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258" r:id="rId4"/>
    <p:sldId id="298" r:id="rId5"/>
    <p:sldId id="302" r:id="rId6"/>
    <p:sldId id="299" r:id="rId7"/>
    <p:sldId id="264" r:id="rId8"/>
    <p:sldId id="270" r:id="rId9"/>
    <p:sldId id="305" r:id="rId10"/>
    <p:sldId id="300" r:id="rId11"/>
    <p:sldId id="306" r:id="rId12"/>
    <p:sldId id="308" r:id="rId13"/>
    <p:sldId id="262" r:id="rId14"/>
    <p:sldId id="307" r:id="rId15"/>
    <p:sldId id="267" r:id="rId16"/>
    <p:sldId id="309" r:id="rId17"/>
    <p:sldId id="310" r:id="rId18"/>
    <p:sldId id="260" r:id="rId1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21"/>
      <p:bold r:id="rId22"/>
      <p:italic r:id="rId23"/>
      <p:boldItalic r:id="rId24"/>
    </p:embeddedFont>
    <p:embeddedFont>
      <p:font typeface="Source Code Pro Light" panose="020B0409030403020204" pitchFamily="49" charset="0"/>
      <p:regular r:id="rId25"/>
      <p:bold r:id="rId26"/>
      <p:italic r:id="rId27"/>
      <p:boldItalic r:id="rId28"/>
    </p:embeddedFont>
    <p:embeddedFont>
      <p:font typeface="Teko" panose="020B0604020202020204" charset="0"/>
      <p:regular r:id="rId29"/>
      <p:bold r:id="rId30"/>
    </p:embeddedFont>
    <p:embeddedFont>
      <p:font typeface="Teko Medium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97" autoAdjust="0"/>
  </p:normalViewPr>
  <p:slideViewPr>
    <p:cSldViewPr snapToGrid="0">
      <p:cViewPr>
        <p:scale>
          <a:sx n="100" d="100"/>
          <a:sy n="100" d="100"/>
        </p:scale>
        <p:origin x="946" y="245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>
          <a:extLst>
            <a:ext uri="{FF2B5EF4-FFF2-40B4-BE49-F238E27FC236}">
              <a16:creationId xmlns:a16="http://schemas.microsoft.com/office/drawing/2014/main" id="{0D26FFD6-521B-6182-5CD0-6842A6BC3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>
            <a:extLst>
              <a:ext uri="{FF2B5EF4-FFF2-40B4-BE49-F238E27FC236}">
                <a16:creationId xmlns:a16="http://schemas.microsoft.com/office/drawing/2014/main" id="{5861F80E-EA44-9DEE-7F29-CC4CDDD30F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>
            <a:extLst>
              <a:ext uri="{FF2B5EF4-FFF2-40B4-BE49-F238E27FC236}">
                <a16:creationId xmlns:a16="http://schemas.microsoft.com/office/drawing/2014/main" id="{1D98C022-E7B4-D2BB-5290-F91A6E6AA4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65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>
          <a:extLst>
            <a:ext uri="{FF2B5EF4-FFF2-40B4-BE49-F238E27FC236}">
              <a16:creationId xmlns:a16="http://schemas.microsoft.com/office/drawing/2014/main" id="{6B53DBB6-AACF-02EF-271D-5BD8EE33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>
            <a:extLst>
              <a:ext uri="{FF2B5EF4-FFF2-40B4-BE49-F238E27FC236}">
                <a16:creationId xmlns:a16="http://schemas.microsoft.com/office/drawing/2014/main" id="{AF302C5D-DA57-A061-9FA5-6B53E16986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>
            <a:extLst>
              <a:ext uri="{FF2B5EF4-FFF2-40B4-BE49-F238E27FC236}">
                <a16:creationId xmlns:a16="http://schemas.microsoft.com/office/drawing/2014/main" id="{3EB810AF-516B-66DC-A8BF-DB1CE8486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028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>
          <a:extLst>
            <a:ext uri="{FF2B5EF4-FFF2-40B4-BE49-F238E27FC236}">
              <a16:creationId xmlns:a16="http://schemas.microsoft.com/office/drawing/2014/main" id="{B8FFF210-9019-EFC8-6712-E5E128A8A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>
            <a:extLst>
              <a:ext uri="{FF2B5EF4-FFF2-40B4-BE49-F238E27FC236}">
                <a16:creationId xmlns:a16="http://schemas.microsoft.com/office/drawing/2014/main" id="{7BAFA912-F22D-6F08-0D46-9FE6B5E6D6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>
            <a:extLst>
              <a:ext uri="{FF2B5EF4-FFF2-40B4-BE49-F238E27FC236}">
                <a16:creationId xmlns:a16="http://schemas.microsoft.com/office/drawing/2014/main" id="{0E083C98-4EF3-14F1-A356-B84292F555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16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>
          <a:extLst>
            <a:ext uri="{FF2B5EF4-FFF2-40B4-BE49-F238E27FC236}">
              <a16:creationId xmlns:a16="http://schemas.microsoft.com/office/drawing/2014/main" id="{175D747A-2FA2-BA0F-AC72-E8D303214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>
            <a:extLst>
              <a:ext uri="{FF2B5EF4-FFF2-40B4-BE49-F238E27FC236}">
                <a16:creationId xmlns:a16="http://schemas.microsoft.com/office/drawing/2014/main" id="{CDFD97B8-D359-2FE8-4095-650B93DB9C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>
            <a:extLst>
              <a:ext uri="{FF2B5EF4-FFF2-40B4-BE49-F238E27FC236}">
                <a16:creationId xmlns:a16="http://schemas.microsoft.com/office/drawing/2014/main" id="{23EAAA57-7E65-1489-C1AF-5AAE6DDDAA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748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916A6765-778E-CEF8-BB5C-9CFDA2832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522eb7919_1_12:notes">
            <a:extLst>
              <a:ext uri="{FF2B5EF4-FFF2-40B4-BE49-F238E27FC236}">
                <a16:creationId xmlns:a16="http://schemas.microsoft.com/office/drawing/2014/main" id="{C7659B63-AF77-0E31-B015-808FFC07A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522eb7919_1_12:notes">
            <a:extLst>
              <a:ext uri="{FF2B5EF4-FFF2-40B4-BE49-F238E27FC236}">
                <a16:creationId xmlns:a16="http://schemas.microsoft.com/office/drawing/2014/main" id="{59C013DC-4D98-E6C5-29FF-D5A7D7A03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231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0F9C8DEE-B46A-2D36-5AF6-4496CBCC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522eb7919_1_12:notes">
            <a:extLst>
              <a:ext uri="{FF2B5EF4-FFF2-40B4-BE49-F238E27FC236}">
                <a16:creationId xmlns:a16="http://schemas.microsoft.com/office/drawing/2014/main" id="{D46EA3A1-F89F-779F-D9F1-58431AFBC6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522eb7919_1_12:notes">
            <a:extLst>
              <a:ext uri="{FF2B5EF4-FFF2-40B4-BE49-F238E27FC236}">
                <a16:creationId xmlns:a16="http://schemas.microsoft.com/office/drawing/2014/main" id="{E7C85FB3-1F3F-A0AE-02AA-1FE6FF638E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481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2111D410-D502-3F42-CD21-8CACF178E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465e7bc0b_1_235:notes">
            <a:extLst>
              <a:ext uri="{FF2B5EF4-FFF2-40B4-BE49-F238E27FC236}">
                <a16:creationId xmlns:a16="http://schemas.microsoft.com/office/drawing/2014/main" id="{5D4AB402-7505-BF08-C2B6-DC3C85B98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465e7bc0b_1_235:notes">
            <a:extLst>
              <a:ext uri="{FF2B5EF4-FFF2-40B4-BE49-F238E27FC236}">
                <a16:creationId xmlns:a16="http://schemas.microsoft.com/office/drawing/2014/main" id="{761F1619-2748-3F39-2E78-448E0BD5F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08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58AFDADC-5096-BF5E-AD46-C0993E717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465e7bc0b_1_235:notes">
            <a:extLst>
              <a:ext uri="{FF2B5EF4-FFF2-40B4-BE49-F238E27FC236}">
                <a16:creationId xmlns:a16="http://schemas.microsoft.com/office/drawing/2014/main" id="{D3CDDD5A-1BB0-B0D9-F2FA-E66FB51F97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465e7bc0b_1_235:notes">
            <a:extLst>
              <a:ext uri="{FF2B5EF4-FFF2-40B4-BE49-F238E27FC236}">
                <a16:creationId xmlns:a16="http://schemas.microsoft.com/office/drawing/2014/main" id="{8E6B46A6-0CEF-06CD-00BF-E7F877595F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50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>
          <a:extLst>
            <a:ext uri="{FF2B5EF4-FFF2-40B4-BE49-F238E27FC236}">
              <a16:creationId xmlns:a16="http://schemas.microsoft.com/office/drawing/2014/main" id="{53FE8A39-E2B4-9304-2D23-C24693B09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>
            <a:extLst>
              <a:ext uri="{FF2B5EF4-FFF2-40B4-BE49-F238E27FC236}">
                <a16:creationId xmlns:a16="http://schemas.microsoft.com/office/drawing/2014/main" id="{7F483513-5C0C-0AAA-F9E6-2713F36DD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>
            <a:extLst>
              <a:ext uri="{FF2B5EF4-FFF2-40B4-BE49-F238E27FC236}">
                <a16:creationId xmlns:a16="http://schemas.microsoft.com/office/drawing/2014/main" id="{5C481947-B8E2-F03A-4D69-718A4C822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89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6415604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6415604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64156046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64156046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>
          <a:extLst>
            <a:ext uri="{FF2B5EF4-FFF2-40B4-BE49-F238E27FC236}">
              <a16:creationId xmlns:a16="http://schemas.microsoft.com/office/drawing/2014/main" id="{8B2B85EA-2BDD-DC54-D01E-6B7E91F26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64156046e_0_209:notes">
            <a:extLst>
              <a:ext uri="{FF2B5EF4-FFF2-40B4-BE49-F238E27FC236}">
                <a16:creationId xmlns:a16="http://schemas.microsoft.com/office/drawing/2014/main" id="{8795489F-6BFB-6A05-C79E-9AABC527C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64156046e_0_209:notes">
            <a:extLst>
              <a:ext uri="{FF2B5EF4-FFF2-40B4-BE49-F238E27FC236}">
                <a16:creationId xmlns:a16="http://schemas.microsoft.com/office/drawing/2014/main" id="{5E1F3969-6683-882D-8579-F51820FFF2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91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multimedia">
  <p:cSld name="Title + multimedi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 flipH="1">
            <a:off x="3609150" y="3368900"/>
            <a:ext cx="1939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Source Code Pro Light"/>
              <a:buNone/>
              <a:defRPr sz="1000"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ctrTitle" idx="2"/>
          </p:nvPr>
        </p:nvSpPr>
        <p:spPr>
          <a:xfrm flipH="1">
            <a:off x="2988900" y="-665953"/>
            <a:ext cx="31662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64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2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3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ctrTitle" idx="5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 2">
  <p:cSld name="CUSTOM_1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06500" y="1629358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814200" y="2106536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3"/>
          </p:nvPr>
        </p:nvSpPr>
        <p:spPr>
          <a:xfrm>
            <a:off x="83600" y="1303504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ctrTitle" idx="4"/>
          </p:nvPr>
        </p:nvSpPr>
        <p:spPr>
          <a:xfrm>
            <a:off x="2691300" y="176976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6421000" y="2474670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6"/>
          </p:nvPr>
        </p:nvSpPr>
        <p:spPr>
          <a:xfrm>
            <a:off x="5298100" y="214453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9" r:id="rId7"/>
    <p:sldLayoutId id="2147483661" r:id="rId8"/>
    <p:sldLayoutId id="2147483665" r:id="rId9"/>
    <p:sldLayoutId id="2147483666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3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305045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3F3F3"/>
                </a:solidFill>
              </a:rPr>
              <a:t>The Art of Deepfake Technology</a:t>
            </a:r>
            <a:endParaRPr sz="1600" dirty="0">
              <a:solidFill>
                <a:srgbClr val="F3F3F3"/>
              </a:solidFill>
            </a:endParaRPr>
          </a:p>
        </p:txBody>
      </p: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962750" y="1604400"/>
            <a:ext cx="4349479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Artificial Illusion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>
          <a:extLst>
            <a:ext uri="{FF2B5EF4-FFF2-40B4-BE49-F238E27FC236}">
              <a16:creationId xmlns:a16="http://schemas.microsoft.com/office/drawing/2014/main" id="{3E289152-C4BC-D644-6E6B-F95D5F25F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>
            <a:extLst>
              <a:ext uri="{FF2B5EF4-FFF2-40B4-BE49-F238E27FC236}">
                <a16:creationId xmlns:a16="http://schemas.microsoft.com/office/drawing/2014/main" id="{DD37EC27-1EC2-25A0-C64D-42738E1A35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Text">
            <a:extLst>
              <a:ext uri="{FF2B5EF4-FFF2-40B4-BE49-F238E27FC236}">
                <a16:creationId xmlns:a16="http://schemas.microsoft.com/office/drawing/2014/main" id="{0C5CAD05-6FB9-6FDF-3ABA-F79B441F6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9401" y="2367173"/>
            <a:ext cx="3457574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  <a:lumMod val="50000"/>
                        <a:lumOff val="50000"/>
                        <a:alpha val="95000"/>
                      </a:schemeClr>
                    </a:gs>
                    <a:gs pos="56000">
                      <a:schemeClr val="accent5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sym typeface="Teko"/>
              </a:rPr>
              <a:t>Results</a:t>
            </a:r>
            <a:endParaRPr sz="4000" dirty="0">
              <a:gradFill flip="none" rotWithShape="1">
                <a:gsLst>
                  <a:gs pos="0">
                    <a:schemeClr val="accent5">
                      <a:shade val="30000"/>
                      <a:satMod val="115000"/>
                      <a:lumMod val="50000"/>
                      <a:lumOff val="50000"/>
                      <a:alpha val="95000"/>
                    </a:schemeClr>
                  </a:gs>
                  <a:gs pos="56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sym typeface="Teko"/>
            </a:endParaRPr>
          </a:p>
        </p:txBody>
      </p:sp>
      <p:pic>
        <p:nvPicPr>
          <p:cNvPr id="525" name="Google Shape;525;p25">
            <a:extLst>
              <a:ext uri="{FF2B5EF4-FFF2-40B4-BE49-F238E27FC236}">
                <a16:creationId xmlns:a16="http://schemas.microsoft.com/office/drawing/2014/main" id="{1C43E2AD-0164-E17C-8FE5-529184BEA3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>
            <a:extLst>
              <a:ext uri="{FF2B5EF4-FFF2-40B4-BE49-F238E27FC236}">
                <a16:creationId xmlns:a16="http://schemas.microsoft.com/office/drawing/2014/main" id="{689FEC81-F46F-4296-3E8B-19FC929FEAE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215251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>
            <a:extLst>
              <a:ext uri="{FF2B5EF4-FFF2-40B4-BE49-F238E27FC236}">
                <a16:creationId xmlns:a16="http://schemas.microsoft.com/office/drawing/2014/main" id="{C7FDFAF6-63CA-2B4E-A7EA-B0CEC944C8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9CD4014A-5FD3-F891-5864-7D2B1963B34F}"/>
              </a:ext>
            </a:extLst>
          </p:cNvPr>
          <p:cNvSpPr/>
          <p:nvPr/>
        </p:nvSpPr>
        <p:spPr>
          <a:xfrm>
            <a:off x="1918467" y="1084792"/>
            <a:ext cx="5257639" cy="1717933"/>
          </a:xfrm>
          <a:prstGeom prst="trapezoid">
            <a:avLst>
              <a:gd name="adj" fmla="val 131953"/>
            </a:avLst>
          </a:prstGeom>
          <a:gradFill flip="none" rotWithShape="1">
            <a:gsLst>
              <a:gs pos="29000">
                <a:schemeClr val="accent5">
                  <a:alpha val="20000"/>
                  <a:lumMod val="10000"/>
                  <a:lumOff val="90000"/>
                </a:schemeClr>
              </a:gs>
              <a:gs pos="65000">
                <a:schemeClr val="accent5">
                  <a:lumMod val="95000"/>
                  <a:lumOff val="5000"/>
                  <a:alpha val="20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E413BD26-0B05-E813-C4A1-99D242DB62C0}"/>
              </a:ext>
            </a:extLst>
          </p:cNvPr>
          <p:cNvSpPr/>
          <p:nvPr/>
        </p:nvSpPr>
        <p:spPr>
          <a:xfrm flipV="1">
            <a:off x="1918468" y="2802726"/>
            <a:ext cx="5307064" cy="1599890"/>
          </a:xfrm>
          <a:prstGeom prst="trapezoid">
            <a:avLst>
              <a:gd name="adj" fmla="val 146452"/>
            </a:avLst>
          </a:prstGeom>
          <a:gradFill flip="none" rotWithShape="1">
            <a:gsLst>
              <a:gs pos="7000">
                <a:schemeClr val="accent5">
                  <a:alpha val="20000"/>
                  <a:lumMod val="10000"/>
                  <a:lumOff val="90000"/>
                </a:schemeClr>
              </a:gs>
              <a:gs pos="81000">
                <a:schemeClr val="accent5">
                  <a:lumMod val="95000"/>
                  <a:lumOff val="5000"/>
                  <a:alpha val="20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2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>
          <a:extLst>
            <a:ext uri="{FF2B5EF4-FFF2-40B4-BE49-F238E27FC236}">
              <a16:creationId xmlns:a16="http://schemas.microsoft.com/office/drawing/2014/main" id="{80231B06-330A-3E34-18C1-740F2C53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>
            <a:extLst>
              <a:ext uri="{FF2B5EF4-FFF2-40B4-BE49-F238E27FC236}">
                <a16:creationId xmlns:a16="http://schemas.microsoft.com/office/drawing/2014/main" id="{D7605A65-CD82-1964-B7B1-B11E868C0DF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26475" y="394175"/>
            <a:ext cx="2163756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Base-line model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34" name="Google Shape;634;p29">
            <a:extLst>
              <a:ext uri="{FF2B5EF4-FFF2-40B4-BE49-F238E27FC236}">
                <a16:creationId xmlns:a16="http://schemas.microsoft.com/office/drawing/2014/main" id="{1599C645-C493-47D1-E541-6B7BB07EF9C7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6240854" y="740529"/>
            <a:ext cx="22362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Refined Model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41" name="Google Shape;641;p29">
            <a:extLst>
              <a:ext uri="{FF2B5EF4-FFF2-40B4-BE49-F238E27FC236}">
                <a16:creationId xmlns:a16="http://schemas.microsoft.com/office/drawing/2014/main" id="{B41020BE-B1F2-B0DD-E01C-0E6B04CEF3E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DFA852-98BF-AF7A-961E-E53A997460B8}"/>
              </a:ext>
            </a:extLst>
          </p:cNvPr>
          <p:cNvGrpSpPr/>
          <p:nvPr/>
        </p:nvGrpSpPr>
        <p:grpSpPr>
          <a:xfrm>
            <a:off x="-494780" y="735753"/>
            <a:ext cx="9925446" cy="3655062"/>
            <a:chOff x="-494780" y="735753"/>
            <a:chExt cx="9925446" cy="3655062"/>
          </a:xfrm>
        </p:grpSpPr>
        <p:grpSp>
          <p:nvGrpSpPr>
            <p:cNvPr id="635" name="Google Shape;635;p29">
              <a:extLst>
                <a:ext uri="{FF2B5EF4-FFF2-40B4-BE49-F238E27FC236}">
                  <a16:creationId xmlns:a16="http://schemas.microsoft.com/office/drawing/2014/main" id="{2E3BB840-D1A7-542C-AE31-12BCFE0B6186}"/>
                </a:ext>
              </a:extLst>
            </p:cNvPr>
            <p:cNvGrpSpPr/>
            <p:nvPr/>
          </p:nvGrpSpPr>
          <p:grpSpPr>
            <a:xfrm>
              <a:off x="-494780" y="735753"/>
              <a:ext cx="9925446" cy="3655062"/>
              <a:chOff x="259425" y="1569525"/>
              <a:chExt cx="7038325" cy="2591875"/>
            </a:xfrm>
          </p:grpSpPr>
          <p:sp>
            <p:nvSpPr>
              <p:cNvPr id="636" name="Google Shape;636;p29">
                <a:extLst>
                  <a:ext uri="{FF2B5EF4-FFF2-40B4-BE49-F238E27FC236}">
                    <a16:creationId xmlns:a16="http://schemas.microsoft.com/office/drawing/2014/main" id="{954E8B18-7BEB-1AF7-3995-627B7B84D9E2}"/>
                  </a:ext>
                </a:extLst>
              </p:cNvPr>
              <p:cNvSpPr/>
              <p:nvPr/>
            </p:nvSpPr>
            <p:spPr>
              <a:xfrm>
                <a:off x="259425" y="1569525"/>
                <a:ext cx="7038325" cy="2591875"/>
              </a:xfrm>
              <a:custGeom>
                <a:avLst/>
                <a:gdLst/>
                <a:ahLst/>
                <a:cxnLst/>
                <a:rect l="l" t="t" r="r" b="b"/>
                <a:pathLst>
                  <a:path w="281533" h="103675" fill="none" extrusionOk="0">
                    <a:moveTo>
                      <a:pt x="281533" y="284"/>
                    </a:moveTo>
                    <a:lnTo>
                      <a:pt x="202438" y="0"/>
                    </a:lnTo>
                    <a:lnTo>
                      <a:pt x="75469" y="103675"/>
                    </a:lnTo>
                    <a:lnTo>
                      <a:pt x="1" y="103675"/>
                    </a:lnTo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37" name="Google Shape;637;p29">
                <a:extLst>
                  <a:ext uri="{FF2B5EF4-FFF2-40B4-BE49-F238E27FC236}">
                    <a16:creationId xmlns:a16="http://schemas.microsoft.com/office/drawing/2014/main" id="{2CE83C84-8C93-9C20-D098-9C96E2039E85}"/>
                  </a:ext>
                </a:extLst>
              </p:cNvPr>
              <p:cNvSpPr/>
              <p:nvPr/>
            </p:nvSpPr>
            <p:spPr>
              <a:xfrm>
                <a:off x="2872537" y="3568962"/>
                <a:ext cx="547725" cy="2888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11552" fill="none" extrusionOk="0">
                    <a:moveTo>
                      <a:pt x="0" y="1"/>
                    </a:moveTo>
                    <a:lnTo>
                      <a:pt x="11551" y="11552"/>
                    </a:lnTo>
                    <a:lnTo>
                      <a:pt x="21908" y="11552"/>
                    </a:lnTo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38" name="Google Shape;638;p29">
                <a:extLst>
                  <a:ext uri="{FF2B5EF4-FFF2-40B4-BE49-F238E27FC236}">
                    <a16:creationId xmlns:a16="http://schemas.microsoft.com/office/drawing/2014/main" id="{61760969-8503-5233-3607-D5D5EF0CC4D5}"/>
                  </a:ext>
                </a:extLst>
              </p:cNvPr>
              <p:cNvSpPr/>
              <p:nvPr/>
            </p:nvSpPr>
            <p:spPr>
              <a:xfrm>
                <a:off x="4036225" y="1878750"/>
                <a:ext cx="547725" cy="2888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11552" fill="none" extrusionOk="0">
                    <a:moveTo>
                      <a:pt x="21909" y="11552"/>
                    </a:moveTo>
                    <a:lnTo>
                      <a:pt x="10358" y="1"/>
                    </a:lnTo>
                    <a:lnTo>
                      <a:pt x="1" y="1"/>
                    </a:lnTo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39" name="Google Shape;639;p29">
                <a:extLst>
                  <a:ext uri="{FF2B5EF4-FFF2-40B4-BE49-F238E27FC236}">
                    <a16:creationId xmlns:a16="http://schemas.microsoft.com/office/drawing/2014/main" id="{488514D8-1DA7-79FC-4243-BE4C2B0A7D31}"/>
                  </a:ext>
                </a:extLst>
              </p:cNvPr>
              <p:cNvSpPr/>
              <p:nvPr/>
            </p:nvSpPr>
            <p:spPr>
              <a:xfrm>
                <a:off x="3416837" y="3826785"/>
                <a:ext cx="60275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423" fill="none" extrusionOk="0">
                    <a:moveTo>
                      <a:pt x="0" y="1"/>
                    </a:moveTo>
                    <a:lnTo>
                      <a:pt x="2410" y="1"/>
                    </a:lnTo>
                    <a:lnTo>
                      <a:pt x="2410" y="2423"/>
                    </a:lnTo>
                    <a:lnTo>
                      <a:pt x="0" y="2423"/>
                    </a:lnTo>
                    <a:close/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40" name="Google Shape;640;p29">
                <a:extLst>
                  <a:ext uri="{FF2B5EF4-FFF2-40B4-BE49-F238E27FC236}">
                    <a16:creationId xmlns:a16="http://schemas.microsoft.com/office/drawing/2014/main" id="{1D374E57-0F6A-86F6-6B1F-FB5B9917EBAB}"/>
                  </a:ext>
                </a:extLst>
              </p:cNvPr>
              <p:cNvSpPr/>
              <p:nvPr/>
            </p:nvSpPr>
            <p:spPr>
              <a:xfrm>
                <a:off x="3979904" y="1847821"/>
                <a:ext cx="60275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423" fill="none" extrusionOk="0">
                    <a:moveTo>
                      <a:pt x="0" y="1"/>
                    </a:moveTo>
                    <a:lnTo>
                      <a:pt x="2410" y="1"/>
                    </a:lnTo>
                    <a:lnTo>
                      <a:pt x="2410" y="2423"/>
                    </a:lnTo>
                    <a:lnTo>
                      <a:pt x="0" y="2423"/>
                    </a:lnTo>
                    <a:close/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</p:grpSp>
        <p:grpSp>
          <p:nvGrpSpPr>
            <p:cNvPr id="642" name="Google Shape;642;p29">
              <a:extLst>
                <a:ext uri="{FF2B5EF4-FFF2-40B4-BE49-F238E27FC236}">
                  <a16:creationId xmlns:a16="http://schemas.microsoft.com/office/drawing/2014/main" id="{A182A22B-16A1-E10A-5574-D5B55D88E2B3}"/>
                </a:ext>
              </a:extLst>
            </p:cNvPr>
            <p:cNvGrpSpPr/>
            <p:nvPr/>
          </p:nvGrpSpPr>
          <p:grpSpPr>
            <a:xfrm>
              <a:off x="4024573" y="905656"/>
              <a:ext cx="354124" cy="419704"/>
              <a:chOff x="1598350" y="238125"/>
              <a:chExt cx="4404525" cy="5220200"/>
            </a:xfrm>
          </p:grpSpPr>
          <p:sp>
            <p:nvSpPr>
              <p:cNvPr id="643" name="Google Shape;643;p29">
                <a:extLst>
                  <a:ext uri="{FF2B5EF4-FFF2-40B4-BE49-F238E27FC236}">
                    <a16:creationId xmlns:a16="http://schemas.microsoft.com/office/drawing/2014/main" id="{DB84D4CE-1005-43CC-D913-5C418809B1FB}"/>
                  </a:ext>
                </a:extLst>
              </p:cNvPr>
              <p:cNvSpPr/>
              <p:nvPr/>
            </p:nvSpPr>
            <p:spPr>
              <a:xfrm>
                <a:off x="1598350" y="238125"/>
                <a:ext cx="4404525" cy="5220200"/>
              </a:xfrm>
              <a:custGeom>
                <a:avLst/>
                <a:gdLst/>
                <a:ahLst/>
                <a:cxnLst/>
                <a:rect l="l" t="t" r="r" b="b"/>
                <a:pathLst>
                  <a:path w="176181" h="208808" extrusionOk="0">
                    <a:moveTo>
                      <a:pt x="88107" y="6524"/>
                    </a:moveTo>
                    <a:cubicBezTo>
                      <a:pt x="133090" y="6524"/>
                      <a:pt x="169657" y="43123"/>
                      <a:pt x="169657" y="88106"/>
                    </a:cubicBezTo>
                    <a:lnTo>
                      <a:pt x="169657" y="198100"/>
                    </a:lnTo>
                    <a:lnTo>
                      <a:pt x="153901" y="183585"/>
                    </a:lnTo>
                    <a:cubicBezTo>
                      <a:pt x="153282" y="183014"/>
                      <a:pt x="152491" y="182728"/>
                      <a:pt x="151700" y="182728"/>
                    </a:cubicBezTo>
                    <a:cubicBezTo>
                      <a:pt x="150909" y="182728"/>
                      <a:pt x="150118" y="183014"/>
                      <a:pt x="149498" y="183585"/>
                    </a:cubicBezTo>
                    <a:lnTo>
                      <a:pt x="130480" y="201101"/>
                    </a:lnTo>
                    <a:lnTo>
                      <a:pt x="111463" y="183585"/>
                    </a:lnTo>
                    <a:cubicBezTo>
                      <a:pt x="110848" y="183002"/>
                      <a:pt x="110063" y="182716"/>
                      <a:pt x="109278" y="182716"/>
                    </a:cubicBezTo>
                    <a:cubicBezTo>
                      <a:pt x="108481" y="182716"/>
                      <a:pt x="107683" y="183010"/>
                      <a:pt x="107059" y="183585"/>
                    </a:cubicBezTo>
                    <a:lnTo>
                      <a:pt x="88075" y="201101"/>
                    </a:lnTo>
                    <a:lnTo>
                      <a:pt x="69090" y="183585"/>
                    </a:lnTo>
                    <a:cubicBezTo>
                      <a:pt x="68454" y="182997"/>
                      <a:pt x="67655" y="182704"/>
                      <a:pt x="66859" y="182704"/>
                    </a:cubicBezTo>
                    <a:cubicBezTo>
                      <a:pt x="66064" y="182704"/>
                      <a:pt x="65273" y="182997"/>
                      <a:pt x="64654" y="183585"/>
                    </a:cubicBezTo>
                    <a:lnTo>
                      <a:pt x="45669" y="201101"/>
                    </a:lnTo>
                    <a:lnTo>
                      <a:pt x="26684" y="183585"/>
                    </a:lnTo>
                    <a:cubicBezTo>
                      <a:pt x="26064" y="182997"/>
                      <a:pt x="25265" y="182704"/>
                      <a:pt x="24466" y="182704"/>
                    </a:cubicBezTo>
                    <a:cubicBezTo>
                      <a:pt x="23667" y="182704"/>
                      <a:pt x="22867" y="182997"/>
                      <a:pt x="22248" y="183585"/>
                    </a:cubicBezTo>
                    <a:lnTo>
                      <a:pt x="6525" y="198100"/>
                    </a:lnTo>
                    <a:lnTo>
                      <a:pt x="6525" y="88106"/>
                    </a:lnTo>
                    <a:cubicBezTo>
                      <a:pt x="6525" y="43123"/>
                      <a:pt x="43124" y="6524"/>
                      <a:pt x="88107" y="6524"/>
                    </a:cubicBezTo>
                    <a:close/>
                    <a:moveTo>
                      <a:pt x="88107" y="0"/>
                    </a:moveTo>
                    <a:cubicBezTo>
                      <a:pt x="64556" y="0"/>
                      <a:pt x="42439" y="9166"/>
                      <a:pt x="25803" y="25802"/>
                    </a:cubicBezTo>
                    <a:cubicBezTo>
                      <a:pt x="9167" y="42438"/>
                      <a:pt x="1" y="64555"/>
                      <a:pt x="1" y="88106"/>
                    </a:cubicBezTo>
                    <a:lnTo>
                      <a:pt x="1" y="205538"/>
                    </a:lnTo>
                    <a:cubicBezTo>
                      <a:pt x="1" y="205570"/>
                      <a:pt x="1" y="205603"/>
                      <a:pt x="1" y="205636"/>
                    </a:cubicBezTo>
                    <a:cubicBezTo>
                      <a:pt x="1" y="205701"/>
                      <a:pt x="1" y="205766"/>
                      <a:pt x="34" y="205831"/>
                    </a:cubicBezTo>
                    <a:cubicBezTo>
                      <a:pt x="34" y="205864"/>
                      <a:pt x="34" y="205929"/>
                      <a:pt x="34" y="205962"/>
                    </a:cubicBezTo>
                    <a:cubicBezTo>
                      <a:pt x="34" y="206027"/>
                      <a:pt x="34" y="206060"/>
                      <a:pt x="66" y="206125"/>
                    </a:cubicBezTo>
                    <a:cubicBezTo>
                      <a:pt x="66" y="206190"/>
                      <a:pt x="66" y="206223"/>
                      <a:pt x="99" y="206288"/>
                    </a:cubicBezTo>
                    <a:cubicBezTo>
                      <a:pt x="99" y="206321"/>
                      <a:pt x="99" y="206386"/>
                      <a:pt x="131" y="206451"/>
                    </a:cubicBezTo>
                    <a:cubicBezTo>
                      <a:pt x="131" y="206484"/>
                      <a:pt x="164" y="206549"/>
                      <a:pt x="164" y="206582"/>
                    </a:cubicBezTo>
                    <a:cubicBezTo>
                      <a:pt x="197" y="206647"/>
                      <a:pt x="197" y="206679"/>
                      <a:pt x="229" y="206745"/>
                    </a:cubicBezTo>
                    <a:cubicBezTo>
                      <a:pt x="262" y="206777"/>
                      <a:pt x="262" y="206843"/>
                      <a:pt x="295" y="206875"/>
                    </a:cubicBezTo>
                    <a:cubicBezTo>
                      <a:pt x="327" y="206940"/>
                      <a:pt x="327" y="206973"/>
                      <a:pt x="360" y="207038"/>
                    </a:cubicBezTo>
                    <a:cubicBezTo>
                      <a:pt x="392" y="207071"/>
                      <a:pt x="425" y="207136"/>
                      <a:pt x="425" y="207169"/>
                    </a:cubicBezTo>
                    <a:cubicBezTo>
                      <a:pt x="458" y="207201"/>
                      <a:pt x="490" y="207267"/>
                      <a:pt x="523" y="207299"/>
                    </a:cubicBezTo>
                    <a:cubicBezTo>
                      <a:pt x="555" y="207364"/>
                      <a:pt x="588" y="207397"/>
                      <a:pt x="621" y="207430"/>
                    </a:cubicBezTo>
                    <a:cubicBezTo>
                      <a:pt x="653" y="207495"/>
                      <a:pt x="686" y="207528"/>
                      <a:pt x="686" y="207560"/>
                    </a:cubicBezTo>
                    <a:cubicBezTo>
                      <a:pt x="751" y="207625"/>
                      <a:pt x="784" y="207658"/>
                      <a:pt x="816" y="207691"/>
                    </a:cubicBezTo>
                    <a:cubicBezTo>
                      <a:pt x="849" y="207723"/>
                      <a:pt x="849" y="207756"/>
                      <a:pt x="882" y="207756"/>
                    </a:cubicBezTo>
                    <a:cubicBezTo>
                      <a:pt x="882" y="207789"/>
                      <a:pt x="914" y="207789"/>
                      <a:pt x="914" y="207821"/>
                    </a:cubicBezTo>
                    <a:cubicBezTo>
                      <a:pt x="947" y="207854"/>
                      <a:pt x="1012" y="207886"/>
                      <a:pt x="1045" y="207952"/>
                    </a:cubicBezTo>
                    <a:cubicBezTo>
                      <a:pt x="1077" y="207984"/>
                      <a:pt x="1110" y="208017"/>
                      <a:pt x="1143" y="208049"/>
                    </a:cubicBezTo>
                    <a:cubicBezTo>
                      <a:pt x="1208" y="208082"/>
                      <a:pt x="1240" y="208115"/>
                      <a:pt x="1306" y="208147"/>
                    </a:cubicBezTo>
                    <a:cubicBezTo>
                      <a:pt x="1338" y="208180"/>
                      <a:pt x="1371" y="208213"/>
                      <a:pt x="1436" y="208245"/>
                    </a:cubicBezTo>
                    <a:cubicBezTo>
                      <a:pt x="1469" y="208278"/>
                      <a:pt x="1534" y="208310"/>
                      <a:pt x="1567" y="208343"/>
                    </a:cubicBezTo>
                    <a:cubicBezTo>
                      <a:pt x="1599" y="208376"/>
                      <a:pt x="1665" y="208376"/>
                      <a:pt x="1697" y="208408"/>
                    </a:cubicBezTo>
                    <a:cubicBezTo>
                      <a:pt x="1762" y="208441"/>
                      <a:pt x="1828" y="208474"/>
                      <a:pt x="1893" y="208506"/>
                    </a:cubicBezTo>
                    <a:cubicBezTo>
                      <a:pt x="1926" y="208506"/>
                      <a:pt x="1958" y="208539"/>
                      <a:pt x="1991" y="208539"/>
                    </a:cubicBezTo>
                    <a:cubicBezTo>
                      <a:pt x="2284" y="208669"/>
                      <a:pt x="2611" y="208767"/>
                      <a:pt x="2937" y="208800"/>
                    </a:cubicBezTo>
                    <a:lnTo>
                      <a:pt x="3589" y="208800"/>
                    </a:lnTo>
                    <a:cubicBezTo>
                      <a:pt x="3622" y="208800"/>
                      <a:pt x="3654" y="208800"/>
                      <a:pt x="3687" y="208767"/>
                    </a:cubicBezTo>
                    <a:lnTo>
                      <a:pt x="3883" y="208767"/>
                    </a:lnTo>
                    <a:cubicBezTo>
                      <a:pt x="3948" y="208735"/>
                      <a:pt x="3981" y="208735"/>
                      <a:pt x="4013" y="208735"/>
                    </a:cubicBezTo>
                    <a:cubicBezTo>
                      <a:pt x="4078" y="208702"/>
                      <a:pt x="4144" y="208702"/>
                      <a:pt x="4209" y="208669"/>
                    </a:cubicBezTo>
                    <a:cubicBezTo>
                      <a:pt x="4242" y="208669"/>
                      <a:pt x="4274" y="208637"/>
                      <a:pt x="4339" y="208637"/>
                    </a:cubicBezTo>
                    <a:cubicBezTo>
                      <a:pt x="4372" y="208604"/>
                      <a:pt x="4437" y="208604"/>
                      <a:pt x="4502" y="208571"/>
                    </a:cubicBezTo>
                    <a:cubicBezTo>
                      <a:pt x="4535" y="208571"/>
                      <a:pt x="4568" y="208539"/>
                      <a:pt x="4633" y="208506"/>
                    </a:cubicBezTo>
                    <a:cubicBezTo>
                      <a:pt x="4666" y="208506"/>
                      <a:pt x="4731" y="208474"/>
                      <a:pt x="4763" y="208441"/>
                    </a:cubicBezTo>
                    <a:cubicBezTo>
                      <a:pt x="4796" y="208408"/>
                      <a:pt x="4861" y="208408"/>
                      <a:pt x="4894" y="208376"/>
                    </a:cubicBezTo>
                    <a:cubicBezTo>
                      <a:pt x="4959" y="208343"/>
                      <a:pt x="4992" y="208310"/>
                      <a:pt x="5024" y="208278"/>
                    </a:cubicBezTo>
                    <a:cubicBezTo>
                      <a:pt x="5090" y="208278"/>
                      <a:pt x="5122" y="208245"/>
                      <a:pt x="5155" y="208213"/>
                    </a:cubicBezTo>
                    <a:cubicBezTo>
                      <a:pt x="5220" y="208180"/>
                      <a:pt x="5253" y="208147"/>
                      <a:pt x="5285" y="208115"/>
                    </a:cubicBezTo>
                    <a:cubicBezTo>
                      <a:pt x="5318" y="208082"/>
                      <a:pt x="5383" y="208049"/>
                      <a:pt x="5416" y="208017"/>
                    </a:cubicBezTo>
                    <a:cubicBezTo>
                      <a:pt x="5448" y="207984"/>
                      <a:pt x="5448" y="207984"/>
                      <a:pt x="5481" y="207952"/>
                    </a:cubicBezTo>
                    <a:lnTo>
                      <a:pt x="24466" y="190402"/>
                    </a:lnTo>
                    <a:lnTo>
                      <a:pt x="43451" y="207952"/>
                    </a:lnTo>
                    <a:cubicBezTo>
                      <a:pt x="44070" y="208522"/>
                      <a:pt x="44861" y="208808"/>
                      <a:pt x="45657" y="208808"/>
                    </a:cubicBezTo>
                    <a:cubicBezTo>
                      <a:pt x="46452" y="208808"/>
                      <a:pt x="47251" y="208522"/>
                      <a:pt x="47887" y="207952"/>
                    </a:cubicBezTo>
                    <a:lnTo>
                      <a:pt x="66872" y="190402"/>
                    </a:lnTo>
                    <a:lnTo>
                      <a:pt x="85856" y="207952"/>
                    </a:lnTo>
                    <a:cubicBezTo>
                      <a:pt x="86476" y="208522"/>
                      <a:pt x="87267" y="208808"/>
                      <a:pt x="88062" y="208808"/>
                    </a:cubicBezTo>
                    <a:cubicBezTo>
                      <a:pt x="88857" y="208808"/>
                      <a:pt x="89657" y="208522"/>
                      <a:pt x="90293" y="207952"/>
                    </a:cubicBezTo>
                    <a:lnTo>
                      <a:pt x="109277" y="190402"/>
                    </a:lnTo>
                    <a:lnTo>
                      <a:pt x="128262" y="207952"/>
                    </a:lnTo>
                    <a:cubicBezTo>
                      <a:pt x="128882" y="208522"/>
                      <a:pt x="129673" y="208808"/>
                      <a:pt x="130468" y="208808"/>
                    </a:cubicBezTo>
                    <a:cubicBezTo>
                      <a:pt x="131263" y="208808"/>
                      <a:pt x="132062" y="208522"/>
                      <a:pt x="132699" y="207952"/>
                    </a:cubicBezTo>
                    <a:lnTo>
                      <a:pt x="151716" y="190402"/>
                    </a:lnTo>
                    <a:lnTo>
                      <a:pt x="170733" y="207952"/>
                    </a:lnTo>
                    <a:cubicBezTo>
                      <a:pt x="170733" y="207984"/>
                      <a:pt x="170766" y="207984"/>
                      <a:pt x="170799" y="208017"/>
                    </a:cubicBezTo>
                    <a:cubicBezTo>
                      <a:pt x="170831" y="208049"/>
                      <a:pt x="170864" y="208082"/>
                      <a:pt x="170929" y="208115"/>
                    </a:cubicBezTo>
                    <a:cubicBezTo>
                      <a:pt x="170962" y="208147"/>
                      <a:pt x="170994" y="208180"/>
                      <a:pt x="171027" y="208213"/>
                    </a:cubicBezTo>
                    <a:cubicBezTo>
                      <a:pt x="171092" y="208245"/>
                      <a:pt x="171125" y="208278"/>
                      <a:pt x="171190" y="208310"/>
                    </a:cubicBezTo>
                    <a:cubicBezTo>
                      <a:pt x="171223" y="208343"/>
                      <a:pt x="171255" y="208343"/>
                      <a:pt x="171320" y="208376"/>
                    </a:cubicBezTo>
                    <a:cubicBezTo>
                      <a:pt x="171353" y="208408"/>
                      <a:pt x="171418" y="208441"/>
                      <a:pt x="171451" y="208474"/>
                    </a:cubicBezTo>
                    <a:cubicBezTo>
                      <a:pt x="171516" y="208474"/>
                      <a:pt x="171549" y="208506"/>
                      <a:pt x="171614" y="208539"/>
                    </a:cubicBezTo>
                    <a:cubicBezTo>
                      <a:pt x="171647" y="208539"/>
                      <a:pt x="171679" y="208571"/>
                      <a:pt x="171745" y="208604"/>
                    </a:cubicBezTo>
                    <a:cubicBezTo>
                      <a:pt x="171810" y="208604"/>
                      <a:pt x="171842" y="208637"/>
                      <a:pt x="171908" y="208637"/>
                    </a:cubicBezTo>
                    <a:cubicBezTo>
                      <a:pt x="171940" y="208669"/>
                      <a:pt x="172005" y="208669"/>
                      <a:pt x="172038" y="208702"/>
                    </a:cubicBezTo>
                    <a:cubicBezTo>
                      <a:pt x="172103" y="208702"/>
                      <a:pt x="172136" y="208702"/>
                      <a:pt x="172201" y="208735"/>
                    </a:cubicBezTo>
                    <a:cubicBezTo>
                      <a:pt x="172266" y="208735"/>
                      <a:pt x="172299" y="208767"/>
                      <a:pt x="172364" y="208767"/>
                    </a:cubicBezTo>
                    <a:cubicBezTo>
                      <a:pt x="172397" y="208767"/>
                      <a:pt x="172462" y="208767"/>
                      <a:pt x="172527" y="208800"/>
                    </a:cubicBezTo>
                    <a:lnTo>
                      <a:pt x="173310" y="208800"/>
                    </a:lnTo>
                    <a:cubicBezTo>
                      <a:pt x="173376" y="208767"/>
                      <a:pt x="173408" y="208767"/>
                      <a:pt x="173473" y="208767"/>
                    </a:cubicBezTo>
                    <a:cubicBezTo>
                      <a:pt x="173539" y="208767"/>
                      <a:pt x="173571" y="208735"/>
                      <a:pt x="173636" y="208735"/>
                    </a:cubicBezTo>
                    <a:cubicBezTo>
                      <a:pt x="173702" y="208735"/>
                      <a:pt x="173734" y="208702"/>
                      <a:pt x="173767" y="208702"/>
                    </a:cubicBezTo>
                    <a:cubicBezTo>
                      <a:pt x="173832" y="208669"/>
                      <a:pt x="173897" y="208669"/>
                      <a:pt x="173963" y="208637"/>
                    </a:cubicBezTo>
                    <a:cubicBezTo>
                      <a:pt x="173995" y="208637"/>
                      <a:pt x="174028" y="208604"/>
                      <a:pt x="174093" y="208604"/>
                    </a:cubicBezTo>
                    <a:cubicBezTo>
                      <a:pt x="174126" y="208571"/>
                      <a:pt x="174191" y="208571"/>
                      <a:pt x="174256" y="208539"/>
                    </a:cubicBezTo>
                    <a:cubicBezTo>
                      <a:pt x="174289" y="208506"/>
                      <a:pt x="174321" y="208506"/>
                      <a:pt x="174387" y="208474"/>
                    </a:cubicBezTo>
                    <a:cubicBezTo>
                      <a:pt x="174419" y="208441"/>
                      <a:pt x="174485" y="208408"/>
                      <a:pt x="174517" y="208408"/>
                    </a:cubicBezTo>
                    <a:cubicBezTo>
                      <a:pt x="174582" y="208376"/>
                      <a:pt x="174615" y="208343"/>
                      <a:pt x="174648" y="208310"/>
                    </a:cubicBezTo>
                    <a:cubicBezTo>
                      <a:pt x="174713" y="208278"/>
                      <a:pt x="174746" y="208245"/>
                      <a:pt x="174778" y="208245"/>
                    </a:cubicBezTo>
                    <a:cubicBezTo>
                      <a:pt x="174843" y="208213"/>
                      <a:pt x="174876" y="208180"/>
                      <a:pt x="174909" y="208147"/>
                    </a:cubicBezTo>
                    <a:cubicBezTo>
                      <a:pt x="174974" y="208115"/>
                      <a:pt x="175007" y="208082"/>
                      <a:pt x="175039" y="208017"/>
                    </a:cubicBezTo>
                    <a:cubicBezTo>
                      <a:pt x="175072" y="207984"/>
                      <a:pt x="175137" y="207952"/>
                      <a:pt x="175170" y="207919"/>
                    </a:cubicBezTo>
                    <a:cubicBezTo>
                      <a:pt x="175202" y="207886"/>
                      <a:pt x="175235" y="207854"/>
                      <a:pt x="175267" y="207821"/>
                    </a:cubicBezTo>
                    <a:cubicBezTo>
                      <a:pt x="175300" y="207789"/>
                      <a:pt x="175300" y="207789"/>
                      <a:pt x="175333" y="207756"/>
                    </a:cubicBezTo>
                    <a:cubicBezTo>
                      <a:pt x="175333" y="207756"/>
                      <a:pt x="175365" y="207723"/>
                      <a:pt x="175398" y="207691"/>
                    </a:cubicBezTo>
                    <a:cubicBezTo>
                      <a:pt x="175431" y="207658"/>
                      <a:pt x="175463" y="207625"/>
                      <a:pt x="175496" y="207560"/>
                    </a:cubicBezTo>
                    <a:cubicBezTo>
                      <a:pt x="175528" y="207528"/>
                      <a:pt x="175561" y="207495"/>
                      <a:pt x="175594" y="207430"/>
                    </a:cubicBezTo>
                    <a:cubicBezTo>
                      <a:pt x="175626" y="207397"/>
                      <a:pt x="175659" y="207364"/>
                      <a:pt x="175692" y="207299"/>
                    </a:cubicBezTo>
                    <a:cubicBezTo>
                      <a:pt x="175692" y="207267"/>
                      <a:pt x="175724" y="207201"/>
                      <a:pt x="175757" y="207169"/>
                    </a:cubicBezTo>
                    <a:cubicBezTo>
                      <a:pt x="175789" y="207136"/>
                      <a:pt x="175822" y="207071"/>
                      <a:pt x="175822" y="207038"/>
                    </a:cubicBezTo>
                    <a:cubicBezTo>
                      <a:pt x="175855" y="206973"/>
                      <a:pt x="175887" y="206940"/>
                      <a:pt x="175920" y="206875"/>
                    </a:cubicBezTo>
                    <a:cubicBezTo>
                      <a:pt x="175920" y="206843"/>
                      <a:pt x="175952" y="206777"/>
                      <a:pt x="175952" y="206745"/>
                    </a:cubicBezTo>
                    <a:cubicBezTo>
                      <a:pt x="175985" y="206679"/>
                      <a:pt x="176018" y="206647"/>
                      <a:pt x="176018" y="206582"/>
                    </a:cubicBezTo>
                    <a:cubicBezTo>
                      <a:pt x="176050" y="206549"/>
                      <a:pt x="176050" y="206484"/>
                      <a:pt x="176083" y="206451"/>
                    </a:cubicBezTo>
                    <a:cubicBezTo>
                      <a:pt x="176083" y="206386"/>
                      <a:pt x="176083" y="206321"/>
                      <a:pt x="176116" y="206288"/>
                    </a:cubicBezTo>
                    <a:cubicBezTo>
                      <a:pt x="176116" y="206223"/>
                      <a:pt x="176116" y="206190"/>
                      <a:pt x="176148" y="206125"/>
                    </a:cubicBezTo>
                    <a:cubicBezTo>
                      <a:pt x="176148" y="206060"/>
                      <a:pt x="176148" y="206027"/>
                      <a:pt x="176148" y="205962"/>
                    </a:cubicBezTo>
                    <a:cubicBezTo>
                      <a:pt x="176181" y="205929"/>
                      <a:pt x="176181" y="205864"/>
                      <a:pt x="176181" y="205799"/>
                    </a:cubicBezTo>
                    <a:cubicBezTo>
                      <a:pt x="176181" y="205766"/>
                      <a:pt x="176181" y="205701"/>
                      <a:pt x="176181" y="205636"/>
                    </a:cubicBezTo>
                    <a:cubicBezTo>
                      <a:pt x="176181" y="205603"/>
                      <a:pt x="176181" y="205570"/>
                      <a:pt x="176181" y="205538"/>
                    </a:cubicBezTo>
                    <a:lnTo>
                      <a:pt x="176181" y="88106"/>
                    </a:lnTo>
                    <a:cubicBezTo>
                      <a:pt x="176181" y="64555"/>
                      <a:pt x="167015" y="42438"/>
                      <a:pt x="150379" y="25802"/>
                    </a:cubicBezTo>
                    <a:cubicBezTo>
                      <a:pt x="133742" y="9166"/>
                      <a:pt x="111626" y="0"/>
                      <a:pt x="88107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9">
                <a:extLst>
                  <a:ext uri="{FF2B5EF4-FFF2-40B4-BE49-F238E27FC236}">
                    <a16:creationId xmlns:a16="http://schemas.microsoft.com/office/drawing/2014/main" id="{67692DA8-CFA1-26BE-495B-1C9CC4480C6E}"/>
                  </a:ext>
                </a:extLst>
              </p:cNvPr>
              <p:cNvSpPr/>
              <p:nvPr/>
            </p:nvSpPr>
            <p:spPr>
              <a:xfrm>
                <a:off x="2413850" y="2033025"/>
                <a:ext cx="979450" cy="978625"/>
              </a:xfrm>
              <a:custGeom>
                <a:avLst/>
                <a:gdLst/>
                <a:ahLst/>
                <a:cxnLst/>
                <a:rect l="l" t="t" r="r" b="b"/>
                <a:pathLst>
                  <a:path w="39178" h="39145" extrusionOk="0">
                    <a:moveTo>
                      <a:pt x="19605" y="0"/>
                    </a:moveTo>
                    <a:cubicBezTo>
                      <a:pt x="8808" y="0"/>
                      <a:pt x="1" y="8775"/>
                      <a:pt x="1" y="19572"/>
                    </a:cubicBezTo>
                    <a:cubicBezTo>
                      <a:pt x="1" y="30369"/>
                      <a:pt x="8808" y="39144"/>
                      <a:pt x="19605" y="39144"/>
                    </a:cubicBezTo>
                    <a:cubicBezTo>
                      <a:pt x="30370" y="39144"/>
                      <a:pt x="39177" y="30369"/>
                      <a:pt x="39177" y="19572"/>
                    </a:cubicBezTo>
                    <a:cubicBezTo>
                      <a:pt x="39177" y="16832"/>
                      <a:pt x="38623" y="14190"/>
                      <a:pt x="37514" y="11711"/>
                    </a:cubicBezTo>
                    <a:cubicBezTo>
                      <a:pt x="36985" y="10486"/>
                      <a:pt x="35802" y="9756"/>
                      <a:pt x="34564" y="9756"/>
                    </a:cubicBezTo>
                    <a:cubicBezTo>
                      <a:pt x="34121" y="9756"/>
                      <a:pt x="33670" y="9849"/>
                      <a:pt x="33240" y="10047"/>
                    </a:cubicBezTo>
                    <a:cubicBezTo>
                      <a:pt x="31577" y="10765"/>
                      <a:pt x="30827" y="12689"/>
                      <a:pt x="31544" y="14320"/>
                    </a:cubicBezTo>
                    <a:cubicBezTo>
                      <a:pt x="32262" y="15984"/>
                      <a:pt x="32653" y="17746"/>
                      <a:pt x="32653" y="19572"/>
                    </a:cubicBezTo>
                    <a:cubicBezTo>
                      <a:pt x="32653" y="26749"/>
                      <a:pt x="26782" y="32620"/>
                      <a:pt x="19573" y="32620"/>
                    </a:cubicBezTo>
                    <a:cubicBezTo>
                      <a:pt x="12396" y="32620"/>
                      <a:pt x="6525" y="26749"/>
                      <a:pt x="6525" y="19572"/>
                    </a:cubicBezTo>
                    <a:cubicBezTo>
                      <a:pt x="6525" y="12363"/>
                      <a:pt x="12396" y="6524"/>
                      <a:pt x="19573" y="6524"/>
                    </a:cubicBezTo>
                    <a:cubicBezTo>
                      <a:pt x="21399" y="6524"/>
                      <a:pt x="23161" y="6883"/>
                      <a:pt x="24792" y="7601"/>
                    </a:cubicBezTo>
                    <a:cubicBezTo>
                      <a:pt x="25219" y="7785"/>
                      <a:pt x="25664" y="7873"/>
                      <a:pt x="26101" y="7873"/>
                    </a:cubicBezTo>
                    <a:cubicBezTo>
                      <a:pt x="27365" y="7873"/>
                      <a:pt x="28564" y="7141"/>
                      <a:pt x="29098" y="5905"/>
                    </a:cubicBezTo>
                    <a:cubicBezTo>
                      <a:pt x="29815" y="4241"/>
                      <a:pt x="29065" y="2349"/>
                      <a:pt x="27401" y="1599"/>
                    </a:cubicBezTo>
                    <a:cubicBezTo>
                      <a:pt x="24955" y="522"/>
                      <a:pt x="22313" y="0"/>
                      <a:pt x="19605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9">
                <a:extLst>
                  <a:ext uri="{FF2B5EF4-FFF2-40B4-BE49-F238E27FC236}">
                    <a16:creationId xmlns:a16="http://schemas.microsoft.com/office/drawing/2014/main" id="{A39864D9-3249-AA4B-04E9-5A57CF32D212}"/>
                  </a:ext>
                </a:extLst>
              </p:cNvPr>
              <p:cNvSpPr/>
              <p:nvPr/>
            </p:nvSpPr>
            <p:spPr>
              <a:xfrm>
                <a:off x="4208775" y="2033025"/>
                <a:ext cx="978600" cy="978625"/>
              </a:xfrm>
              <a:custGeom>
                <a:avLst/>
                <a:gdLst/>
                <a:ahLst/>
                <a:cxnLst/>
                <a:rect l="l" t="t" r="r" b="b"/>
                <a:pathLst>
                  <a:path w="39144" h="39145" extrusionOk="0">
                    <a:moveTo>
                      <a:pt x="19572" y="0"/>
                    </a:moveTo>
                    <a:cubicBezTo>
                      <a:pt x="8775" y="0"/>
                      <a:pt x="0" y="8775"/>
                      <a:pt x="0" y="19572"/>
                    </a:cubicBezTo>
                    <a:cubicBezTo>
                      <a:pt x="0" y="30369"/>
                      <a:pt x="8775" y="39144"/>
                      <a:pt x="19572" y="39144"/>
                    </a:cubicBezTo>
                    <a:cubicBezTo>
                      <a:pt x="30369" y="39144"/>
                      <a:pt x="39144" y="30369"/>
                      <a:pt x="39144" y="19572"/>
                    </a:cubicBezTo>
                    <a:cubicBezTo>
                      <a:pt x="39144" y="16832"/>
                      <a:pt x="38589" y="14190"/>
                      <a:pt x="37513" y="11711"/>
                    </a:cubicBezTo>
                    <a:cubicBezTo>
                      <a:pt x="36984" y="10486"/>
                      <a:pt x="35802" y="9756"/>
                      <a:pt x="34550" y="9756"/>
                    </a:cubicBezTo>
                    <a:cubicBezTo>
                      <a:pt x="34102" y="9756"/>
                      <a:pt x="33646" y="9849"/>
                      <a:pt x="33207" y="10047"/>
                    </a:cubicBezTo>
                    <a:cubicBezTo>
                      <a:pt x="31576" y="10765"/>
                      <a:pt x="30826" y="12689"/>
                      <a:pt x="31544" y="14320"/>
                    </a:cubicBezTo>
                    <a:cubicBezTo>
                      <a:pt x="32261" y="15984"/>
                      <a:pt x="32620" y="17746"/>
                      <a:pt x="32620" y="19572"/>
                    </a:cubicBezTo>
                    <a:cubicBezTo>
                      <a:pt x="32620" y="26749"/>
                      <a:pt x="26781" y="32620"/>
                      <a:pt x="19572" y="32620"/>
                    </a:cubicBezTo>
                    <a:cubicBezTo>
                      <a:pt x="12363" y="32620"/>
                      <a:pt x="6524" y="26749"/>
                      <a:pt x="6524" y="19572"/>
                    </a:cubicBezTo>
                    <a:cubicBezTo>
                      <a:pt x="6524" y="12363"/>
                      <a:pt x="12363" y="6524"/>
                      <a:pt x="19572" y="6524"/>
                    </a:cubicBezTo>
                    <a:cubicBezTo>
                      <a:pt x="21399" y="6524"/>
                      <a:pt x="23128" y="6883"/>
                      <a:pt x="24791" y="7601"/>
                    </a:cubicBezTo>
                    <a:cubicBezTo>
                      <a:pt x="25219" y="7785"/>
                      <a:pt x="25661" y="7873"/>
                      <a:pt x="26095" y="7873"/>
                    </a:cubicBezTo>
                    <a:cubicBezTo>
                      <a:pt x="27352" y="7873"/>
                      <a:pt x="28540" y="7141"/>
                      <a:pt x="29097" y="5905"/>
                    </a:cubicBezTo>
                    <a:cubicBezTo>
                      <a:pt x="29815" y="4241"/>
                      <a:pt x="29064" y="2349"/>
                      <a:pt x="27401" y="1599"/>
                    </a:cubicBezTo>
                    <a:cubicBezTo>
                      <a:pt x="24922" y="522"/>
                      <a:pt x="22279" y="0"/>
                      <a:pt x="19572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29">
              <a:extLst>
                <a:ext uri="{FF2B5EF4-FFF2-40B4-BE49-F238E27FC236}">
                  <a16:creationId xmlns:a16="http://schemas.microsoft.com/office/drawing/2014/main" id="{8672A90A-D62B-F46F-F90F-C9B8A6BC31FA}"/>
                </a:ext>
              </a:extLst>
            </p:cNvPr>
            <p:cNvGrpSpPr/>
            <p:nvPr/>
          </p:nvGrpSpPr>
          <p:grpSpPr>
            <a:xfrm>
              <a:off x="4378703" y="3751162"/>
              <a:ext cx="439979" cy="439979"/>
              <a:chOff x="1190625" y="238125"/>
              <a:chExt cx="5219200" cy="5219200"/>
            </a:xfrm>
          </p:grpSpPr>
          <p:sp>
            <p:nvSpPr>
              <p:cNvPr id="647" name="Google Shape;647;p29">
                <a:extLst>
                  <a:ext uri="{FF2B5EF4-FFF2-40B4-BE49-F238E27FC236}">
                    <a16:creationId xmlns:a16="http://schemas.microsoft.com/office/drawing/2014/main" id="{1F81747B-6276-4753-E0C9-D6167CA012C6}"/>
                  </a:ext>
                </a:extLst>
              </p:cNvPr>
              <p:cNvSpPr/>
              <p:nvPr/>
            </p:nvSpPr>
            <p:spPr>
              <a:xfrm>
                <a:off x="1190625" y="238125"/>
                <a:ext cx="448605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179442" h="208768" extrusionOk="0">
                    <a:moveTo>
                      <a:pt x="104384" y="6524"/>
                    </a:moveTo>
                    <a:cubicBezTo>
                      <a:pt x="129436" y="6524"/>
                      <a:pt x="153020" y="15886"/>
                      <a:pt x="171222" y="32913"/>
                    </a:cubicBezTo>
                    <a:lnTo>
                      <a:pt x="102068" y="102068"/>
                    </a:lnTo>
                    <a:cubicBezTo>
                      <a:pt x="100795" y="103340"/>
                      <a:pt x="100795" y="105395"/>
                      <a:pt x="102068" y="106700"/>
                    </a:cubicBezTo>
                    <a:lnTo>
                      <a:pt x="171222" y="175854"/>
                    </a:lnTo>
                    <a:cubicBezTo>
                      <a:pt x="153020" y="192881"/>
                      <a:pt x="129436" y="202243"/>
                      <a:pt x="104384" y="202243"/>
                    </a:cubicBezTo>
                    <a:cubicBezTo>
                      <a:pt x="78255" y="202243"/>
                      <a:pt x="53660" y="192066"/>
                      <a:pt x="35197" y="173570"/>
                    </a:cubicBezTo>
                    <a:cubicBezTo>
                      <a:pt x="16701" y="155075"/>
                      <a:pt x="6524" y="130512"/>
                      <a:pt x="6524" y="104384"/>
                    </a:cubicBezTo>
                    <a:cubicBezTo>
                      <a:pt x="6524" y="78255"/>
                      <a:pt x="16701" y="53660"/>
                      <a:pt x="35197" y="35197"/>
                    </a:cubicBezTo>
                    <a:cubicBezTo>
                      <a:pt x="53660" y="16701"/>
                      <a:pt x="78255" y="6524"/>
                      <a:pt x="104384" y="6524"/>
                    </a:cubicBezTo>
                    <a:close/>
                    <a:moveTo>
                      <a:pt x="104384" y="0"/>
                    </a:moveTo>
                    <a:cubicBezTo>
                      <a:pt x="76494" y="0"/>
                      <a:pt x="50300" y="10862"/>
                      <a:pt x="30565" y="30565"/>
                    </a:cubicBezTo>
                    <a:cubicBezTo>
                      <a:pt x="10862" y="50300"/>
                      <a:pt x="0" y="76494"/>
                      <a:pt x="0" y="104384"/>
                    </a:cubicBezTo>
                    <a:cubicBezTo>
                      <a:pt x="0" y="132274"/>
                      <a:pt x="10862" y="158467"/>
                      <a:pt x="30565" y="178170"/>
                    </a:cubicBezTo>
                    <a:cubicBezTo>
                      <a:pt x="50300" y="197905"/>
                      <a:pt x="76494" y="208767"/>
                      <a:pt x="104384" y="208767"/>
                    </a:cubicBezTo>
                    <a:cubicBezTo>
                      <a:pt x="132274" y="208767"/>
                      <a:pt x="158467" y="197905"/>
                      <a:pt x="178170" y="178170"/>
                    </a:cubicBezTo>
                    <a:cubicBezTo>
                      <a:pt x="179442" y="176898"/>
                      <a:pt x="179442" y="174842"/>
                      <a:pt x="178170" y="173570"/>
                    </a:cubicBezTo>
                    <a:lnTo>
                      <a:pt x="108983" y="104384"/>
                    </a:lnTo>
                    <a:lnTo>
                      <a:pt x="178170" y="35197"/>
                    </a:lnTo>
                    <a:cubicBezTo>
                      <a:pt x="178789" y="34577"/>
                      <a:pt x="179148" y="33729"/>
                      <a:pt x="179148" y="32881"/>
                    </a:cubicBezTo>
                    <a:cubicBezTo>
                      <a:pt x="179148" y="32000"/>
                      <a:pt x="178789" y="31185"/>
                      <a:pt x="178170" y="30565"/>
                    </a:cubicBezTo>
                    <a:cubicBezTo>
                      <a:pt x="158467" y="10862"/>
                      <a:pt x="132274" y="0"/>
                      <a:pt x="104384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>
                <a:extLst>
                  <a:ext uri="{FF2B5EF4-FFF2-40B4-BE49-F238E27FC236}">
                    <a16:creationId xmlns:a16="http://schemas.microsoft.com/office/drawing/2014/main" id="{42A61F8A-C4CD-F6DE-8436-D84F5EFCA3A5}"/>
                  </a:ext>
                </a:extLst>
              </p:cNvPr>
              <p:cNvSpPr/>
              <p:nvPr/>
            </p:nvSpPr>
            <p:spPr>
              <a:xfrm>
                <a:off x="3637100" y="1053600"/>
                <a:ext cx="570875" cy="570875"/>
              </a:xfrm>
              <a:custGeom>
                <a:avLst/>
                <a:gdLst/>
                <a:ahLst/>
                <a:cxnLst/>
                <a:rect l="l" t="t" r="r" b="b"/>
                <a:pathLst>
                  <a:path w="22835" h="22835" extrusionOk="0">
                    <a:moveTo>
                      <a:pt x="11418" y="1"/>
                    </a:moveTo>
                    <a:cubicBezTo>
                      <a:pt x="5122" y="1"/>
                      <a:pt x="1" y="5122"/>
                      <a:pt x="1" y="11418"/>
                    </a:cubicBezTo>
                    <a:cubicBezTo>
                      <a:pt x="1" y="17713"/>
                      <a:pt x="5122" y="22835"/>
                      <a:pt x="11418" y="22835"/>
                    </a:cubicBezTo>
                    <a:cubicBezTo>
                      <a:pt x="17713" y="22835"/>
                      <a:pt x="22835" y="17713"/>
                      <a:pt x="22835" y="11418"/>
                    </a:cubicBezTo>
                    <a:cubicBezTo>
                      <a:pt x="22835" y="9624"/>
                      <a:pt x="21367" y="8156"/>
                      <a:pt x="19573" y="8156"/>
                    </a:cubicBezTo>
                    <a:cubicBezTo>
                      <a:pt x="17778" y="8156"/>
                      <a:pt x="16311" y="9624"/>
                      <a:pt x="16311" y="11418"/>
                    </a:cubicBezTo>
                    <a:cubicBezTo>
                      <a:pt x="16311" y="14125"/>
                      <a:pt x="14125" y="16311"/>
                      <a:pt x="11418" y="16311"/>
                    </a:cubicBezTo>
                    <a:cubicBezTo>
                      <a:pt x="8710" y="16311"/>
                      <a:pt x="6525" y="14125"/>
                      <a:pt x="6525" y="11418"/>
                    </a:cubicBezTo>
                    <a:cubicBezTo>
                      <a:pt x="6525" y="8710"/>
                      <a:pt x="8710" y="6525"/>
                      <a:pt x="11418" y="6525"/>
                    </a:cubicBezTo>
                    <a:cubicBezTo>
                      <a:pt x="13212" y="6525"/>
                      <a:pt x="14680" y="5057"/>
                      <a:pt x="14680" y="3263"/>
                    </a:cubicBezTo>
                    <a:cubicBezTo>
                      <a:pt x="14680" y="1469"/>
                      <a:pt x="13212" y="1"/>
                      <a:pt x="11418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>
                <a:extLst>
                  <a:ext uri="{FF2B5EF4-FFF2-40B4-BE49-F238E27FC236}">
                    <a16:creationId xmlns:a16="http://schemas.microsoft.com/office/drawing/2014/main" id="{813B46B9-F563-E59C-097A-AE6FBA1CCD86}"/>
                  </a:ext>
                </a:extLst>
              </p:cNvPr>
              <p:cNvSpPr/>
              <p:nvPr/>
            </p:nvSpPr>
            <p:spPr>
              <a:xfrm>
                <a:off x="4452600" y="2603050"/>
                <a:ext cx="489325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9573" extrusionOk="0">
                    <a:moveTo>
                      <a:pt x="9786" y="1"/>
                    </a:moveTo>
                    <a:cubicBezTo>
                      <a:pt x="4372" y="1"/>
                      <a:pt x="0" y="4372"/>
                      <a:pt x="0" y="9787"/>
                    </a:cubicBezTo>
                    <a:cubicBezTo>
                      <a:pt x="0" y="15169"/>
                      <a:pt x="4372" y="19573"/>
                      <a:pt x="9786" y="19573"/>
                    </a:cubicBezTo>
                    <a:cubicBezTo>
                      <a:pt x="15169" y="19573"/>
                      <a:pt x="19572" y="15169"/>
                      <a:pt x="19572" y="9787"/>
                    </a:cubicBezTo>
                    <a:cubicBezTo>
                      <a:pt x="19572" y="7992"/>
                      <a:pt x="18104" y="6525"/>
                      <a:pt x="16310" y="6525"/>
                    </a:cubicBezTo>
                    <a:cubicBezTo>
                      <a:pt x="14516" y="6525"/>
                      <a:pt x="13048" y="7992"/>
                      <a:pt x="13048" y="9787"/>
                    </a:cubicBezTo>
                    <a:cubicBezTo>
                      <a:pt x="13048" y="11581"/>
                      <a:pt x="11581" y="13049"/>
                      <a:pt x="9786" y="13049"/>
                    </a:cubicBezTo>
                    <a:cubicBezTo>
                      <a:pt x="7992" y="13049"/>
                      <a:pt x="6524" y="11581"/>
                      <a:pt x="6524" y="9787"/>
                    </a:cubicBezTo>
                    <a:cubicBezTo>
                      <a:pt x="6524" y="7992"/>
                      <a:pt x="7992" y="6525"/>
                      <a:pt x="9786" y="6525"/>
                    </a:cubicBezTo>
                    <a:cubicBezTo>
                      <a:pt x="11581" y="6525"/>
                      <a:pt x="13048" y="5057"/>
                      <a:pt x="13048" y="3263"/>
                    </a:cubicBezTo>
                    <a:cubicBezTo>
                      <a:pt x="13048" y="1469"/>
                      <a:pt x="11581" y="1"/>
                      <a:pt x="9786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>
                <a:extLst>
                  <a:ext uri="{FF2B5EF4-FFF2-40B4-BE49-F238E27FC236}">
                    <a16:creationId xmlns:a16="http://schemas.microsoft.com/office/drawing/2014/main" id="{37692260-A85E-9A96-C44A-4319B4D10736}"/>
                  </a:ext>
                </a:extLst>
              </p:cNvPr>
              <p:cNvSpPr/>
              <p:nvPr/>
            </p:nvSpPr>
            <p:spPr>
              <a:xfrm>
                <a:off x="5186550" y="2603050"/>
                <a:ext cx="489325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9573" extrusionOk="0">
                    <a:moveTo>
                      <a:pt x="9786" y="1"/>
                    </a:moveTo>
                    <a:cubicBezTo>
                      <a:pt x="4371" y="1"/>
                      <a:pt x="0" y="4372"/>
                      <a:pt x="0" y="9787"/>
                    </a:cubicBezTo>
                    <a:cubicBezTo>
                      <a:pt x="0" y="15169"/>
                      <a:pt x="4371" y="19573"/>
                      <a:pt x="9786" y="19573"/>
                    </a:cubicBezTo>
                    <a:cubicBezTo>
                      <a:pt x="15169" y="19573"/>
                      <a:pt x="19572" y="15169"/>
                      <a:pt x="19572" y="9787"/>
                    </a:cubicBezTo>
                    <a:cubicBezTo>
                      <a:pt x="19572" y="7992"/>
                      <a:pt x="18104" y="6525"/>
                      <a:pt x="16310" y="6525"/>
                    </a:cubicBezTo>
                    <a:cubicBezTo>
                      <a:pt x="14484" y="6525"/>
                      <a:pt x="13048" y="7992"/>
                      <a:pt x="13048" y="9787"/>
                    </a:cubicBezTo>
                    <a:cubicBezTo>
                      <a:pt x="13048" y="11581"/>
                      <a:pt x="11580" y="13049"/>
                      <a:pt x="9786" y="13049"/>
                    </a:cubicBezTo>
                    <a:cubicBezTo>
                      <a:pt x="7992" y="13049"/>
                      <a:pt x="6524" y="11581"/>
                      <a:pt x="6524" y="9787"/>
                    </a:cubicBezTo>
                    <a:cubicBezTo>
                      <a:pt x="6524" y="7992"/>
                      <a:pt x="7992" y="6525"/>
                      <a:pt x="9786" y="6525"/>
                    </a:cubicBezTo>
                    <a:cubicBezTo>
                      <a:pt x="11580" y="6525"/>
                      <a:pt x="13048" y="5057"/>
                      <a:pt x="13048" y="3263"/>
                    </a:cubicBezTo>
                    <a:cubicBezTo>
                      <a:pt x="13048" y="1469"/>
                      <a:pt x="11580" y="1"/>
                      <a:pt x="9786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>
                <a:extLst>
                  <a:ext uri="{FF2B5EF4-FFF2-40B4-BE49-F238E27FC236}">
                    <a16:creationId xmlns:a16="http://schemas.microsoft.com/office/drawing/2014/main" id="{B56638D7-05A2-3E6B-5E88-349E446F514E}"/>
                  </a:ext>
                </a:extLst>
              </p:cNvPr>
              <p:cNvSpPr/>
              <p:nvPr/>
            </p:nvSpPr>
            <p:spPr>
              <a:xfrm>
                <a:off x="5920500" y="2603050"/>
                <a:ext cx="489325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9573" extrusionOk="0">
                    <a:moveTo>
                      <a:pt x="9786" y="1"/>
                    </a:moveTo>
                    <a:cubicBezTo>
                      <a:pt x="4371" y="1"/>
                      <a:pt x="0" y="4372"/>
                      <a:pt x="0" y="9787"/>
                    </a:cubicBezTo>
                    <a:cubicBezTo>
                      <a:pt x="0" y="15169"/>
                      <a:pt x="4371" y="19573"/>
                      <a:pt x="9786" y="19573"/>
                    </a:cubicBezTo>
                    <a:cubicBezTo>
                      <a:pt x="15168" y="19573"/>
                      <a:pt x="19572" y="15169"/>
                      <a:pt x="19572" y="9787"/>
                    </a:cubicBezTo>
                    <a:cubicBezTo>
                      <a:pt x="19572" y="7992"/>
                      <a:pt x="18104" y="6525"/>
                      <a:pt x="16310" y="6525"/>
                    </a:cubicBezTo>
                    <a:cubicBezTo>
                      <a:pt x="14483" y="6525"/>
                      <a:pt x="13048" y="7992"/>
                      <a:pt x="13048" y="9787"/>
                    </a:cubicBezTo>
                    <a:cubicBezTo>
                      <a:pt x="13048" y="11581"/>
                      <a:pt x="11580" y="13049"/>
                      <a:pt x="9786" y="13049"/>
                    </a:cubicBezTo>
                    <a:cubicBezTo>
                      <a:pt x="7992" y="13049"/>
                      <a:pt x="6524" y="11581"/>
                      <a:pt x="6524" y="9787"/>
                    </a:cubicBezTo>
                    <a:cubicBezTo>
                      <a:pt x="6524" y="7992"/>
                      <a:pt x="7992" y="6525"/>
                      <a:pt x="9786" y="6525"/>
                    </a:cubicBezTo>
                    <a:cubicBezTo>
                      <a:pt x="11580" y="6525"/>
                      <a:pt x="13048" y="5057"/>
                      <a:pt x="13048" y="3263"/>
                    </a:cubicBezTo>
                    <a:cubicBezTo>
                      <a:pt x="13048" y="1469"/>
                      <a:pt x="11580" y="1"/>
                      <a:pt x="9786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667;p31">
            <a:extLst>
              <a:ext uri="{FF2B5EF4-FFF2-40B4-BE49-F238E27FC236}">
                <a16:creationId xmlns:a16="http://schemas.microsoft.com/office/drawing/2014/main" id="{A49A4807-CD2F-A2BF-F4AB-1610DC3A6FF0}"/>
              </a:ext>
            </a:extLst>
          </p:cNvPr>
          <p:cNvSpPr txBox="1">
            <a:spLocks/>
          </p:cNvSpPr>
          <p:nvPr/>
        </p:nvSpPr>
        <p:spPr>
          <a:xfrm>
            <a:off x="4584941" y="-25172"/>
            <a:ext cx="29385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4000" dirty="0">
                <a:solidFill>
                  <a:srgbClr val="F3F3F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A2D63-5C00-4F92-7497-5207362C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61" y="1460220"/>
            <a:ext cx="3224158" cy="114311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11CDD50-9F35-C3D3-B8E7-E3961308A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896" y="1937523"/>
            <a:ext cx="3139158" cy="254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487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>
          <a:extLst>
            <a:ext uri="{FF2B5EF4-FFF2-40B4-BE49-F238E27FC236}">
              <a16:creationId xmlns:a16="http://schemas.microsoft.com/office/drawing/2014/main" id="{61140FCA-5C2C-7BF7-20FD-47D10D11D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>
            <a:extLst>
              <a:ext uri="{FF2B5EF4-FFF2-40B4-BE49-F238E27FC236}">
                <a16:creationId xmlns:a16="http://schemas.microsoft.com/office/drawing/2014/main" id="{4647C7AF-3608-5084-0B69-D115A0C1D8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26475" y="394175"/>
            <a:ext cx="2163756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Base-line model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34" name="Google Shape;634;p29">
            <a:extLst>
              <a:ext uri="{FF2B5EF4-FFF2-40B4-BE49-F238E27FC236}">
                <a16:creationId xmlns:a16="http://schemas.microsoft.com/office/drawing/2014/main" id="{7E71D9FC-D7D2-12DC-2D14-CD4491D74520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6240854" y="740529"/>
            <a:ext cx="22362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Refined Model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41" name="Google Shape;641;p29">
            <a:extLst>
              <a:ext uri="{FF2B5EF4-FFF2-40B4-BE49-F238E27FC236}">
                <a16:creationId xmlns:a16="http://schemas.microsoft.com/office/drawing/2014/main" id="{25DAC351-C2FD-3FAB-FEB4-584D082BA5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C43CFE-45F4-56CF-81AD-F585313B21FC}"/>
              </a:ext>
            </a:extLst>
          </p:cNvPr>
          <p:cNvGrpSpPr/>
          <p:nvPr/>
        </p:nvGrpSpPr>
        <p:grpSpPr>
          <a:xfrm>
            <a:off x="-494780" y="735753"/>
            <a:ext cx="9925446" cy="3655062"/>
            <a:chOff x="-494780" y="735753"/>
            <a:chExt cx="9925446" cy="3655062"/>
          </a:xfrm>
        </p:grpSpPr>
        <p:grpSp>
          <p:nvGrpSpPr>
            <p:cNvPr id="635" name="Google Shape;635;p29">
              <a:extLst>
                <a:ext uri="{FF2B5EF4-FFF2-40B4-BE49-F238E27FC236}">
                  <a16:creationId xmlns:a16="http://schemas.microsoft.com/office/drawing/2014/main" id="{091504F0-D9D1-4AA7-A603-9B129191C289}"/>
                </a:ext>
              </a:extLst>
            </p:cNvPr>
            <p:cNvGrpSpPr/>
            <p:nvPr/>
          </p:nvGrpSpPr>
          <p:grpSpPr>
            <a:xfrm>
              <a:off x="-494780" y="735753"/>
              <a:ext cx="9925446" cy="3655062"/>
              <a:chOff x="259425" y="1569525"/>
              <a:chExt cx="7038325" cy="2591875"/>
            </a:xfrm>
          </p:grpSpPr>
          <p:sp>
            <p:nvSpPr>
              <p:cNvPr id="636" name="Google Shape;636;p29">
                <a:extLst>
                  <a:ext uri="{FF2B5EF4-FFF2-40B4-BE49-F238E27FC236}">
                    <a16:creationId xmlns:a16="http://schemas.microsoft.com/office/drawing/2014/main" id="{81699D31-1DCD-6CD5-30D5-DDAF0E31A85E}"/>
                  </a:ext>
                </a:extLst>
              </p:cNvPr>
              <p:cNvSpPr/>
              <p:nvPr/>
            </p:nvSpPr>
            <p:spPr>
              <a:xfrm>
                <a:off x="259425" y="1569525"/>
                <a:ext cx="7038325" cy="2591875"/>
              </a:xfrm>
              <a:custGeom>
                <a:avLst/>
                <a:gdLst/>
                <a:ahLst/>
                <a:cxnLst/>
                <a:rect l="l" t="t" r="r" b="b"/>
                <a:pathLst>
                  <a:path w="281533" h="103675" fill="none" extrusionOk="0">
                    <a:moveTo>
                      <a:pt x="281533" y="284"/>
                    </a:moveTo>
                    <a:lnTo>
                      <a:pt x="202438" y="0"/>
                    </a:lnTo>
                    <a:lnTo>
                      <a:pt x="75469" y="103675"/>
                    </a:lnTo>
                    <a:lnTo>
                      <a:pt x="1" y="103675"/>
                    </a:lnTo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37" name="Google Shape;637;p29">
                <a:extLst>
                  <a:ext uri="{FF2B5EF4-FFF2-40B4-BE49-F238E27FC236}">
                    <a16:creationId xmlns:a16="http://schemas.microsoft.com/office/drawing/2014/main" id="{7C3B1D99-AE90-8CB5-345D-0CF205F1D470}"/>
                  </a:ext>
                </a:extLst>
              </p:cNvPr>
              <p:cNvSpPr/>
              <p:nvPr/>
            </p:nvSpPr>
            <p:spPr>
              <a:xfrm>
                <a:off x="2872537" y="3568962"/>
                <a:ext cx="547725" cy="2888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11552" fill="none" extrusionOk="0">
                    <a:moveTo>
                      <a:pt x="0" y="1"/>
                    </a:moveTo>
                    <a:lnTo>
                      <a:pt x="11551" y="11552"/>
                    </a:lnTo>
                    <a:lnTo>
                      <a:pt x="21908" y="11552"/>
                    </a:lnTo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38" name="Google Shape;638;p29">
                <a:extLst>
                  <a:ext uri="{FF2B5EF4-FFF2-40B4-BE49-F238E27FC236}">
                    <a16:creationId xmlns:a16="http://schemas.microsoft.com/office/drawing/2014/main" id="{5BFC37CC-6DB7-5978-1AE9-FBFA8FD43EB1}"/>
                  </a:ext>
                </a:extLst>
              </p:cNvPr>
              <p:cNvSpPr/>
              <p:nvPr/>
            </p:nvSpPr>
            <p:spPr>
              <a:xfrm>
                <a:off x="4036225" y="1878750"/>
                <a:ext cx="547725" cy="2888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11552" fill="none" extrusionOk="0">
                    <a:moveTo>
                      <a:pt x="21909" y="11552"/>
                    </a:moveTo>
                    <a:lnTo>
                      <a:pt x="10358" y="1"/>
                    </a:lnTo>
                    <a:lnTo>
                      <a:pt x="1" y="1"/>
                    </a:lnTo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39" name="Google Shape;639;p29">
                <a:extLst>
                  <a:ext uri="{FF2B5EF4-FFF2-40B4-BE49-F238E27FC236}">
                    <a16:creationId xmlns:a16="http://schemas.microsoft.com/office/drawing/2014/main" id="{9D4A6E28-7E23-1BAE-603C-EDCB0E862E56}"/>
                  </a:ext>
                </a:extLst>
              </p:cNvPr>
              <p:cNvSpPr/>
              <p:nvPr/>
            </p:nvSpPr>
            <p:spPr>
              <a:xfrm>
                <a:off x="3416837" y="3826785"/>
                <a:ext cx="60275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423" fill="none" extrusionOk="0">
                    <a:moveTo>
                      <a:pt x="0" y="1"/>
                    </a:moveTo>
                    <a:lnTo>
                      <a:pt x="2410" y="1"/>
                    </a:lnTo>
                    <a:lnTo>
                      <a:pt x="2410" y="2423"/>
                    </a:lnTo>
                    <a:lnTo>
                      <a:pt x="0" y="2423"/>
                    </a:lnTo>
                    <a:close/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40" name="Google Shape;640;p29">
                <a:extLst>
                  <a:ext uri="{FF2B5EF4-FFF2-40B4-BE49-F238E27FC236}">
                    <a16:creationId xmlns:a16="http://schemas.microsoft.com/office/drawing/2014/main" id="{CEE2A7C4-B7CD-61C6-ADD1-B56863648F4F}"/>
                  </a:ext>
                </a:extLst>
              </p:cNvPr>
              <p:cNvSpPr/>
              <p:nvPr/>
            </p:nvSpPr>
            <p:spPr>
              <a:xfrm>
                <a:off x="3979904" y="1847821"/>
                <a:ext cx="60275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423" fill="none" extrusionOk="0">
                    <a:moveTo>
                      <a:pt x="0" y="1"/>
                    </a:moveTo>
                    <a:lnTo>
                      <a:pt x="2410" y="1"/>
                    </a:lnTo>
                    <a:lnTo>
                      <a:pt x="2410" y="2423"/>
                    </a:lnTo>
                    <a:lnTo>
                      <a:pt x="0" y="2423"/>
                    </a:lnTo>
                    <a:close/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</p:grpSp>
        <p:grpSp>
          <p:nvGrpSpPr>
            <p:cNvPr id="642" name="Google Shape;642;p29">
              <a:extLst>
                <a:ext uri="{FF2B5EF4-FFF2-40B4-BE49-F238E27FC236}">
                  <a16:creationId xmlns:a16="http://schemas.microsoft.com/office/drawing/2014/main" id="{B23EEFEC-164C-6D45-B636-A7C2EE358AB7}"/>
                </a:ext>
              </a:extLst>
            </p:cNvPr>
            <p:cNvGrpSpPr/>
            <p:nvPr/>
          </p:nvGrpSpPr>
          <p:grpSpPr>
            <a:xfrm>
              <a:off x="4024573" y="905656"/>
              <a:ext cx="354124" cy="419704"/>
              <a:chOff x="1598350" y="238125"/>
              <a:chExt cx="4404525" cy="5220200"/>
            </a:xfrm>
          </p:grpSpPr>
          <p:sp>
            <p:nvSpPr>
              <p:cNvPr id="643" name="Google Shape;643;p29">
                <a:extLst>
                  <a:ext uri="{FF2B5EF4-FFF2-40B4-BE49-F238E27FC236}">
                    <a16:creationId xmlns:a16="http://schemas.microsoft.com/office/drawing/2014/main" id="{2262EC45-2E3A-EA9F-9EAC-0991FEA7C35A}"/>
                  </a:ext>
                </a:extLst>
              </p:cNvPr>
              <p:cNvSpPr/>
              <p:nvPr/>
            </p:nvSpPr>
            <p:spPr>
              <a:xfrm>
                <a:off x="1598350" y="238125"/>
                <a:ext cx="4404525" cy="5220200"/>
              </a:xfrm>
              <a:custGeom>
                <a:avLst/>
                <a:gdLst/>
                <a:ahLst/>
                <a:cxnLst/>
                <a:rect l="l" t="t" r="r" b="b"/>
                <a:pathLst>
                  <a:path w="176181" h="208808" extrusionOk="0">
                    <a:moveTo>
                      <a:pt x="88107" y="6524"/>
                    </a:moveTo>
                    <a:cubicBezTo>
                      <a:pt x="133090" y="6524"/>
                      <a:pt x="169657" y="43123"/>
                      <a:pt x="169657" y="88106"/>
                    </a:cubicBezTo>
                    <a:lnTo>
                      <a:pt x="169657" y="198100"/>
                    </a:lnTo>
                    <a:lnTo>
                      <a:pt x="153901" y="183585"/>
                    </a:lnTo>
                    <a:cubicBezTo>
                      <a:pt x="153282" y="183014"/>
                      <a:pt x="152491" y="182728"/>
                      <a:pt x="151700" y="182728"/>
                    </a:cubicBezTo>
                    <a:cubicBezTo>
                      <a:pt x="150909" y="182728"/>
                      <a:pt x="150118" y="183014"/>
                      <a:pt x="149498" y="183585"/>
                    </a:cubicBezTo>
                    <a:lnTo>
                      <a:pt x="130480" y="201101"/>
                    </a:lnTo>
                    <a:lnTo>
                      <a:pt x="111463" y="183585"/>
                    </a:lnTo>
                    <a:cubicBezTo>
                      <a:pt x="110848" y="183002"/>
                      <a:pt x="110063" y="182716"/>
                      <a:pt x="109278" y="182716"/>
                    </a:cubicBezTo>
                    <a:cubicBezTo>
                      <a:pt x="108481" y="182716"/>
                      <a:pt x="107683" y="183010"/>
                      <a:pt x="107059" y="183585"/>
                    </a:cubicBezTo>
                    <a:lnTo>
                      <a:pt x="88075" y="201101"/>
                    </a:lnTo>
                    <a:lnTo>
                      <a:pt x="69090" y="183585"/>
                    </a:lnTo>
                    <a:cubicBezTo>
                      <a:pt x="68454" y="182997"/>
                      <a:pt x="67655" y="182704"/>
                      <a:pt x="66859" y="182704"/>
                    </a:cubicBezTo>
                    <a:cubicBezTo>
                      <a:pt x="66064" y="182704"/>
                      <a:pt x="65273" y="182997"/>
                      <a:pt x="64654" y="183585"/>
                    </a:cubicBezTo>
                    <a:lnTo>
                      <a:pt x="45669" y="201101"/>
                    </a:lnTo>
                    <a:lnTo>
                      <a:pt x="26684" y="183585"/>
                    </a:lnTo>
                    <a:cubicBezTo>
                      <a:pt x="26064" y="182997"/>
                      <a:pt x="25265" y="182704"/>
                      <a:pt x="24466" y="182704"/>
                    </a:cubicBezTo>
                    <a:cubicBezTo>
                      <a:pt x="23667" y="182704"/>
                      <a:pt x="22867" y="182997"/>
                      <a:pt x="22248" y="183585"/>
                    </a:cubicBezTo>
                    <a:lnTo>
                      <a:pt x="6525" y="198100"/>
                    </a:lnTo>
                    <a:lnTo>
                      <a:pt x="6525" y="88106"/>
                    </a:lnTo>
                    <a:cubicBezTo>
                      <a:pt x="6525" y="43123"/>
                      <a:pt x="43124" y="6524"/>
                      <a:pt x="88107" y="6524"/>
                    </a:cubicBezTo>
                    <a:close/>
                    <a:moveTo>
                      <a:pt x="88107" y="0"/>
                    </a:moveTo>
                    <a:cubicBezTo>
                      <a:pt x="64556" y="0"/>
                      <a:pt x="42439" y="9166"/>
                      <a:pt x="25803" y="25802"/>
                    </a:cubicBezTo>
                    <a:cubicBezTo>
                      <a:pt x="9167" y="42438"/>
                      <a:pt x="1" y="64555"/>
                      <a:pt x="1" y="88106"/>
                    </a:cubicBezTo>
                    <a:lnTo>
                      <a:pt x="1" y="205538"/>
                    </a:lnTo>
                    <a:cubicBezTo>
                      <a:pt x="1" y="205570"/>
                      <a:pt x="1" y="205603"/>
                      <a:pt x="1" y="205636"/>
                    </a:cubicBezTo>
                    <a:cubicBezTo>
                      <a:pt x="1" y="205701"/>
                      <a:pt x="1" y="205766"/>
                      <a:pt x="34" y="205831"/>
                    </a:cubicBezTo>
                    <a:cubicBezTo>
                      <a:pt x="34" y="205864"/>
                      <a:pt x="34" y="205929"/>
                      <a:pt x="34" y="205962"/>
                    </a:cubicBezTo>
                    <a:cubicBezTo>
                      <a:pt x="34" y="206027"/>
                      <a:pt x="34" y="206060"/>
                      <a:pt x="66" y="206125"/>
                    </a:cubicBezTo>
                    <a:cubicBezTo>
                      <a:pt x="66" y="206190"/>
                      <a:pt x="66" y="206223"/>
                      <a:pt x="99" y="206288"/>
                    </a:cubicBezTo>
                    <a:cubicBezTo>
                      <a:pt x="99" y="206321"/>
                      <a:pt x="99" y="206386"/>
                      <a:pt x="131" y="206451"/>
                    </a:cubicBezTo>
                    <a:cubicBezTo>
                      <a:pt x="131" y="206484"/>
                      <a:pt x="164" y="206549"/>
                      <a:pt x="164" y="206582"/>
                    </a:cubicBezTo>
                    <a:cubicBezTo>
                      <a:pt x="197" y="206647"/>
                      <a:pt x="197" y="206679"/>
                      <a:pt x="229" y="206745"/>
                    </a:cubicBezTo>
                    <a:cubicBezTo>
                      <a:pt x="262" y="206777"/>
                      <a:pt x="262" y="206843"/>
                      <a:pt x="295" y="206875"/>
                    </a:cubicBezTo>
                    <a:cubicBezTo>
                      <a:pt x="327" y="206940"/>
                      <a:pt x="327" y="206973"/>
                      <a:pt x="360" y="207038"/>
                    </a:cubicBezTo>
                    <a:cubicBezTo>
                      <a:pt x="392" y="207071"/>
                      <a:pt x="425" y="207136"/>
                      <a:pt x="425" y="207169"/>
                    </a:cubicBezTo>
                    <a:cubicBezTo>
                      <a:pt x="458" y="207201"/>
                      <a:pt x="490" y="207267"/>
                      <a:pt x="523" y="207299"/>
                    </a:cubicBezTo>
                    <a:cubicBezTo>
                      <a:pt x="555" y="207364"/>
                      <a:pt x="588" y="207397"/>
                      <a:pt x="621" y="207430"/>
                    </a:cubicBezTo>
                    <a:cubicBezTo>
                      <a:pt x="653" y="207495"/>
                      <a:pt x="686" y="207528"/>
                      <a:pt x="686" y="207560"/>
                    </a:cubicBezTo>
                    <a:cubicBezTo>
                      <a:pt x="751" y="207625"/>
                      <a:pt x="784" y="207658"/>
                      <a:pt x="816" y="207691"/>
                    </a:cubicBezTo>
                    <a:cubicBezTo>
                      <a:pt x="849" y="207723"/>
                      <a:pt x="849" y="207756"/>
                      <a:pt x="882" y="207756"/>
                    </a:cubicBezTo>
                    <a:cubicBezTo>
                      <a:pt x="882" y="207789"/>
                      <a:pt x="914" y="207789"/>
                      <a:pt x="914" y="207821"/>
                    </a:cubicBezTo>
                    <a:cubicBezTo>
                      <a:pt x="947" y="207854"/>
                      <a:pt x="1012" y="207886"/>
                      <a:pt x="1045" y="207952"/>
                    </a:cubicBezTo>
                    <a:cubicBezTo>
                      <a:pt x="1077" y="207984"/>
                      <a:pt x="1110" y="208017"/>
                      <a:pt x="1143" y="208049"/>
                    </a:cubicBezTo>
                    <a:cubicBezTo>
                      <a:pt x="1208" y="208082"/>
                      <a:pt x="1240" y="208115"/>
                      <a:pt x="1306" y="208147"/>
                    </a:cubicBezTo>
                    <a:cubicBezTo>
                      <a:pt x="1338" y="208180"/>
                      <a:pt x="1371" y="208213"/>
                      <a:pt x="1436" y="208245"/>
                    </a:cubicBezTo>
                    <a:cubicBezTo>
                      <a:pt x="1469" y="208278"/>
                      <a:pt x="1534" y="208310"/>
                      <a:pt x="1567" y="208343"/>
                    </a:cubicBezTo>
                    <a:cubicBezTo>
                      <a:pt x="1599" y="208376"/>
                      <a:pt x="1665" y="208376"/>
                      <a:pt x="1697" y="208408"/>
                    </a:cubicBezTo>
                    <a:cubicBezTo>
                      <a:pt x="1762" y="208441"/>
                      <a:pt x="1828" y="208474"/>
                      <a:pt x="1893" y="208506"/>
                    </a:cubicBezTo>
                    <a:cubicBezTo>
                      <a:pt x="1926" y="208506"/>
                      <a:pt x="1958" y="208539"/>
                      <a:pt x="1991" y="208539"/>
                    </a:cubicBezTo>
                    <a:cubicBezTo>
                      <a:pt x="2284" y="208669"/>
                      <a:pt x="2611" y="208767"/>
                      <a:pt x="2937" y="208800"/>
                    </a:cubicBezTo>
                    <a:lnTo>
                      <a:pt x="3589" y="208800"/>
                    </a:lnTo>
                    <a:cubicBezTo>
                      <a:pt x="3622" y="208800"/>
                      <a:pt x="3654" y="208800"/>
                      <a:pt x="3687" y="208767"/>
                    </a:cubicBezTo>
                    <a:lnTo>
                      <a:pt x="3883" y="208767"/>
                    </a:lnTo>
                    <a:cubicBezTo>
                      <a:pt x="3948" y="208735"/>
                      <a:pt x="3981" y="208735"/>
                      <a:pt x="4013" y="208735"/>
                    </a:cubicBezTo>
                    <a:cubicBezTo>
                      <a:pt x="4078" y="208702"/>
                      <a:pt x="4144" y="208702"/>
                      <a:pt x="4209" y="208669"/>
                    </a:cubicBezTo>
                    <a:cubicBezTo>
                      <a:pt x="4242" y="208669"/>
                      <a:pt x="4274" y="208637"/>
                      <a:pt x="4339" y="208637"/>
                    </a:cubicBezTo>
                    <a:cubicBezTo>
                      <a:pt x="4372" y="208604"/>
                      <a:pt x="4437" y="208604"/>
                      <a:pt x="4502" y="208571"/>
                    </a:cubicBezTo>
                    <a:cubicBezTo>
                      <a:pt x="4535" y="208571"/>
                      <a:pt x="4568" y="208539"/>
                      <a:pt x="4633" y="208506"/>
                    </a:cubicBezTo>
                    <a:cubicBezTo>
                      <a:pt x="4666" y="208506"/>
                      <a:pt x="4731" y="208474"/>
                      <a:pt x="4763" y="208441"/>
                    </a:cubicBezTo>
                    <a:cubicBezTo>
                      <a:pt x="4796" y="208408"/>
                      <a:pt x="4861" y="208408"/>
                      <a:pt x="4894" y="208376"/>
                    </a:cubicBezTo>
                    <a:cubicBezTo>
                      <a:pt x="4959" y="208343"/>
                      <a:pt x="4992" y="208310"/>
                      <a:pt x="5024" y="208278"/>
                    </a:cubicBezTo>
                    <a:cubicBezTo>
                      <a:pt x="5090" y="208278"/>
                      <a:pt x="5122" y="208245"/>
                      <a:pt x="5155" y="208213"/>
                    </a:cubicBezTo>
                    <a:cubicBezTo>
                      <a:pt x="5220" y="208180"/>
                      <a:pt x="5253" y="208147"/>
                      <a:pt x="5285" y="208115"/>
                    </a:cubicBezTo>
                    <a:cubicBezTo>
                      <a:pt x="5318" y="208082"/>
                      <a:pt x="5383" y="208049"/>
                      <a:pt x="5416" y="208017"/>
                    </a:cubicBezTo>
                    <a:cubicBezTo>
                      <a:pt x="5448" y="207984"/>
                      <a:pt x="5448" y="207984"/>
                      <a:pt x="5481" y="207952"/>
                    </a:cubicBezTo>
                    <a:lnTo>
                      <a:pt x="24466" y="190402"/>
                    </a:lnTo>
                    <a:lnTo>
                      <a:pt x="43451" y="207952"/>
                    </a:lnTo>
                    <a:cubicBezTo>
                      <a:pt x="44070" y="208522"/>
                      <a:pt x="44861" y="208808"/>
                      <a:pt x="45657" y="208808"/>
                    </a:cubicBezTo>
                    <a:cubicBezTo>
                      <a:pt x="46452" y="208808"/>
                      <a:pt x="47251" y="208522"/>
                      <a:pt x="47887" y="207952"/>
                    </a:cubicBezTo>
                    <a:lnTo>
                      <a:pt x="66872" y="190402"/>
                    </a:lnTo>
                    <a:lnTo>
                      <a:pt x="85856" y="207952"/>
                    </a:lnTo>
                    <a:cubicBezTo>
                      <a:pt x="86476" y="208522"/>
                      <a:pt x="87267" y="208808"/>
                      <a:pt x="88062" y="208808"/>
                    </a:cubicBezTo>
                    <a:cubicBezTo>
                      <a:pt x="88857" y="208808"/>
                      <a:pt x="89657" y="208522"/>
                      <a:pt x="90293" y="207952"/>
                    </a:cubicBezTo>
                    <a:lnTo>
                      <a:pt x="109277" y="190402"/>
                    </a:lnTo>
                    <a:lnTo>
                      <a:pt x="128262" y="207952"/>
                    </a:lnTo>
                    <a:cubicBezTo>
                      <a:pt x="128882" y="208522"/>
                      <a:pt x="129673" y="208808"/>
                      <a:pt x="130468" y="208808"/>
                    </a:cubicBezTo>
                    <a:cubicBezTo>
                      <a:pt x="131263" y="208808"/>
                      <a:pt x="132062" y="208522"/>
                      <a:pt x="132699" y="207952"/>
                    </a:cubicBezTo>
                    <a:lnTo>
                      <a:pt x="151716" y="190402"/>
                    </a:lnTo>
                    <a:lnTo>
                      <a:pt x="170733" y="207952"/>
                    </a:lnTo>
                    <a:cubicBezTo>
                      <a:pt x="170733" y="207984"/>
                      <a:pt x="170766" y="207984"/>
                      <a:pt x="170799" y="208017"/>
                    </a:cubicBezTo>
                    <a:cubicBezTo>
                      <a:pt x="170831" y="208049"/>
                      <a:pt x="170864" y="208082"/>
                      <a:pt x="170929" y="208115"/>
                    </a:cubicBezTo>
                    <a:cubicBezTo>
                      <a:pt x="170962" y="208147"/>
                      <a:pt x="170994" y="208180"/>
                      <a:pt x="171027" y="208213"/>
                    </a:cubicBezTo>
                    <a:cubicBezTo>
                      <a:pt x="171092" y="208245"/>
                      <a:pt x="171125" y="208278"/>
                      <a:pt x="171190" y="208310"/>
                    </a:cubicBezTo>
                    <a:cubicBezTo>
                      <a:pt x="171223" y="208343"/>
                      <a:pt x="171255" y="208343"/>
                      <a:pt x="171320" y="208376"/>
                    </a:cubicBezTo>
                    <a:cubicBezTo>
                      <a:pt x="171353" y="208408"/>
                      <a:pt x="171418" y="208441"/>
                      <a:pt x="171451" y="208474"/>
                    </a:cubicBezTo>
                    <a:cubicBezTo>
                      <a:pt x="171516" y="208474"/>
                      <a:pt x="171549" y="208506"/>
                      <a:pt x="171614" y="208539"/>
                    </a:cubicBezTo>
                    <a:cubicBezTo>
                      <a:pt x="171647" y="208539"/>
                      <a:pt x="171679" y="208571"/>
                      <a:pt x="171745" y="208604"/>
                    </a:cubicBezTo>
                    <a:cubicBezTo>
                      <a:pt x="171810" y="208604"/>
                      <a:pt x="171842" y="208637"/>
                      <a:pt x="171908" y="208637"/>
                    </a:cubicBezTo>
                    <a:cubicBezTo>
                      <a:pt x="171940" y="208669"/>
                      <a:pt x="172005" y="208669"/>
                      <a:pt x="172038" y="208702"/>
                    </a:cubicBezTo>
                    <a:cubicBezTo>
                      <a:pt x="172103" y="208702"/>
                      <a:pt x="172136" y="208702"/>
                      <a:pt x="172201" y="208735"/>
                    </a:cubicBezTo>
                    <a:cubicBezTo>
                      <a:pt x="172266" y="208735"/>
                      <a:pt x="172299" y="208767"/>
                      <a:pt x="172364" y="208767"/>
                    </a:cubicBezTo>
                    <a:cubicBezTo>
                      <a:pt x="172397" y="208767"/>
                      <a:pt x="172462" y="208767"/>
                      <a:pt x="172527" y="208800"/>
                    </a:cubicBezTo>
                    <a:lnTo>
                      <a:pt x="173310" y="208800"/>
                    </a:lnTo>
                    <a:cubicBezTo>
                      <a:pt x="173376" y="208767"/>
                      <a:pt x="173408" y="208767"/>
                      <a:pt x="173473" y="208767"/>
                    </a:cubicBezTo>
                    <a:cubicBezTo>
                      <a:pt x="173539" y="208767"/>
                      <a:pt x="173571" y="208735"/>
                      <a:pt x="173636" y="208735"/>
                    </a:cubicBezTo>
                    <a:cubicBezTo>
                      <a:pt x="173702" y="208735"/>
                      <a:pt x="173734" y="208702"/>
                      <a:pt x="173767" y="208702"/>
                    </a:cubicBezTo>
                    <a:cubicBezTo>
                      <a:pt x="173832" y="208669"/>
                      <a:pt x="173897" y="208669"/>
                      <a:pt x="173963" y="208637"/>
                    </a:cubicBezTo>
                    <a:cubicBezTo>
                      <a:pt x="173995" y="208637"/>
                      <a:pt x="174028" y="208604"/>
                      <a:pt x="174093" y="208604"/>
                    </a:cubicBezTo>
                    <a:cubicBezTo>
                      <a:pt x="174126" y="208571"/>
                      <a:pt x="174191" y="208571"/>
                      <a:pt x="174256" y="208539"/>
                    </a:cubicBezTo>
                    <a:cubicBezTo>
                      <a:pt x="174289" y="208506"/>
                      <a:pt x="174321" y="208506"/>
                      <a:pt x="174387" y="208474"/>
                    </a:cubicBezTo>
                    <a:cubicBezTo>
                      <a:pt x="174419" y="208441"/>
                      <a:pt x="174485" y="208408"/>
                      <a:pt x="174517" y="208408"/>
                    </a:cubicBezTo>
                    <a:cubicBezTo>
                      <a:pt x="174582" y="208376"/>
                      <a:pt x="174615" y="208343"/>
                      <a:pt x="174648" y="208310"/>
                    </a:cubicBezTo>
                    <a:cubicBezTo>
                      <a:pt x="174713" y="208278"/>
                      <a:pt x="174746" y="208245"/>
                      <a:pt x="174778" y="208245"/>
                    </a:cubicBezTo>
                    <a:cubicBezTo>
                      <a:pt x="174843" y="208213"/>
                      <a:pt x="174876" y="208180"/>
                      <a:pt x="174909" y="208147"/>
                    </a:cubicBezTo>
                    <a:cubicBezTo>
                      <a:pt x="174974" y="208115"/>
                      <a:pt x="175007" y="208082"/>
                      <a:pt x="175039" y="208017"/>
                    </a:cubicBezTo>
                    <a:cubicBezTo>
                      <a:pt x="175072" y="207984"/>
                      <a:pt x="175137" y="207952"/>
                      <a:pt x="175170" y="207919"/>
                    </a:cubicBezTo>
                    <a:cubicBezTo>
                      <a:pt x="175202" y="207886"/>
                      <a:pt x="175235" y="207854"/>
                      <a:pt x="175267" y="207821"/>
                    </a:cubicBezTo>
                    <a:cubicBezTo>
                      <a:pt x="175300" y="207789"/>
                      <a:pt x="175300" y="207789"/>
                      <a:pt x="175333" y="207756"/>
                    </a:cubicBezTo>
                    <a:cubicBezTo>
                      <a:pt x="175333" y="207756"/>
                      <a:pt x="175365" y="207723"/>
                      <a:pt x="175398" y="207691"/>
                    </a:cubicBezTo>
                    <a:cubicBezTo>
                      <a:pt x="175431" y="207658"/>
                      <a:pt x="175463" y="207625"/>
                      <a:pt x="175496" y="207560"/>
                    </a:cubicBezTo>
                    <a:cubicBezTo>
                      <a:pt x="175528" y="207528"/>
                      <a:pt x="175561" y="207495"/>
                      <a:pt x="175594" y="207430"/>
                    </a:cubicBezTo>
                    <a:cubicBezTo>
                      <a:pt x="175626" y="207397"/>
                      <a:pt x="175659" y="207364"/>
                      <a:pt x="175692" y="207299"/>
                    </a:cubicBezTo>
                    <a:cubicBezTo>
                      <a:pt x="175692" y="207267"/>
                      <a:pt x="175724" y="207201"/>
                      <a:pt x="175757" y="207169"/>
                    </a:cubicBezTo>
                    <a:cubicBezTo>
                      <a:pt x="175789" y="207136"/>
                      <a:pt x="175822" y="207071"/>
                      <a:pt x="175822" y="207038"/>
                    </a:cubicBezTo>
                    <a:cubicBezTo>
                      <a:pt x="175855" y="206973"/>
                      <a:pt x="175887" y="206940"/>
                      <a:pt x="175920" y="206875"/>
                    </a:cubicBezTo>
                    <a:cubicBezTo>
                      <a:pt x="175920" y="206843"/>
                      <a:pt x="175952" y="206777"/>
                      <a:pt x="175952" y="206745"/>
                    </a:cubicBezTo>
                    <a:cubicBezTo>
                      <a:pt x="175985" y="206679"/>
                      <a:pt x="176018" y="206647"/>
                      <a:pt x="176018" y="206582"/>
                    </a:cubicBezTo>
                    <a:cubicBezTo>
                      <a:pt x="176050" y="206549"/>
                      <a:pt x="176050" y="206484"/>
                      <a:pt x="176083" y="206451"/>
                    </a:cubicBezTo>
                    <a:cubicBezTo>
                      <a:pt x="176083" y="206386"/>
                      <a:pt x="176083" y="206321"/>
                      <a:pt x="176116" y="206288"/>
                    </a:cubicBezTo>
                    <a:cubicBezTo>
                      <a:pt x="176116" y="206223"/>
                      <a:pt x="176116" y="206190"/>
                      <a:pt x="176148" y="206125"/>
                    </a:cubicBezTo>
                    <a:cubicBezTo>
                      <a:pt x="176148" y="206060"/>
                      <a:pt x="176148" y="206027"/>
                      <a:pt x="176148" y="205962"/>
                    </a:cubicBezTo>
                    <a:cubicBezTo>
                      <a:pt x="176181" y="205929"/>
                      <a:pt x="176181" y="205864"/>
                      <a:pt x="176181" y="205799"/>
                    </a:cubicBezTo>
                    <a:cubicBezTo>
                      <a:pt x="176181" y="205766"/>
                      <a:pt x="176181" y="205701"/>
                      <a:pt x="176181" y="205636"/>
                    </a:cubicBezTo>
                    <a:cubicBezTo>
                      <a:pt x="176181" y="205603"/>
                      <a:pt x="176181" y="205570"/>
                      <a:pt x="176181" y="205538"/>
                    </a:cubicBezTo>
                    <a:lnTo>
                      <a:pt x="176181" y="88106"/>
                    </a:lnTo>
                    <a:cubicBezTo>
                      <a:pt x="176181" y="64555"/>
                      <a:pt x="167015" y="42438"/>
                      <a:pt x="150379" y="25802"/>
                    </a:cubicBezTo>
                    <a:cubicBezTo>
                      <a:pt x="133742" y="9166"/>
                      <a:pt x="111626" y="0"/>
                      <a:pt x="88107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9">
                <a:extLst>
                  <a:ext uri="{FF2B5EF4-FFF2-40B4-BE49-F238E27FC236}">
                    <a16:creationId xmlns:a16="http://schemas.microsoft.com/office/drawing/2014/main" id="{4E1D82A0-A79D-8978-5F4E-E8DDF69C5A75}"/>
                  </a:ext>
                </a:extLst>
              </p:cNvPr>
              <p:cNvSpPr/>
              <p:nvPr/>
            </p:nvSpPr>
            <p:spPr>
              <a:xfrm>
                <a:off x="2413850" y="2033025"/>
                <a:ext cx="979450" cy="978625"/>
              </a:xfrm>
              <a:custGeom>
                <a:avLst/>
                <a:gdLst/>
                <a:ahLst/>
                <a:cxnLst/>
                <a:rect l="l" t="t" r="r" b="b"/>
                <a:pathLst>
                  <a:path w="39178" h="39145" extrusionOk="0">
                    <a:moveTo>
                      <a:pt x="19605" y="0"/>
                    </a:moveTo>
                    <a:cubicBezTo>
                      <a:pt x="8808" y="0"/>
                      <a:pt x="1" y="8775"/>
                      <a:pt x="1" y="19572"/>
                    </a:cubicBezTo>
                    <a:cubicBezTo>
                      <a:pt x="1" y="30369"/>
                      <a:pt x="8808" y="39144"/>
                      <a:pt x="19605" y="39144"/>
                    </a:cubicBezTo>
                    <a:cubicBezTo>
                      <a:pt x="30370" y="39144"/>
                      <a:pt x="39177" y="30369"/>
                      <a:pt x="39177" y="19572"/>
                    </a:cubicBezTo>
                    <a:cubicBezTo>
                      <a:pt x="39177" y="16832"/>
                      <a:pt x="38623" y="14190"/>
                      <a:pt x="37514" y="11711"/>
                    </a:cubicBezTo>
                    <a:cubicBezTo>
                      <a:pt x="36985" y="10486"/>
                      <a:pt x="35802" y="9756"/>
                      <a:pt x="34564" y="9756"/>
                    </a:cubicBezTo>
                    <a:cubicBezTo>
                      <a:pt x="34121" y="9756"/>
                      <a:pt x="33670" y="9849"/>
                      <a:pt x="33240" y="10047"/>
                    </a:cubicBezTo>
                    <a:cubicBezTo>
                      <a:pt x="31577" y="10765"/>
                      <a:pt x="30827" y="12689"/>
                      <a:pt x="31544" y="14320"/>
                    </a:cubicBezTo>
                    <a:cubicBezTo>
                      <a:pt x="32262" y="15984"/>
                      <a:pt x="32653" y="17746"/>
                      <a:pt x="32653" y="19572"/>
                    </a:cubicBezTo>
                    <a:cubicBezTo>
                      <a:pt x="32653" y="26749"/>
                      <a:pt x="26782" y="32620"/>
                      <a:pt x="19573" y="32620"/>
                    </a:cubicBezTo>
                    <a:cubicBezTo>
                      <a:pt x="12396" y="32620"/>
                      <a:pt x="6525" y="26749"/>
                      <a:pt x="6525" y="19572"/>
                    </a:cubicBezTo>
                    <a:cubicBezTo>
                      <a:pt x="6525" y="12363"/>
                      <a:pt x="12396" y="6524"/>
                      <a:pt x="19573" y="6524"/>
                    </a:cubicBezTo>
                    <a:cubicBezTo>
                      <a:pt x="21399" y="6524"/>
                      <a:pt x="23161" y="6883"/>
                      <a:pt x="24792" y="7601"/>
                    </a:cubicBezTo>
                    <a:cubicBezTo>
                      <a:pt x="25219" y="7785"/>
                      <a:pt x="25664" y="7873"/>
                      <a:pt x="26101" y="7873"/>
                    </a:cubicBezTo>
                    <a:cubicBezTo>
                      <a:pt x="27365" y="7873"/>
                      <a:pt x="28564" y="7141"/>
                      <a:pt x="29098" y="5905"/>
                    </a:cubicBezTo>
                    <a:cubicBezTo>
                      <a:pt x="29815" y="4241"/>
                      <a:pt x="29065" y="2349"/>
                      <a:pt x="27401" y="1599"/>
                    </a:cubicBezTo>
                    <a:cubicBezTo>
                      <a:pt x="24955" y="522"/>
                      <a:pt x="22313" y="0"/>
                      <a:pt x="19605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9">
                <a:extLst>
                  <a:ext uri="{FF2B5EF4-FFF2-40B4-BE49-F238E27FC236}">
                    <a16:creationId xmlns:a16="http://schemas.microsoft.com/office/drawing/2014/main" id="{895F811B-382B-E0E0-EFA5-0D2FB5C9844E}"/>
                  </a:ext>
                </a:extLst>
              </p:cNvPr>
              <p:cNvSpPr/>
              <p:nvPr/>
            </p:nvSpPr>
            <p:spPr>
              <a:xfrm>
                <a:off x="4208775" y="2033025"/>
                <a:ext cx="978600" cy="978625"/>
              </a:xfrm>
              <a:custGeom>
                <a:avLst/>
                <a:gdLst/>
                <a:ahLst/>
                <a:cxnLst/>
                <a:rect l="l" t="t" r="r" b="b"/>
                <a:pathLst>
                  <a:path w="39144" h="39145" extrusionOk="0">
                    <a:moveTo>
                      <a:pt x="19572" y="0"/>
                    </a:moveTo>
                    <a:cubicBezTo>
                      <a:pt x="8775" y="0"/>
                      <a:pt x="0" y="8775"/>
                      <a:pt x="0" y="19572"/>
                    </a:cubicBezTo>
                    <a:cubicBezTo>
                      <a:pt x="0" y="30369"/>
                      <a:pt x="8775" y="39144"/>
                      <a:pt x="19572" y="39144"/>
                    </a:cubicBezTo>
                    <a:cubicBezTo>
                      <a:pt x="30369" y="39144"/>
                      <a:pt x="39144" y="30369"/>
                      <a:pt x="39144" y="19572"/>
                    </a:cubicBezTo>
                    <a:cubicBezTo>
                      <a:pt x="39144" y="16832"/>
                      <a:pt x="38589" y="14190"/>
                      <a:pt x="37513" y="11711"/>
                    </a:cubicBezTo>
                    <a:cubicBezTo>
                      <a:pt x="36984" y="10486"/>
                      <a:pt x="35802" y="9756"/>
                      <a:pt x="34550" y="9756"/>
                    </a:cubicBezTo>
                    <a:cubicBezTo>
                      <a:pt x="34102" y="9756"/>
                      <a:pt x="33646" y="9849"/>
                      <a:pt x="33207" y="10047"/>
                    </a:cubicBezTo>
                    <a:cubicBezTo>
                      <a:pt x="31576" y="10765"/>
                      <a:pt x="30826" y="12689"/>
                      <a:pt x="31544" y="14320"/>
                    </a:cubicBezTo>
                    <a:cubicBezTo>
                      <a:pt x="32261" y="15984"/>
                      <a:pt x="32620" y="17746"/>
                      <a:pt x="32620" y="19572"/>
                    </a:cubicBezTo>
                    <a:cubicBezTo>
                      <a:pt x="32620" y="26749"/>
                      <a:pt x="26781" y="32620"/>
                      <a:pt x="19572" y="32620"/>
                    </a:cubicBezTo>
                    <a:cubicBezTo>
                      <a:pt x="12363" y="32620"/>
                      <a:pt x="6524" y="26749"/>
                      <a:pt x="6524" y="19572"/>
                    </a:cubicBezTo>
                    <a:cubicBezTo>
                      <a:pt x="6524" y="12363"/>
                      <a:pt x="12363" y="6524"/>
                      <a:pt x="19572" y="6524"/>
                    </a:cubicBezTo>
                    <a:cubicBezTo>
                      <a:pt x="21399" y="6524"/>
                      <a:pt x="23128" y="6883"/>
                      <a:pt x="24791" y="7601"/>
                    </a:cubicBezTo>
                    <a:cubicBezTo>
                      <a:pt x="25219" y="7785"/>
                      <a:pt x="25661" y="7873"/>
                      <a:pt x="26095" y="7873"/>
                    </a:cubicBezTo>
                    <a:cubicBezTo>
                      <a:pt x="27352" y="7873"/>
                      <a:pt x="28540" y="7141"/>
                      <a:pt x="29097" y="5905"/>
                    </a:cubicBezTo>
                    <a:cubicBezTo>
                      <a:pt x="29815" y="4241"/>
                      <a:pt x="29064" y="2349"/>
                      <a:pt x="27401" y="1599"/>
                    </a:cubicBezTo>
                    <a:cubicBezTo>
                      <a:pt x="24922" y="522"/>
                      <a:pt x="22279" y="0"/>
                      <a:pt x="19572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29">
              <a:extLst>
                <a:ext uri="{FF2B5EF4-FFF2-40B4-BE49-F238E27FC236}">
                  <a16:creationId xmlns:a16="http://schemas.microsoft.com/office/drawing/2014/main" id="{8BCB3783-6768-F3E3-281D-8B067A8BFFC3}"/>
                </a:ext>
              </a:extLst>
            </p:cNvPr>
            <p:cNvGrpSpPr/>
            <p:nvPr/>
          </p:nvGrpSpPr>
          <p:grpSpPr>
            <a:xfrm>
              <a:off x="4378703" y="3751162"/>
              <a:ext cx="439979" cy="439979"/>
              <a:chOff x="1190625" y="238125"/>
              <a:chExt cx="5219200" cy="5219200"/>
            </a:xfrm>
          </p:grpSpPr>
          <p:sp>
            <p:nvSpPr>
              <p:cNvPr id="647" name="Google Shape;647;p29">
                <a:extLst>
                  <a:ext uri="{FF2B5EF4-FFF2-40B4-BE49-F238E27FC236}">
                    <a16:creationId xmlns:a16="http://schemas.microsoft.com/office/drawing/2014/main" id="{DD2D13DB-04C8-635D-C791-28F83E357134}"/>
                  </a:ext>
                </a:extLst>
              </p:cNvPr>
              <p:cNvSpPr/>
              <p:nvPr/>
            </p:nvSpPr>
            <p:spPr>
              <a:xfrm>
                <a:off x="1190625" y="238125"/>
                <a:ext cx="448605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179442" h="208768" extrusionOk="0">
                    <a:moveTo>
                      <a:pt x="104384" y="6524"/>
                    </a:moveTo>
                    <a:cubicBezTo>
                      <a:pt x="129436" y="6524"/>
                      <a:pt x="153020" y="15886"/>
                      <a:pt x="171222" y="32913"/>
                    </a:cubicBezTo>
                    <a:lnTo>
                      <a:pt x="102068" y="102068"/>
                    </a:lnTo>
                    <a:cubicBezTo>
                      <a:pt x="100795" y="103340"/>
                      <a:pt x="100795" y="105395"/>
                      <a:pt x="102068" y="106700"/>
                    </a:cubicBezTo>
                    <a:lnTo>
                      <a:pt x="171222" y="175854"/>
                    </a:lnTo>
                    <a:cubicBezTo>
                      <a:pt x="153020" y="192881"/>
                      <a:pt x="129436" y="202243"/>
                      <a:pt x="104384" y="202243"/>
                    </a:cubicBezTo>
                    <a:cubicBezTo>
                      <a:pt x="78255" y="202243"/>
                      <a:pt x="53660" y="192066"/>
                      <a:pt x="35197" y="173570"/>
                    </a:cubicBezTo>
                    <a:cubicBezTo>
                      <a:pt x="16701" y="155075"/>
                      <a:pt x="6524" y="130512"/>
                      <a:pt x="6524" y="104384"/>
                    </a:cubicBezTo>
                    <a:cubicBezTo>
                      <a:pt x="6524" y="78255"/>
                      <a:pt x="16701" y="53660"/>
                      <a:pt x="35197" y="35197"/>
                    </a:cubicBezTo>
                    <a:cubicBezTo>
                      <a:pt x="53660" y="16701"/>
                      <a:pt x="78255" y="6524"/>
                      <a:pt x="104384" y="6524"/>
                    </a:cubicBezTo>
                    <a:close/>
                    <a:moveTo>
                      <a:pt x="104384" y="0"/>
                    </a:moveTo>
                    <a:cubicBezTo>
                      <a:pt x="76494" y="0"/>
                      <a:pt x="50300" y="10862"/>
                      <a:pt x="30565" y="30565"/>
                    </a:cubicBezTo>
                    <a:cubicBezTo>
                      <a:pt x="10862" y="50300"/>
                      <a:pt x="0" y="76494"/>
                      <a:pt x="0" y="104384"/>
                    </a:cubicBezTo>
                    <a:cubicBezTo>
                      <a:pt x="0" y="132274"/>
                      <a:pt x="10862" y="158467"/>
                      <a:pt x="30565" y="178170"/>
                    </a:cubicBezTo>
                    <a:cubicBezTo>
                      <a:pt x="50300" y="197905"/>
                      <a:pt x="76494" y="208767"/>
                      <a:pt x="104384" y="208767"/>
                    </a:cubicBezTo>
                    <a:cubicBezTo>
                      <a:pt x="132274" y="208767"/>
                      <a:pt x="158467" y="197905"/>
                      <a:pt x="178170" y="178170"/>
                    </a:cubicBezTo>
                    <a:cubicBezTo>
                      <a:pt x="179442" y="176898"/>
                      <a:pt x="179442" y="174842"/>
                      <a:pt x="178170" y="173570"/>
                    </a:cubicBezTo>
                    <a:lnTo>
                      <a:pt x="108983" y="104384"/>
                    </a:lnTo>
                    <a:lnTo>
                      <a:pt x="178170" y="35197"/>
                    </a:lnTo>
                    <a:cubicBezTo>
                      <a:pt x="178789" y="34577"/>
                      <a:pt x="179148" y="33729"/>
                      <a:pt x="179148" y="32881"/>
                    </a:cubicBezTo>
                    <a:cubicBezTo>
                      <a:pt x="179148" y="32000"/>
                      <a:pt x="178789" y="31185"/>
                      <a:pt x="178170" y="30565"/>
                    </a:cubicBezTo>
                    <a:cubicBezTo>
                      <a:pt x="158467" y="10862"/>
                      <a:pt x="132274" y="0"/>
                      <a:pt x="104384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>
                <a:extLst>
                  <a:ext uri="{FF2B5EF4-FFF2-40B4-BE49-F238E27FC236}">
                    <a16:creationId xmlns:a16="http://schemas.microsoft.com/office/drawing/2014/main" id="{D503F246-8800-4251-A177-2EE2605A996B}"/>
                  </a:ext>
                </a:extLst>
              </p:cNvPr>
              <p:cNvSpPr/>
              <p:nvPr/>
            </p:nvSpPr>
            <p:spPr>
              <a:xfrm>
                <a:off x="3637100" y="1053600"/>
                <a:ext cx="570875" cy="570875"/>
              </a:xfrm>
              <a:custGeom>
                <a:avLst/>
                <a:gdLst/>
                <a:ahLst/>
                <a:cxnLst/>
                <a:rect l="l" t="t" r="r" b="b"/>
                <a:pathLst>
                  <a:path w="22835" h="22835" extrusionOk="0">
                    <a:moveTo>
                      <a:pt x="11418" y="1"/>
                    </a:moveTo>
                    <a:cubicBezTo>
                      <a:pt x="5122" y="1"/>
                      <a:pt x="1" y="5122"/>
                      <a:pt x="1" y="11418"/>
                    </a:cubicBezTo>
                    <a:cubicBezTo>
                      <a:pt x="1" y="17713"/>
                      <a:pt x="5122" y="22835"/>
                      <a:pt x="11418" y="22835"/>
                    </a:cubicBezTo>
                    <a:cubicBezTo>
                      <a:pt x="17713" y="22835"/>
                      <a:pt x="22835" y="17713"/>
                      <a:pt x="22835" y="11418"/>
                    </a:cubicBezTo>
                    <a:cubicBezTo>
                      <a:pt x="22835" y="9624"/>
                      <a:pt x="21367" y="8156"/>
                      <a:pt x="19573" y="8156"/>
                    </a:cubicBezTo>
                    <a:cubicBezTo>
                      <a:pt x="17778" y="8156"/>
                      <a:pt x="16311" y="9624"/>
                      <a:pt x="16311" y="11418"/>
                    </a:cubicBezTo>
                    <a:cubicBezTo>
                      <a:pt x="16311" y="14125"/>
                      <a:pt x="14125" y="16311"/>
                      <a:pt x="11418" y="16311"/>
                    </a:cubicBezTo>
                    <a:cubicBezTo>
                      <a:pt x="8710" y="16311"/>
                      <a:pt x="6525" y="14125"/>
                      <a:pt x="6525" y="11418"/>
                    </a:cubicBezTo>
                    <a:cubicBezTo>
                      <a:pt x="6525" y="8710"/>
                      <a:pt x="8710" y="6525"/>
                      <a:pt x="11418" y="6525"/>
                    </a:cubicBezTo>
                    <a:cubicBezTo>
                      <a:pt x="13212" y="6525"/>
                      <a:pt x="14680" y="5057"/>
                      <a:pt x="14680" y="3263"/>
                    </a:cubicBezTo>
                    <a:cubicBezTo>
                      <a:pt x="14680" y="1469"/>
                      <a:pt x="13212" y="1"/>
                      <a:pt x="11418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>
                <a:extLst>
                  <a:ext uri="{FF2B5EF4-FFF2-40B4-BE49-F238E27FC236}">
                    <a16:creationId xmlns:a16="http://schemas.microsoft.com/office/drawing/2014/main" id="{8AEDB47D-7163-3204-A103-4DE5C5574735}"/>
                  </a:ext>
                </a:extLst>
              </p:cNvPr>
              <p:cNvSpPr/>
              <p:nvPr/>
            </p:nvSpPr>
            <p:spPr>
              <a:xfrm>
                <a:off x="4452600" y="2603050"/>
                <a:ext cx="489325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9573" extrusionOk="0">
                    <a:moveTo>
                      <a:pt x="9786" y="1"/>
                    </a:moveTo>
                    <a:cubicBezTo>
                      <a:pt x="4372" y="1"/>
                      <a:pt x="0" y="4372"/>
                      <a:pt x="0" y="9787"/>
                    </a:cubicBezTo>
                    <a:cubicBezTo>
                      <a:pt x="0" y="15169"/>
                      <a:pt x="4372" y="19573"/>
                      <a:pt x="9786" y="19573"/>
                    </a:cubicBezTo>
                    <a:cubicBezTo>
                      <a:pt x="15169" y="19573"/>
                      <a:pt x="19572" y="15169"/>
                      <a:pt x="19572" y="9787"/>
                    </a:cubicBezTo>
                    <a:cubicBezTo>
                      <a:pt x="19572" y="7992"/>
                      <a:pt x="18104" y="6525"/>
                      <a:pt x="16310" y="6525"/>
                    </a:cubicBezTo>
                    <a:cubicBezTo>
                      <a:pt x="14516" y="6525"/>
                      <a:pt x="13048" y="7992"/>
                      <a:pt x="13048" y="9787"/>
                    </a:cubicBezTo>
                    <a:cubicBezTo>
                      <a:pt x="13048" y="11581"/>
                      <a:pt x="11581" y="13049"/>
                      <a:pt x="9786" y="13049"/>
                    </a:cubicBezTo>
                    <a:cubicBezTo>
                      <a:pt x="7992" y="13049"/>
                      <a:pt x="6524" y="11581"/>
                      <a:pt x="6524" y="9787"/>
                    </a:cubicBezTo>
                    <a:cubicBezTo>
                      <a:pt x="6524" y="7992"/>
                      <a:pt x="7992" y="6525"/>
                      <a:pt x="9786" y="6525"/>
                    </a:cubicBezTo>
                    <a:cubicBezTo>
                      <a:pt x="11581" y="6525"/>
                      <a:pt x="13048" y="5057"/>
                      <a:pt x="13048" y="3263"/>
                    </a:cubicBezTo>
                    <a:cubicBezTo>
                      <a:pt x="13048" y="1469"/>
                      <a:pt x="11581" y="1"/>
                      <a:pt x="9786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>
                <a:extLst>
                  <a:ext uri="{FF2B5EF4-FFF2-40B4-BE49-F238E27FC236}">
                    <a16:creationId xmlns:a16="http://schemas.microsoft.com/office/drawing/2014/main" id="{F41DB271-9B03-A4D8-265B-348DAA27506E}"/>
                  </a:ext>
                </a:extLst>
              </p:cNvPr>
              <p:cNvSpPr/>
              <p:nvPr/>
            </p:nvSpPr>
            <p:spPr>
              <a:xfrm>
                <a:off x="5186550" y="2603050"/>
                <a:ext cx="489325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9573" extrusionOk="0">
                    <a:moveTo>
                      <a:pt x="9786" y="1"/>
                    </a:moveTo>
                    <a:cubicBezTo>
                      <a:pt x="4371" y="1"/>
                      <a:pt x="0" y="4372"/>
                      <a:pt x="0" y="9787"/>
                    </a:cubicBezTo>
                    <a:cubicBezTo>
                      <a:pt x="0" y="15169"/>
                      <a:pt x="4371" y="19573"/>
                      <a:pt x="9786" y="19573"/>
                    </a:cubicBezTo>
                    <a:cubicBezTo>
                      <a:pt x="15169" y="19573"/>
                      <a:pt x="19572" y="15169"/>
                      <a:pt x="19572" y="9787"/>
                    </a:cubicBezTo>
                    <a:cubicBezTo>
                      <a:pt x="19572" y="7992"/>
                      <a:pt x="18104" y="6525"/>
                      <a:pt x="16310" y="6525"/>
                    </a:cubicBezTo>
                    <a:cubicBezTo>
                      <a:pt x="14484" y="6525"/>
                      <a:pt x="13048" y="7992"/>
                      <a:pt x="13048" y="9787"/>
                    </a:cubicBezTo>
                    <a:cubicBezTo>
                      <a:pt x="13048" y="11581"/>
                      <a:pt x="11580" y="13049"/>
                      <a:pt x="9786" y="13049"/>
                    </a:cubicBezTo>
                    <a:cubicBezTo>
                      <a:pt x="7992" y="13049"/>
                      <a:pt x="6524" y="11581"/>
                      <a:pt x="6524" y="9787"/>
                    </a:cubicBezTo>
                    <a:cubicBezTo>
                      <a:pt x="6524" y="7992"/>
                      <a:pt x="7992" y="6525"/>
                      <a:pt x="9786" y="6525"/>
                    </a:cubicBezTo>
                    <a:cubicBezTo>
                      <a:pt x="11580" y="6525"/>
                      <a:pt x="13048" y="5057"/>
                      <a:pt x="13048" y="3263"/>
                    </a:cubicBezTo>
                    <a:cubicBezTo>
                      <a:pt x="13048" y="1469"/>
                      <a:pt x="11580" y="1"/>
                      <a:pt x="9786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>
                <a:extLst>
                  <a:ext uri="{FF2B5EF4-FFF2-40B4-BE49-F238E27FC236}">
                    <a16:creationId xmlns:a16="http://schemas.microsoft.com/office/drawing/2014/main" id="{5CD90D41-8FA8-8135-079E-D35C65B6EDE9}"/>
                  </a:ext>
                </a:extLst>
              </p:cNvPr>
              <p:cNvSpPr/>
              <p:nvPr/>
            </p:nvSpPr>
            <p:spPr>
              <a:xfrm>
                <a:off x="5920500" y="2603050"/>
                <a:ext cx="489325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9573" extrusionOk="0">
                    <a:moveTo>
                      <a:pt x="9786" y="1"/>
                    </a:moveTo>
                    <a:cubicBezTo>
                      <a:pt x="4371" y="1"/>
                      <a:pt x="0" y="4372"/>
                      <a:pt x="0" y="9787"/>
                    </a:cubicBezTo>
                    <a:cubicBezTo>
                      <a:pt x="0" y="15169"/>
                      <a:pt x="4371" y="19573"/>
                      <a:pt x="9786" y="19573"/>
                    </a:cubicBezTo>
                    <a:cubicBezTo>
                      <a:pt x="15168" y="19573"/>
                      <a:pt x="19572" y="15169"/>
                      <a:pt x="19572" y="9787"/>
                    </a:cubicBezTo>
                    <a:cubicBezTo>
                      <a:pt x="19572" y="7992"/>
                      <a:pt x="18104" y="6525"/>
                      <a:pt x="16310" y="6525"/>
                    </a:cubicBezTo>
                    <a:cubicBezTo>
                      <a:pt x="14483" y="6525"/>
                      <a:pt x="13048" y="7992"/>
                      <a:pt x="13048" y="9787"/>
                    </a:cubicBezTo>
                    <a:cubicBezTo>
                      <a:pt x="13048" y="11581"/>
                      <a:pt x="11580" y="13049"/>
                      <a:pt x="9786" y="13049"/>
                    </a:cubicBezTo>
                    <a:cubicBezTo>
                      <a:pt x="7992" y="13049"/>
                      <a:pt x="6524" y="11581"/>
                      <a:pt x="6524" y="9787"/>
                    </a:cubicBezTo>
                    <a:cubicBezTo>
                      <a:pt x="6524" y="7992"/>
                      <a:pt x="7992" y="6525"/>
                      <a:pt x="9786" y="6525"/>
                    </a:cubicBezTo>
                    <a:cubicBezTo>
                      <a:pt x="11580" y="6525"/>
                      <a:pt x="13048" y="5057"/>
                      <a:pt x="13048" y="3263"/>
                    </a:cubicBezTo>
                    <a:cubicBezTo>
                      <a:pt x="13048" y="1469"/>
                      <a:pt x="11580" y="1"/>
                      <a:pt x="9786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667;p31">
            <a:extLst>
              <a:ext uri="{FF2B5EF4-FFF2-40B4-BE49-F238E27FC236}">
                <a16:creationId xmlns:a16="http://schemas.microsoft.com/office/drawing/2014/main" id="{E578B6B8-FE4A-EC26-D368-8DF9A77ABB90}"/>
              </a:ext>
            </a:extLst>
          </p:cNvPr>
          <p:cNvSpPr txBox="1">
            <a:spLocks/>
          </p:cNvSpPr>
          <p:nvPr/>
        </p:nvSpPr>
        <p:spPr>
          <a:xfrm>
            <a:off x="4584941" y="-25172"/>
            <a:ext cx="29385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4000" dirty="0">
                <a:solidFill>
                  <a:srgbClr val="F3F3F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CE691-FD58-A427-7B14-950A96EA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8" y="1325360"/>
            <a:ext cx="2503307" cy="3065025"/>
          </a:xfrm>
          <a:prstGeom prst="rect">
            <a:avLst/>
          </a:prstGeom>
        </p:spPr>
      </p:pic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8949D2A9-CBC4-0FC5-191A-3A684B9EF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285" y="1663727"/>
            <a:ext cx="3312972" cy="32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85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" grpId="0"/>
      <p:bldP spid="63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1026475" y="394175"/>
            <a:ext cx="2163756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Base-line model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34" name="Google Shape;634;p29"/>
          <p:cNvSpPr txBox="1">
            <a:spLocks noGrp="1"/>
          </p:cNvSpPr>
          <p:nvPr>
            <p:ph type="ctrTitle" idx="3"/>
          </p:nvPr>
        </p:nvSpPr>
        <p:spPr>
          <a:xfrm>
            <a:off x="6240854" y="740529"/>
            <a:ext cx="22362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Refined Model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41" name="Google Shape;64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7CB20E-5512-9214-3289-B1B04A47BFB2}"/>
              </a:ext>
            </a:extLst>
          </p:cNvPr>
          <p:cNvGrpSpPr/>
          <p:nvPr/>
        </p:nvGrpSpPr>
        <p:grpSpPr>
          <a:xfrm>
            <a:off x="-494780" y="735753"/>
            <a:ext cx="9925446" cy="3655062"/>
            <a:chOff x="-494780" y="735753"/>
            <a:chExt cx="9925446" cy="3655062"/>
          </a:xfrm>
        </p:grpSpPr>
        <p:grpSp>
          <p:nvGrpSpPr>
            <p:cNvPr id="635" name="Google Shape;635;p29"/>
            <p:cNvGrpSpPr/>
            <p:nvPr/>
          </p:nvGrpSpPr>
          <p:grpSpPr>
            <a:xfrm>
              <a:off x="-494780" y="735753"/>
              <a:ext cx="9925446" cy="3655062"/>
              <a:chOff x="259425" y="1569525"/>
              <a:chExt cx="7038325" cy="2591875"/>
            </a:xfrm>
          </p:grpSpPr>
          <p:sp>
            <p:nvSpPr>
              <p:cNvPr id="636" name="Google Shape;636;p29"/>
              <p:cNvSpPr/>
              <p:nvPr/>
            </p:nvSpPr>
            <p:spPr>
              <a:xfrm>
                <a:off x="259425" y="1569525"/>
                <a:ext cx="7038325" cy="2591875"/>
              </a:xfrm>
              <a:custGeom>
                <a:avLst/>
                <a:gdLst/>
                <a:ahLst/>
                <a:cxnLst/>
                <a:rect l="l" t="t" r="r" b="b"/>
                <a:pathLst>
                  <a:path w="281533" h="103675" fill="none" extrusionOk="0">
                    <a:moveTo>
                      <a:pt x="281533" y="284"/>
                    </a:moveTo>
                    <a:lnTo>
                      <a:pt x="202438" y="0"/>
                    </a:lnTo>
                    <a:lnTo>
                      <a:pt x="75469" y="103675"/>
                    </a:lnTo>
                    <a:lnTo>
                      <a:pt x="1" y="103675"/>
                    </a:lnTo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37" name="Google Shape;637;p29"/>
              <p:cNvSpPr/>
              <p:nvPr/>
            </p:nvSpPr>
            <p:spPr>
              <a:xfrm>
                <a:off x="2872537" y="3568962"/>
                <a:ext cx="547725" cy="2888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11552" fill="none" extrusionOk="0">
                    <a:moveTo>
                      <a:pt x="0" y="1"/>
                    </a:moveTo>
                    <a:lnTo>
                      <a:pt x="11551" y="11552"/>
                    </a:lnTo>
                    <a:lnTo>
                      <a:pt x="21908" y="11552"/>
                    </a:lnTo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38" name="Google Shape;638;p29"/>
              <p:cNvSpPr/>
              <p:nvPr/>
            </p:nvSpPr>
            <p:spPr>
              <a:xfrm>
                <a:off x="4036225" y="1878750"/>
                <a:ext cx="547725" cy="2888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11552" fill="none" extrusionOk="0">
                    <a:moveTo>
                      <a:pt x="21909" y="11552"/>
                    </a:moveTo>
                    <a:lnTo>
                      <a:pt x="10358" y="1"/>
                    </a:lnTo>
                    <a:lnTo>
                      <a:pt x="1" y="1"/>
                    </a:lnTo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3416837" y="3826785"/>
                <a:ext cx="60275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423" fill="none" extrusionOk="0">
                    <a:moveTo>
                      <a:pt x="0" y="1"/>
                    </a:moveTo>
                    <a:lnTo>
                      <a:pt x="2410" y="1"/>
                    </a:lnTo>
                    <a:lnTo>
                      <a:pt x="2410" y="2423"/>
                    </a:lnTo>
                    <a:lnTo>
                      <a:pt x="0" y="2423"/>
                    </a:lnTo>
                    <a:close/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3979904" y="1847821"/>
                <a:ext cx="60275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423" fill="none" extrusionOk="0">
                    <a:moveTo>
                      <a:pt x="0" y="1"/>
                    </a:moveTo>
                    <a:lnTo>
                      <a:pt x="2410" y="1"/>
                    </a:lnTo>
                    <a:lnTo>
                      <a:pt x="2410" y="2423"/>
                    </a:lnTo>
                    <a:lnTo>
                      <a:pt x="0" y="2423"/>
                    </a:lnTo>
                    <a:close/>
                  </a:path>
                </a:pathLst>
              </a:custGeom>
              <a:noFill/>
              <a:ln w="10800" cap="flat" cmpd="sng">
                <a:solidFill>
                  <a:srgbClr val="FFFAF0"/>
                </a:solidFill>
                <a:prstDash val="solid"/>
                <a:miter lim="11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3F3"/>
                  </a:solidFill>
                </a:endParaRPr>
              </a:p>
            </p:txBody>
          </p:sp>
        </p:grpSp>
        <p:grpSp>
          <p:nvGrpSpPr>
            <p:cNvPr id="642" name="Google Shape;642;p29"/>
            <p:cNvGrpSpPr/>
            <p:nvPr/>
          </p:nvGrpSpPr>
          <p:grpSpPr>
            <a:xfrm>
              <a:off x="4024573" y="905656"/>
              <a:ext cx="354124" cy="419704"/>
              <a:chOff x="1598350" y="238125"/>
              <a:chExt cx="4404525" cy="5220200"/>
            </a:xfrm>
          </p:grpSpPr>
          <p:sp>
            <p:nvSpPr>
              <p:cNvPr id="643" name="Google Shape;643;p29"/>
              <p:cNvSpPr/>
              <p:nvPr/>
            </p:nvSpPr>
            <p:spPr>
              <a:xfrm>
                <a:off x="1598350" y="238125"/>
                <a:ext cx="4404525" cy="5220200"/>
              </a:xfrm>
              <a:custGeom>
                <a:avLst/>
                <a:gdLst/>
                <a:ahLst/>
                <a:cxnLst/>
                <a:rect l="l" t="t" r="r" b="b"/>
                <a:pathLst>
                  <a:path w="176181" h="208808" extrusionOk="0">
                    <a:moveTo>
                      <a:pt x="88107" y="6524"/>
                    </a:moveTo>
                    <a:cubicBezTo>
                      <a:pt x="133090" y="6524"/>
                      <a:pt x="169657" y="43123"/>
                      <a:pt x="169657" y="88106"/>
                    </a:cubicBezTo>
                    <a:lnTo>
                      <a:pt x="169657" y="198100"/>
                    </a:lnTo>
                    <a:lnTo>
                      <a:pt x="153901" y="183585"/>
                    </a:lnTo>
                    <a:cubicBezTo>
                      <a:pt x="153282" y="183014"/>
                      <a:pt x="152491" y="182728"/>
                      <a:pt x="151700" y="182728"/>
                    </a:cubicBezTo>
                    <a:cubicBezTo>
                      <a:pt x="150909" y="182728"/>
                      <a:pt x="150118" y="183014"/>
                      <a:pt x="149498" y="183585"/>
                    </a:cubicBezTo>
                    <a:lnTo>
                      <a:pt x="130480" y="201101"/>
                    </a:lnTo>
                    <a:lnTo>
                      <a:pt x="111463" y="183585"/>
                    </a:lnTo>
                    <a:cubicBezTo>
                      <a:pt x="110848" y="183002"/>
                      <a:pt x="110063" y="182716"/>
                      <a:pt x="109278" y="182716"/>
                    </a:cubicBezTo>
                    <a:cubicBezTo>
                      <a:pt x="108481" y="182716"/>
                      <a:pt x="107683" y="183010"/>
                      <a:pt x="107059" y="183585"/>
                    </a:cubicBezTo>
                    <a:lnTo>
                      <a:pt x="88075" y="201101"/>
                    </a:lnTo>
                    <a:lnTo>
                      <a:pt x="69090" y="183585"/>
                    </a:lnTo>
                    <a:cubicBezTo>
                      <a:pt x="68454" y="182997"/>
                      <a:pt x="67655" y="182704"/>
                      <a:pt x="66859" y="182704"/>
                    </a:cubicBezTo>
                    <a:cubicBezTo>
                      <a:pt x="66064" y="182704"/>
                      <a:pt x="65273" y="182997"/>
                      <a:pt x="64654" y="183585"/>
                    </a:cubicBezTo>
                    <a:lnTo>
                      <a:pt x="45669" y="201101"/>
                    </a:lnTo>
                    <a:lnTo>
                      <a:pt x="26684" y="183585"/>
                    </a:lnTo>
                    <a:cubicBezTo>
                      <a:pt x="26064" y="182997"/>
                      <a:pt x="25265" y="182704"/>
                      <a:pt x="24466" y="182704"/>
                    </a:cubicBezTo>
                    <a:cubicBezTo>
                      <a:pt x="23667" y="182704"/>
                      <a:pt x="22867" y="182997"/>
                      <a:pt x="22248" y="183585"/>
                    </a:cubicBezTo>
                    <a:lnTo>
                      <a:pt x="6525" y="198100"/>
                    </a:lnTo>
                    <a:lnTo>
                      <a:pt x="6525" y="88106"/>
                    </a:lnTo>
                    <a:cubicBezTo>
                      <a:pt x="6525" y="43123"/>
                      <a:pt x="43124" y="6524"/>
                      <a:pt x="88107" y="6524"/>
                    </a:cubicBezTo>
                    <a:close/>
                    <a:moveTo>
                      <a:pt x="88107" y="0"/>
                    </a:moveTo>
                    <a:cubicBezTo>
                      <a:pt x="64556" y="0"/>
                      <a:pt x="42439" y="9166"/>
                      <a:pt x="25803" y="25802"/>
                    </a:cubicBezTo>
                    <a:cubicBezTo>
                      <a:pt x="9167" y="42438"/>
                      <a:pt x="1" y="64555"/>
                      <a:pt x="1" y="88106"/>
                    </a:cubicBezTo>
                    <a:lnTo>
                      <a:pt x="1" y="205538"/>
                    </a:lnTo>
                    <a:cubicBezTo>
                      <a:pt x="1" y="205570"/>
                      <a:pt x="1" y="205603"/>
                      <a:pt x="1" y="205636"/>
                    </a:cubicBezTo>
                    <a:cubicBezTo>
                      <a:pt x="1" y="205701"/>
                      <a:pt x="1" y="205766"/>
                      <a:pt x="34" y="205831"/>
                    </a:cubicBezTo>
                    <a:cubicBezTo>
                      <a:pt x="34" y="205864"/>
                      <a:pt x="34" y="205929"/>
                      <a:pt x="34" y="205962"/>
                    </a:cubicBezTo>
                    <a:cubicBezTo>
                      <a:pt x="34" y="206027"/>
                      <a:pt x="34" y="206060"/>
                      <a:pt x="66" y="206125"/>
                    </a:cubicBezTo>
                    <a:cubicBezTo>
                      <a:pt x="66" y="206190"/>
                      <a:pt x="66" y="206223"/>
                      <a:pt x="99" y="206288"/>
                    </a:cubicBezTo>
                    <a:cubicBezTo>
                      <a:pt x="99" y="206321"/>
                      <a:pt x="99" y="206386"/>
                      <a:pt x="131" y="206451"/>
                    </a:cubicBezTo>
                    <a:cubicBezTo>
                      <a:pt x="131" y="206484"/>
                      <a:pt x="164" y="206549"/>
                      <a:pt x="164" y="206582"/>
                    </a:cubicBezTo>
                    <a:cubicBezTo>
                      <a:pt x="197" y="206647"/>
                      <a:pt x="197" y="206679"/>
                      <a:pt x="229" y="206745"/>
                    </a:cubicBezTo>
                    <a:cubicBezTo>
                      <a:pt x="262" y="206777"/>
                      <a:pt x="262" y="206843"/>
                      <a:pt x="295" y="206875"/>
                    </a:cubicBezTo>
                    <a:cubicBezTo>
                      <a:pt x="327" y="206940"/>
                      <a:pt x="327" y="206973"/>
                      <a:pt x="360" y="207038"/>
                    </a:cubicBezTo>
                    <a:cubicBezTo>
                      <a:pt x="392" y="207071"/>
                      <a:pt x="425" y="207136"/>
                      <a:pt x="425" y="207169"/>
                    </a:cubicBezTo>
                    <a:cubicBezTo>
                      <a:pt x="458" y="207201"/>
                      <a:pt x="490" y="207267"/>
                      <a:pt x="523" y="207299"/>
                    </a:cubicBezTo>
                    <a:cubicBezTo>
                      <a:pt x="555" y="207364"/>
                      <a:pt x="588" y="207397"/>
                      <a:pt x="621" y="207430"/>
                    </a:cubicBezTo>
                    <a:cubicBezTo>
                      <a:pt x="653" y="207495"/>
                      <a:pt x="686" y="207528"/>
                      <a:pt x="686" y="207560"/>
                    </a:cubicBezTo>
                    <a:cubicBezTo>
                      <a:pt x="751" y="207625"/>
                      <a:pt x="784" y="207658"/>
                      <a:pt x="816" y="207691"/>
                    </a:cubicBezTo>
                    <a:cubicBezTo>
                      <a:pt x="849" y="207723"/>
                      <a:pt x="849" y="207756"/>
                      <a:pt x="882" y="207756"/>
                    </a:cubicBezTo>
                    <a:cubicBezTo>
                      <a:pt x="882" y="207789"/>
                      <a:pt x="914" y="207789"/>
                      <a:pt x="914" y="207821"/>
                    </a:cubicBezTo>
                    <a:cubicBezTo>
                      <a:pt x="947" y="207854"/>
                      <a:pt x="1012" y="207886"/>
                      <a:pt x="1045" y="207952"/>
                    </a:cubicBezTo>
                    <a:cubicBezTo>
                      <a:pt x="1077" y="207984"/>
                      <a:pt x="1110" y="208017"/>
                      <a:pt x="1143" y="208049"/>
                    </a:cubicBezTo>
                    <a:cubicBezTo>
                      <a:pt x="1208" y="208082"/>
                      <a:pt x="1240" y="208115"/>
                      <a:pt x="1306" y="208147"/>
                    </a:cubicBezTo>
                    <a:cubicBezTo>
                      <a:pt x="1338" y="208180"/>
                      <a:pt x="1371" y="208213"/>
                      <a:pt x="1436" y="208245"/>
                    </a:cubicBezTo>
                    <a:cubicBezTo>
                      <a:pt x="1469" y="208278"/>
                      <a:pt x="1534" y="208310"/>
                      <a:pt x="1567" y="208343"/>
                    </a:cubicBezTo>
                    <a:cubicBezTo>
                      <a:pt x="1599" y="208376"/>
                      <a:pt x="1665" y="208376"/>
                      <a:pt x="1697" y="208408"/>
                    </a:cubicBezTo>
                    <a:cubicBezTo>
                      <a:pt x="1762" y="208441"/>
                      <a:pt x="1828" y="208474"/>
                      <a:pt x="1893" y="208506"/>
                    </a:cubicBezTo>
                    <a:cubicBezTo>
                      <a:pt x="1926" y="208506"/>
                      <a:pt x="1958" y="208539"/>
                      <a:pt x="1991" y="208539"/>
                    </a:cubicBezTo>
                    <a:cubicBezTo>
                      <a:pt x="2284" y="208669"/>
                      <a:pt x="2611" y="208767"/>
                      <a:pt x="2937" y="208800"/>
                    </a:cubicBezTo>
                    <a:lnTo>
                      <a:pt x="3589" y="208800"/>
                    </a:lnTo>
                    <a:cubicBezTo>
                      <a:pt x="3622" y="208800"/>
                      <a:pt x="3654" y="208800"/>
                      <a:pt x="3687" y="208767"/>
                    </a:cubicBezTo>
                    <a:lnTo>
                      <a:pt x="3883" y="208767"/>
                    </a:lnTo>
                    <a:cubicBezTo>
                      <a:pt x="3948" y="208735"/>
                      <a:pt x="3981" y="208735"/>
                      <a:pt x="4013" y="208735"/>
                    </a:cubicBezTo>
                    <a:cubicBezTo>
                      <a:pt x="4078" y="208702"/>
                      <a:pt x="4144" y="208702"/>
                      <a:pt x="4209" y="208669"/>
                    </a:cubicBezTo>
                    <a:cubicBezTo>
                      <a:pt x="4242" y="208669"/>
                      <a:pt x="4274" y="208637"/>
                      <a:pt x="4339" y="208637"/>
                    </a:cubicBezTo>
                    <a:cubicBezTo>
                      <a:pt x="4372" y="208604"/>
                      <a:pt x="4437" y="208604"/>
                      <a:pt x="4502" y="208571"/>
                    </a:cubicBezTo>
                    <a:cubicBezTo>
                      <a:pt x="4535" y="208571"/>
                      <a:pt x="4568" y="208539"/>
                      <a:pt x="4633" y="208506"/>
                    </a:cubicBezTo>
                    <a:cubicBezTo>
                      <a:pt x="4666" y="208506"/>
                      <a:pt x="4731" y="208474"/>
                      <a:pt x="4763" y="208441"/>
                    </a:cubicBezTo>
                    <a:cubicBezTo>
                      <a:pt x="4796" y="208408"/>
                      <a:pt x="4861" y="208408"/>
                      <a:pt x="4894" y="208376"/>
                    </a:cubicBezTo>
                    <a:cubicBezTo>
                      <a:pt x="4959" y="208343"/>
                      <a:pt x="4992" y="208310"/>
                      <a:pt x="5024" y="208278"/>
                    </a:cubicBezTo>
                    <a:cubicBezTo>
                      <a:pt x="5090" y="208278"/>
                      <a:pt x="5122" y="208245"/>
                      <a:pt x="5155" y="208213"/>
                    </a:cubicBezTo>
                    <a:cubicBezTo>
                      <a:pt x="5220" y="208180"/>
                      <a:pt x="5253" y="208147"/>
                      <a:pt x="5285" y="208115"/>
                    </a:cubicBezTo>
                    <a:cubicBezTo>
                      <a:pt x="5318" y="208082"/>
                      <a:pt x="5383" y="208049"/>
                      <a:pt x="5416" y="208017"/>
                    </a:cubicBezTo>
                    <a:cubicBezTo>
                      <a:pt x="5448" y="207984"/>
                      <a:pt x="5448" y="207984"/>
                      <a:pt x="5481" y="207952"/>
                    </a:cubicBezTo>
                    <a:lnTo>
                      <a:pt x="24466" y="190402"/>
                    </a:lnTo>
                    <a:lnTo>
                      <a:pt x="43451" y="207952"/>
                    </a:lnTo>
                    <a:cubicBezTo>
                      <a:pt x="44070" y="208522"/>
                      <a:pt x="44861" y="208808"/>
                      <a:pt x="45657" y="208808"/>
                    </a:cubicBezTo>
                    <a:cubicBezTo>
                      <a:pt x="46452" y="208808"/>
                      <a:pt x="47251" y="208522"/>
                      <a:pt x="47887" y="207952"/>
                    </a:cubicBezTo>
                    <a:lnTo>
                      <a:pt x="66872" y="190402"/>
                    </a:lnTo>
                    <a:lnTo>
                      <a:pt x="85856" y="207952"/>
                    </a:lnTo>
                    <a:cubicBezTo>
                      <a:pt x="86476" y="208522"/>
                      <a:pt x="87267" y="208808"/>
                      <a:pt x="88062" y="208808"/>
                    </a:cubicBezTo>
                    <a:cubicBezTo>
                      <a:pt x="88857" y="208808"/>
                      <a:pt x="89657" y="208522"/>
                      <a:pt x="90293" y="207952"/>
                    </a:cubicBezTo>
                    <a:lnTo>
                      <a:pt x="109277" y="190402"/>
                    </a:lnTo>
                    <a:lnTo>
                      <a:pt x="128262" y="207952"/>
                    </a:lnTo>
                    <a:cubicBezTo>
                      <a:pt x="128882" y="208522"/>
                      <a:pt x="129673" y="208808"/>
                      <a:pt x="130468" y="208808"/>
                    </a:cubicBezTo>
                    <a:cubicBezTo>
                      <a:pt x="131263" y="208808"/>
                      <a:pt x="132062" y="208522"/>
                      <a:pt x="132699" y="207952"/>
                    </a:cubicBezTo>
                    <a:lnTo>
                      <a:pt x="151716" y="190402"/>
                    </a:lnTo>
                    <a:lnTo>
                      <a:pt x="170733" y="207952"/>
                    </a:lnTo>
                    <a:cubicBezTo>
                      <a:pt x="170733" y="207984"/>
                      <a:pt x="170766" y="207984"/>
                      <a:pt x="170799" y="208017"/>
                    </a:cubicBezTo>
                    <a:cubicBezTo>
                      <a:pt x="170831" y="208049"/>
                      <a:pt x="170864" y="208082"/>
                      <a:pt x="170929" y="208115"/>
                    </a:cubicBezTo>
                    <a:cubicBezTo>
                      <a:pt x="170962" y="208147"/>
                      <a:pt x="170994" y="208180"/>
                      <a:pt x="171027" y="208213"/>
                    </a:cubicBezTo>
                    <a:cubicBezTo>
                      <a:pt x="171092" y="208245"/>
                      <a:pt x="171125" y="208278"/>
                      <a:pt x="171190" y="208310"/>
                    </a:cubicBezTo>
                    <a:cubicBezTo>
                      <a:pt x="171223" y="208343"/>
                      <a:pt x="171255" y="208343"/>
                      <a:pt x="171320" y="208376"/>
                    </a:cubicBezTo>
                    <a:cubicBezTo>
                      <a:pt x="171353" y="208408"/>
                      <a:pt x="171418" y="208441"/>
                      <a:pt x="171451" y="208474"/>
                    </a:cubicBezTo>
                    <a:cubicBezTo>
                      <a:pt x="171516" y="208474"/>
                      <a:pt x="171549" y="208506"/>
                      <a:pt x="171614" y="208539"/>
                    </a:cubicBezTo>
                    <a:cubicBezTo>
                      <a:pt x="171647" y="208539"/>
                      <a:pt x="171679" y="208571"/>
                      <a:pt x="171745" y="208604"/>
                    </a:cubicBezTo>
                    <a:cubicBezTo>
                      <a:pt x="171810" y="208604"/>
                      <a:pt x="171842" y="208637"/>
                      <a:pt x="171908" y="208637"/>
                    </a:cubicBezTo>
                    <a:cubicBezTo>
                      <a:pt x="171940" y="208669"/>
                      <a:pt x="172005" y="208669"/>
                      <a:pt x="172038" y="208702"/>
                    </a:cubicBezTo>
                    <a:cubicBezTo>
                      <a:pt x="172103" y="208702"/>
                      <a:pt x="172136" y="208702"/>
                      <a:pt x="172201" y="208735"/>
                    </a:cubicBezTo>
                    <a:cubicBezTo>
                      <a:pt x="172266" y="208735"/>
                      <a:pt x="172299" y="208767"/>
                      <a:pt x="172364" y="208767"/>
                    </a:cubicBezTo>
                    <a:cubicBezTo>
                      <a:pt x="172397" y="208767"/>
                      <a:pt x="172462" y="208767"/>
                      <a:pt x="172527" y="208800"/>
                    </a:cubicBezTo>
                    <a:lnTo>
                      <a:pt x="173310" y="208800"/>
                    </a:lnTo>
                    <a:cubicBezTo>
                      <a:pt x="173376" y="208767"/>
                      <a:pt x="173408" y="208767"/>
                      <a:pt x="173473" y="208767"/>
                    </a:cubicBezTo>
                    <a:cubicBezTo>
                      <a:pt x="173539" y="208767"/>
                      <a:pt x="173571" y="208735"/>
                      <a:pt x="173636" y="208735"/>
                    </a:cubicBezTo>
                    <a:cubicBezTo>
                      <a:pt x="173702" y="208735"/>
                      <a:pt x="173734" y="208702"/>
                      <a:pt x="173767" y="208702"/>
                    </a:cubicBezTo>
                    <a:cubicBezTo>
                      <a:pt x="173832" y="208669"/>
                      <a:pt x="173897" y="208669"/>
                      <a:pt x="173963" y="208637"/>
                    </a:cubicBezTo>
                    <a:cubicBezTo>
                      <a:pt x="173995" y="208637"/>
                      <a:pt x="174028" y="208604"/>
                      <a:pt x="174093" y="208604"/>
                    </a:cubicBezTo>
                    <a:cubicBezTo>
                      <a:pt x="174126" y="208571"/>
                      <a:pt x="174191" y="208571"/>
                      <a:pt x="174256" y="208539"/>
                    </a:cubicBezTo>
                    <a:cubicBezTo>
                      <a:pt x="174289" y="208506"/>
                      <a:pt x="174321" y="208506"/>
                      <a:pt x="174387" y="208474"/>
                    </a:cubicBezTo>
                    <a:cubicBezTo>
                      <a:pt x="174419" y="208441"/>
                      <a:pt x="174485" y="208408"/>
                      <a:pt x="174517" y="208408"/>
                    </a:cubicBezTo>
                    <a:cubicBezTo>
                      <a:pt x="174582" y="208376"/>
                      <a:pt x="174615" y="208343"/>
                      <a:pt x="174648" y="208310"/>
                    </a:cubicBezTo>
                    <a:cubicBezTo>
                      <a:pt x="174713" y="208278"/>
                      <a:pt x="174746" y="208245"/>
                      <a:pt x="174778" y="208245"/>
                    </a:cubicBezTo>
                    <a:cubicBezTo>
                      <a:pt x="174843" y="208213"/>
                      <a:pt x="174876" y="208180"/>
                      <a:pt x="174909" y="208147"/>
                    </a:cubicBezTo>
                    <a:cubicBezTo>
                      <a:pt x="174974" y="208115"/>
                      <a:pt x="175007" y="208082"/>
                      <a:pt x="175039" y="208017"/>
                    </a:cubicBezTo>
                    <a:cubicBezTo>
                      <a:pt x="175072" y="207984"/>
                      <a:pt x="175137" y="207952"/>
                      <a:pt x="175170" y="207919"/>
                    </a:cubicBezTo>
                    <a:cubicBezTo>
                      <a:pt x="175202" y="207886"/>
                      <a:pt x="175235" y="207854"/>
                      <a:pt x="175267" y="207821"/>
                    </a:cubicBezTo>
                    <a:cubicBezTo>
                      <a:pt x="175300" y="207789"/>
                      <a:pt x="175300" y="207789"/>
                      <a:pt x="175333" y="207756"/>
                    </a:cubicBezTo>
                    <a:cubicBezTo>
                      <a:pt x="175333" y="207756"/>
                      <a:pt x="175365" y="207723"/>
                      <a:pt x="175398" y="207691"/>
                    </a:cubicBezTo>
                    <a:cubicBezTo>
                      <a:pt x="175431" y="207658"/>
                      <a:pt x="175463" y="207625"/>
                      <a:pt x="175496" y="207560"/>
                    </a:cubicBezTo>
                    <a:cubicBezTo>
                      <a:pt x="175528" y="207528"/>
                      <a:pt x="175561" y="207495"/>
                      <a:pt x="175594" y="207430"/>
                    </a:cubicBezTo>
                    <a:cubicBezTo>
                      <a:pt x="175626" y="207397"/>
                      <a:pt x="175659" y="207364"/>
                      <a:pt x="175692" y="207299"/>
                    </a:cubicBezTo>
                    <a:cubicBezTo>
                      <a:pt x="175692" y="207267"/>
                      <a:pt x="175724" y="207201"/>
                      <a:pt x="175757" y="207169"/>
                    </a:cubicBezTo>
                    <a:cubicBezTo>
                      <a:pt x="175789" y="207136"/>
                      <a:pt x="175822" y="207071"/>
                      <a:pt x="175822" y="207038"/>
                    </a:cubicBezTo>
                    <a:cubicBezTo>
                      <a:pt x="175855" y="206973"/>
                      <a:pt x="175887" y="206940"/>
                      <a:pt x="175920" y="206875"/>
                    </a:cubicBezTo>
                    <a:cubicBezTo>
                      <a:pt x="175920" y="206843"/>
                      <a:pt x="175952" y="206777"/>
                      <a:pt x="175952" y="206745"/>
                    </a:cubicBezTo>
                    <a:cubicBezTo>
                      <a:pt x="175985" y="206679"/>
                      <a:pt x="176018" y="206647"/>
                      <a:pt x="176018" y="206582"/>
                    </a:cubicBezTo>
                    <a:cubicBezTo>
                      <a:pt x="176050" y="206549"/>
                      <a:pt x="176050" y="206484"/>
                      <a:pt x="176083" y="206451"/>
                    </a:cubicBezTo>
                    <a:cubicBezTo>
                      <a:pt x="176083" y="206386"/>
                      <a:pt x="176083" y="206321"/>
                      <a:pt x="176116" y="206288"/>
                    </a:cubicBezTo>
                    <a:cubicBezTo>
                      <a:pt x="176116" y="206223"/>
                      <a:pt x="176116" y="206190"/>
                      <a:pt x="176148" y="206125"/>
                    </a:cubicBezTo>
                    <a:cubicBezTo>
                      <a:pt x="176148" y="206060"/>
                      <a:pt x="176148" y="206027"/>
                      <a:pt x="176148" y="205962"/>
                    </a:cubicBezTo>
                    <a:cubicBezTo>
                      <a:pt x="176181" y="205929"/>
                      <a:pt x="176181" y="205864"/>
                      <a:pt x="176181" y="205799"/>
                    </a:cubicBezTo>
                    <a:cubicBezTo>
                      <a:pt x="176181" y="205766"/>
                      <a:pt x="176181" y="205701"/>
                      <a:pt x="176181" y="205636"/>
                    </a:cubicBezTo>
                    <a:cubicBezTo>
                      <a:pt x="176181" y="205603"/>
                      <a:pt x="176181" y="205570"/>
                      <a:pt x="176181" y="205538"/>
                    </a:cubicBezTo>
                    <a:lnTo>
                      <a:pt x="176181" y="88106"/>
                    </a:lnTo>
                    <a:cubicBezTo>
                      <a:pt x="176181" y="64555"/>
                      <a:pt x="167015" y="42438"/>
                      <a:pt x="150379" y="25802"/>
                    </a:cubicBezTo>
                    <a:cubicBezTo>
                      <a:pt x="133742" y="9166"/>
                      <a:pt x="111626" y="0"/>
                      <a:pt x="88107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9"/>
              <p:cNvSpPr/>
              <p:nvPr/>
            </p:nvSpPr>
            <p:spPr>
              <a:xfrm>
                <a:off x="2413850" y="2033025"/>
                <a:ext cx="979450" cy="978625"/>
              </a:xfrm>
              <a:custGeom>
                <a:avLst/>
                <a:gdLst/>
                <a:ahLst/>
                <a:cxnLst/>
                <a:rect l="l" t="t" r="r" b="b"/>
                <a:pathLst>
                  <a:path w="39178" h="39145" extrusionOk="0">
                    <a:moveTo>
                      <a:pt x="19605" y="0"/>
                    </a:moveTo>
                    <a:cubicBezTo>
                      <a:pt x="8808" y="0"/>
                      <a:pt x="1" y="8775"/>
                      <a:pt x="1" y="19572"/>
                    </a:cubicBezTo>
                    <a:cubicBezTo>
                      <a:pt x="1" y="30369"/>
                      <a:pt x="8808" y="39144"/>
                      <a:pt x="19605" y="39144"/>
                    </a:cubicBezTo>
                    <a:cubicBezTo>
                      <a:pt x="30370" y="39144"/>
                      <a:pt x="39177" y="30369"/>
                      <a:pt x="39177" y="19572"/>
                    </a:cubicBezTo>
                    <a:cubicBezTo>
                      <a:pt x="39177" y="16832"/>
                      <a:pt x="38623" y="14190"/>
                      <a:pt x="37514" y="11711"/>
                    </a:cubicBezTo>
                    <a:cubicBezTo>
                      <a:pt x="36985" y="10486"/>
                      <a:pt x="35802" y="9756"/>
                      <a:pt x="34564" y="9756"/>
                    </a:cubicBezTo>
                    <a:cubicBezTo>
                      <a:pt x="34121" y="9756"/>
                      <a:pt x="33670" y="9849"/>
                      <a:pt x="33240" y="10047"/>
                    </a:cubicBezTo>
                    <a:cubicBezTo>
                      <a:pt x="31577" y="10765"/>
                      <a:pt x="30827" y="12689"/>
                      <a:pt x="31544" y="14320"/>
                    </a:cubicBezTo>
                    <a:cubicBezTo>
                      <a:pt x="32262" y="15984"/>
                      <a:pt x="32653" y="17746"/>
                      <a:pt x="32653" y="19572"/>
                    </a:cubicBezTo>
                    <a:cubicBezTo>
                      <a:pt x="32653" y="26749"/>
                      <a:pt x="26782" y="32620"/>
                      <a:pt x="19573" y="32620"/>
                    </a:cubicBezTo>
                    <a:cubicBezTo>
                      <a:pt x="12396" y="32620"/>
                      <a:pt x="6525" y="26749"/>
                      <a:pt x="6525" y="19572"/>
                    </a:cubicBezTo>
                    <a:cubicBezTo>
                      <a:pt x="6525" y="12363"/>
                      <a:pt x="12396" y="6524"/>
                      <a:pt x="19573" y="6524"/>
                    </a:cubicBezTo>
                    <a:cubicBezTo>
                      <a:pt x="21399" y="6524"/>
                      <a:pt x="23161" y="6883"/>
                      <a:pt x="24792" y="7601"/>
                    </a:cubicBezTo>
                    <a:cubicBezTo>
                      <a:pt x="25219" y="7785"/>
                      <a:pt x="25664" y="7873"/>
                      <a:pt x="26101" y="7873"/>
                    </a:cubicBezTo>
                    <a:cubicBezTo>
                      <a:pt x="27365" y="7873"/>
                      <a:pt x="28564" y="7141"/>
                      <a:pt x="29098" y="5905"/>
                    </a:cubicBezTo>
                    <a:cubicBezTo>
                      <a:pt x="29815" y="4241"/>
                      <a:pt x="29065" y="2349"/>
                      <a:pt x="27401" y="1599"/>
                    </a:cubicBezTo>
                    <a:cubicBezTo>
                      <a:pt x="24955" y="522"/>
                      <a:pt x="22313" y="0"/>
                      <a:pt x="19605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4208775" y="2033025"/>
                <a:ext cx="978600" cy="978625"/>
              </a:xfrm>
              <a:custGeom>
                <a:avLst/>
                <a:gdLst/>
                <a:ahLst/>
                <a:cxnLst/>
                <a:rect l="l" t="t" r="r" b="b"/>
                <a:pathLst>
                  <a:path w="39144" h="39145" extrusionOk="0">
                    <a:moveTo>
                      <a:pt x="19572" y="0"/>
                    </a:moveTo>
                    <a:cubicBezTo>
                      <a:pt x="8775" y="0"/>
                      <a:pt x="0" y="8775"/>
                      <a:pt x="0" y="19572"/>
                    </a:cubicBezTo>
                    <a:cubicBezTo>
                      <a:pt x="0" y="30369"/>
                      <a:pt x="8775" y="39144"/>
                      <a:pt x="19572" y="39144"/>
                    </a:cubicBezTo>
                    <a:cubicBezTo>
                      <a:pt x="30369" y="39144"/>
                      <a:pt x="39144" y="30369"/>
                      <a:pt x="39144" y="19572"/>
                    </a:cubicBezTo>
                    <a:cubicBezTo>
                      <a:pt x="39144" y="16832"/>
                      <a:pt x="38589" y="14190"/>
                      <a:pt x="37513" y="11711"/>
                    </a:cubicBezTo>
                    <a:cubicBezTo>
                      <a:pt x="36984" y="10486"/>
                      <a:pt x="35802" y="9756"/>
                      <a:pt x="34550" y="9756"/>
                    </a:cubicBezTo>
                    <a:cubicBezTo>
                      <a:pt x="34102" y="9756"/>
                      <a:pt x="33646" y="9849"/>
                      <a:pt x="33207" y="10047"/>
                    </a:cubicBezTo>
                    <a:cubicBezTo>
                      <a:pt x="31576" y="10765"/>
                      <a:pt x="30826" y="12689"/>
                      <a:pt x="31544" y="14320"/>
                    </a:cubicBezTo>
                    <a:cubicBezTo>
                      <a:pt x="32261" y="15984"/>
                      <a:pt x="32620" y="17746"/>
                      <a:pt x="32620" y="19572"/>
                    </a:cubicBezTo>
                    <a:cubicBezTo>
                      <a:pt x="32620" y="26749"/>
                      <a:pt x="26781" y="32620"/>
                      <a:pt x="19572" y="32620"/>
                    </a:cubicBezTo>
                    <a:cubicBezTo>
                      <a:pt x="12363" y="32620"/>
                      <a:pt x="6524" y="26749"/>
                      <a:pt x="6524" y="19572"/>
                    </a:cubicBezTo>
                    <a:cubicBezTo>
                      <a:pt x="6524" y="12363"/>
                      <a:pt x="12363" y="6524"/>
                      <a:pt x="19572" y="6524"/>
                    </a:cubicBezTo>
                    <a:cubicBezTo>
                      <a:pt x="21399" y="6524"/>
                      <a:pt x="23128" y="6883"/>
                      <a:pt x="24791" y="7601"/>
                    </a:cubicBezTo>
                    <a:cubicBezTo>
                      <a:pt x="25219" y="7785"/>
                      <a:pt x="25661" y="7873"/>
                      <a:pt x="26095" y="7873"/>
                    </a:cubicBezTo>
                    <a:cubicBezTo>
                      <a:pt x="27352" y="7873"/>
                      <a:pt x="28540" y="7141"/>
                      <a:pt x="29097" y="5905"/>
                    </a:cubicBezTo>
                    <a:cubicBezTo>
                      <a:pt x="29815" y="4241"/>
                      <a:pt x="29064" y="2349"/>
                      <a:pt x="27401" y="1599"/>
                    </a:cubicBezTo>
                    <a:cubicBezTo>
                      <a:pt x="24922" y="522"/>
                      <a:pt x="22279" y="0"/>
                      <a:pt x="19572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29"/>
            <p:cNvGrpSpPr/>
            <p:nvPr/>
          </p:nvGrpSpPr>
          <p:grpSpPr>
            <a:xfrm>
              <a:off x="4378703" y="3751162"/>
              <a:ext cx="439979" cy="439979"/>
              <a:chOff x="1190625" y="238125"/>
              <a:chExt cx="5219200" cy="5219200"/>
            </a:xfrm>
          </p:grpSpPr>
          <p:sp>
            <p:nvSpPr>
              <p:cNvPr id="647" name="Google Shape;647;p29"/>
              <p:cNvSpPr/>
              <p:nvPr/>
            </p:nvSpPr>
            <p:spPr>
              <a:xfrm>
                <a:off x="1190625" y="238125"/>
                <a:ext cx="448605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179442" h="208768" extrusionOk="0">
                    <a:moveTo>
                      <a:pt x="104384" y="6524"/>
                    </a:moveTo>
                    <a:cubicBezTo>
                      <a:pt x="129436" y="6524"/>
                      <a:pt x="153020" y="15886"/>
                      <a:pt x="171222" y="32913"/>
                    </a:cubicBezTo>
                    <a:lnTo>
                      <a:pt x="102068" y="102068"/>
                    </a:lnTo>
                    <a:cubicBezTo>
                      <a:pt x="100795" y="103340"/>
                      <a:pt x="100795" y="105395"/>
                      <a:pt x="102068" y="106700"/>
                    </a:cubicBezTo>
                    <a:lnTo>
                      <a:pt x="171222" y="175854"/>
                    </a:lnTo>
                    <a:cubicBezTo>
                      <a:pt x="153020" y="192881"/>
                      <a:pt x="129436" y="202243"/>
                      <a:pt x="104384" y="202243"/>
                    </a:cubicBezTo>
                    <a:cubicBezTo>
                      <a:pt x="78255" y="202243"/>
                      <a:pt x="53660" y="192066"/>
                      <a:pt x="35197" y="173570"/>
                    </a:cubicBezTo>
                    <a:cubicBezTo>
                      <a:pt x="16701" y="155075"/>
                      <a:pt x="6524" y="130512"/>
                      <a:pt x="6524" y="104384"/>
                    </a:cubicBezTo>
                    <a:cubicBezTo>
                      <a:pt x="6524" y="78255"/>
                      <a:pt x="16701" y="53660"/>
                      <a:pt x="35197" y="35197"/>
                    </a:cubicBezTo>
                    <a:cubicBezTo>
                      <a:pt x="53660" y="16701"/>
                      <a:pt x="78255" y="6524"/>
                      <a:pt x="104384" y="6524"/>
                    </a:cubicBezTo>
                    <a:close/>
                    <a:moveTo>
                      <a:pt x="104384" y="0"/>
                    </a:moveTo>
                    <a:cubicBezTo>
                      <a:pt x="76494" y="0"/>
                      <a:pt x="50300" y="10862"/>
                      <a:pt x="30565" y="30565"/>
                    </a:cubicBezTo>
                    <a:cubicBezTo>
                      <a:pt x="10862" y="50300"/>
                      <a:pt x="0" y="76494"/>
                      <a:pt x="0" y="104384"/>
                    </a:cubicBezTo>
                    <a:cubicBezTo>
                      <a:pt x="0" y="132274"/>
                      <a:pt x="10862" y="158467"/>
                      <a:pt x="30565" y="178170"/>
                    </a:cubicBezTo>
                    <a:cubicBezTo>
                      <a:pt x="50300" y="197905"/>
                      <a:pt x="76494" y="208767"/>
                      <a:pt x="104384" y="208767"/>
                    </a:cubicBezTo>
                    <a:cubicBezTo>
                      <a:pt x="132274" y="208767"/>
                      <a:pt x="158467" y="197905"/>
                      <a:pt x="178170" y="178170"/>
                    </a:cubicBezTo>
                    <a:cubicBezTo>
                      <a:pt x="179442" y="176898"/>
                      <a:pt x="179442" y="174842"/>
                      <a:pt x="178170" y="173570"/>
                    </a:cubicBezTo>
                    <a:lnTo>
                      <a:pt x="108983" y="104384"/>
                    </a:lnTo>
                    <a:lnTo>
                      <a:pt x="178170" y="35197"/>
                    </a:lnTo>
                    <a:cubicBezTo>
                      <a:pt x="178789" y="34577"/>
                      <a:pt x="179148" y="33729"/>
                      <a:pt x="179148" y="32881"/>
                    </a:cubicBezTo>
                    <a:cubicBezTo>
                      <a:pt x="179148" y="32000"/>
                      <a:pt x="178789" y="31185"/>
                      <a:pt x="178170" y="30565"/>
                    </a:cubicBezTo>
                    <a:cubicBezTo>
                      <a:pt x="158467" y="10862"/>
                      <a:pt x="132274" y="0"/>
                      <a:pt x="104384" y="0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3637100" y="1053600"/>
                <a:ext cx="570875" cy="570875"/>
              </a:xfrm>
              <a:custGeom>
                <a:avLst/>
                <a:gdLst/>
                <a:ahLst/>
                <a:cxnLst/>
                <a:rect l="l" t="t" r="r" b="b"/>
                <a:pathLst>
                  <a:path w="22835" h="22835" extrusionOk="0">
                    <a:moveTo>
                      <a:pt x="11418" y="1"/>
                    </a:moveTo>
                    <a:cubicBezTo>
                      <a:pt x="5122" y="1"/>
                      <a:pt x="1" y="5122"/>
                      <a:pt x="1" y="11418"/>
                    </a:cubicBezTo>
                    <a:cubicBezTo>
                      <a:pt x="1" y="17713"/>
                      <a:pt x="5122" y="22835"/>
                      <a:pt x="11418" y="22835"/>
                    </a:cubicBezTo>
                    <a:cubicBezTo>
                      <a:pt x="17713" y="22835"/>
                      <a:pt x="22835" y="17713"/>
                      <a:pt x="22835" y="11418"/>
                    </a:cubicBezTo>
                    <a:cubicBezTo>
                      <a:pt x="22835" y="9624"/>
                      <a:pt x="21367" y="8156"/>
                      <a:pt x="19573" y="8156"/>
                    </a:cubicBezTo>
                    <a:cubicBezTo>
                      <a:pt x="17778" y="8156"/>
                      <a:pt x="16311" y="9624"/>
                      <a:pt x="16311" y="11418"/>
                    </a:cubicBezTo>
                    <a:cubicBezTo>
                      <a:pt x="16311" y="14125"/>
                      <a:pt x="14125" y="16311"/>
                      <a:pt x="11418" y="16311"/>
                    </a:cubicBezTo>
                    <a:cubicBezTo>
                      <a:pt x="8710" y="16311"/>
                      <a:pt x="6525" y="14125"/>
                      <a:pt x="6525" y="11418"/>
                    </a:cubicBezTo>
                    <a:cubicBezTo>
                      <a:pt x="6525" y="8710"/>
                      <a:pt x="8710" y="6525"/>
                      <a:pt x="11418" y="6525"/>
                    </a:cubicBezTo>
                    <a:cubicBezTo>
                      <a:pt x="13212" y="6525"/>
                      <a:pt x="14680" y="5057"/>
                      <a:pt x="14680" y="3263"/>
                    </a:cubicBezTo>
                    <a:cubicBezTo>
                      <a:pt x="14680" y="1469"/>
                      <a:pt x="13212" y="1"/>
                      <a:pt x="11418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4452600" y="2603050"/>
                <a:ext cx="489325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9573" extrusionOk="0">
                    <a:moveTo>
                      <a:pt x="9786" y="1"/>
                    </a:moveTo>
                    <a:cubicBezTo>
                      <a:pt x="4372" y="1"/>
                      <a:pt x="0" y="4372"/>
                      <a:pt x="0" y="9787"/>
                    </a:cubicBezTo>
                    <a:cubicBezTo>
                      <a:pt x="0" y="15169"/>
                      <a:pt x="4372" y="19573"/>
                      <a:pt x="9786" y="19573"/>
                    </a:cubicBezTo>
                    <a:cubicBezTo>
                      <a:pt x="15169" y="19573"/>
                      <a:pt x="19572" y="15169"/>
                      <a:pt x="19572" y="9787"/>
                    </a:cubicBezTo>
                    <a:cubicBezTo>
                      <a:pt x="19572" y="7992"/>
                      <a:pt x="18104" y="6525"/>
                      <a:pt x="16310" y="6525"/>
                    </a:cubicBezTo>
                    <a:cubicBezTo>
                      <a:pt x="14516" y="6525"/>
                      <a:pt x="13048" y="7992"/>
                      <a:pt x="13048" y="9787"/>
                    </a:cubicBezTo>
                    <a:cubicBezTo>
                      <a:pt x="13048" y="11581"/>
                      <a:pt x="11581" y="13049"/>
                      <a:pt x="9786" y="13049"/>
                    </a:cubicBezTo>
                    <a:cubicBezTo>
                      <a:pt x="7992" y="13049"/>
                      <a:pt x="6524" y="11581"/>
                      <a:pt x="6524" y="9787"/>
                    </a:cubicBezTo>
                    <a:cubicBezTo>
                      <a:pt x="6524" y="7992"/>
                      <a:pt x="7992" y="6525"/>
                      <a:pt x="9786" y="6525"/>
                    </a:cubicBezTo>
                    <a:cubicBezTo>
                      <a:pt x="11581" y="6525"/>
                      <a:pt x="13048" y="5057"/>
                      <a:pt x="13048" y="3263"/>
                    </a:cubicBezTo>
                    <a:cubicBezTo>
                      <a:pt x="13048" y="1469"/>
                      <a:pt x="11581" y="1"/>
                      <a:pt x="9786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5186550" y="2603050"/>
                <a:ext cx="489325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9573" extrusionOk="0">
                    <a:moveTo>
                      <a:pt x="9786" y="1"/>
                    </a:moveTo>
                    <a:cubicBezTo>
                      <a:pt x="4371" y="1"/>
                      <a:pt x="0" y="4372"/>
                      <a:pt x="0" y="9787"/>
                    </a:cubicBezTo>
                    <a:cubicBezTo>
                      <a:pt x="0" y="15169"/>
                      <a:pt x="4371" y="19573"/>
                      <a:pt x="9786" y="19573"/>
                    </a:cubicBezTo>
                    <a:cubicBezTo>
                      <a:pt x="15169" y="19573"/>
                      <a:pt x="19572" y="15169"/>
                      <a:pt x="19572" y="9787"/>
                    </a:cubicBezTo>
                    <a:cubicBezTo>
                      <a:pt x="19572" y="7992"/>
                      <a:pt x="18104" y="6525"/>
                      <a:pt x="16310" y="6525"/>
                    </a:cubicBezTo>
                    <a:cubicBezTo>
                      <a:pt x="14484" y="6525"/>
                      <a:pt x="13048" y="7992"/>
                      <a:pt x="13048" y="9787"/>
                    </a:cubicBezTo>
                    <a:cubicBezTo>
                      <a:pt x="13048" y="11581"/>
                      <a:pt x="11580" y="13049"/>
                      <a:pt x="9786" y="13049"/>
                    </a:cubicBezTo>
                    <a:cubicBezTo>
                      <a:pt x="7992" y="13049"/>
                      <a:pt x="6524" y="11581"/>
                      <a:pt x="6524" y="9787"/>
                    </a:cubicBezTo>
                    <a:cubicBezTo>
                      <a:pt x="6524" y="7992"/>
                      <a:pt x="7992" y="6525"/>
                      <a:pt x="9786" y="6525"/>
                    </a:cubicBezTo>
                    <a:cubicBezTo>
                      <a:pt x="11580" y="6525"/>
                      <a:pt x="13048" y="5057"/>
                      <a:pt x="13048" y="3263"/>
                    </a:cubicBezTo>
                    <a:cubicBezTo>
                      <a:pt x="13048" y="1469"/>
                      <a:pt x="11580" y="1"/>
                      <a:pt x="9786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5920500" y="2603050"/>
                <a:ext cx="489325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9573" extrusionOk="0">
                    <a:moveTo>
                      <a:pt x="9786" y="1"/>
                    </a:moveTo>
                    <a:cubicBezTo>
                      <a:pt x="4371" y="1"/>
                      <a:pt x="0" y="4372"/>
                      <a:pt x="0" y="9787"/>
                    </a:cubicBezTo>
                    <a:cubicBezTo>
                      <a:pt x="0" y="15169"/>
                      <a:pt x="4371" y="19573"/>
                      <a:pt x="9786" y="19573"/>
                    </a:cubicBezTo>
                    <a:cubicBezTo>
                      <a:pt x="15168" y="19573"/>
                      <a:pt x="19572" y="15169"/>
                      <a:pt x="19572" y="9787"/>
                    </a:cubicBezTo>
                    <a:cubicBezTo>
                      <a:pt x="19572" y="7992"/>
                      <a:pt x="18104" y="6525"/>
                      <a:pt x="16310" y="6525"/>
                    </a:cubicBezTo>
                    <a:cubicBezTo>
                      <a:pt x="14483" y="6525"/>
                      <a:pt x="13048" y="7992"/>
                      <a:pt x="13048" y="9787"/>
                    </a:cubicBezTo>
                    <a:cubicBezTo>
                      <a:pt x="13048" y="11581"/>
                      <a:pt x="11580" y="13049"/>
                      <a:pt x="9786" y="13049"/>
                    </a:cubicBezTo>
                    <a:cubicBezTo>
                      <a:pt x="7992" y="13049"/>
                      <a:pt x="6524" y="11581"/>
                      <a:pt x="6524" y="9787"/>
                    </a:cubicBezTo>
                    <a:cubicBezTo>
                      <a:pt x="6524" y="7992"/>
                      <a:pt x="7992" y="6525"/>
                      <a:pt x="9786" y="6525"/>
                    </a:cubicBezTo>
                    <a:cubicBezTo>
                      <a:pt x="11580" y="6525"/>
                      <a:pt x="13048" y="5057"/>
                      <a:pt x="13048" y="3263"/>
                    </a:cubicBezTo>
                    <a:cubicBezTo>
                      <a:pt x="13048" y="1469"/>
                      <a:pt x="11580" y="1"/>
                      <a:pt x="9786" y="1"/>
                    </a:cubicBezTo>
                    <a:close/>
                  </a:path>
                </a:pathLst>
              </a:custGeom>
              <a:solidFill>
                <a:srgbClr val="11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667;p31">
            <a:extLst>
              <a:ext uri="{FF2B5EF4-FFF2-40B4-BE49-F238E27FC236}">
                <a16:creationId xmlns:a16="http://schemas.microsoft.com/office/drawing/2014/main" id="{ED64910E-C7D4-5097-7E82-DA79FA6B67B4}"/>
              </a:ext>
            </a:extLst>
          </p:cNvPr>
          <p:cNvSpPr txBox="1">
            <a:spLocks/>
          </p:cNvSpPr>
          <p:nvPr/>
        </p:nvSpPr>
        <p:spPr>
          <a:xfrm>
            <a:off x="4584941" y="-25172"/>
            <a:ext cx="29385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4000" dirty="0">
                <a:solidFill>
                  <a:srgbClr val="F3F3F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Outputs</a:t>
            </a:r>
          </a:p>
        </p:txBody>
      </p:sp>
      <p:pic>
        <p:nvPicPr>
          <p:cNvPr id="1026" name="Picture 2" descr="Picture 2, Picture">
            <a:extLst>
              <a:ext uri="{FF2B5EF4-FFF2-40B4-BE49-F238E27FC236}">
                <a16:creationId xmlns:a16="http://schemas.microsoft.com/office/drawing/2014/main" id="{C79C469D-255B-37F7-2073-5C73F3507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44" y="1516380"/>
            <a:ext cx="2679018" cy="350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CA27F2-DC32-BD68-49F1-6166C4B1B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58" y="1302564"/>
            <a:ext cx="4369618" cy="174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2EF7AF-B58F-4D80-0C43-0C9680D7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1" y="3173327"/>
            <a:ext cx="4565751" cy="182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" grpId="0"/>
      <p:bldP spid="63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>
          <a:extLst>
            <a:ext uri="{FF2B5EF4-FFF2-40B4-BE49-F238E27FC236}">
              <a16:creationId xmlns:a16="http://schemas.microsoft.com/office/drawing/2014/main" id="{C9258D37-5654-11E5-4444-A1EDD7E29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>
            <a:extLst>
              <a:ext uri="{FF2B5EF4-FFF2-40B4-BE49-F238E27FC236}">
                <a16:creationId xmlns:a16="http://schemas.microsoft.com/office/drawing/2014/main" id="{F141DDDB-D24F-50E6-4840-75CAF8CF95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Text">
            <a:extLst>
              <a:ext uri="{FF2B5EF4-FFF2-40B4-BE49-F238E27FC236}">
                <a16:creationId xmlns:a16="http://schemas.microsoft.com/office/drawing/2014/main" id="{559436FB-357C-EF8B-40DB-172108EBF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9401" y="2367173"/>
            <a:ext cx="3457574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  <a:lumMod val="50000"/>
                        <a:lumOff val="50000"/>
                        <a:alpha val="95000"/>
                      </a:schemeClr>
                    </a:gs>
                    <a:gs pos="56000">
                      <a:schemeClr val="accent5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sym typeface="Teko"/>
              </a:rPr>
              <a:t>Conclusion </a:t>
            </a:r>
            <a:endParaRPr sz="4000" dirty="0">
              <a:gradFill flip="none" rotWithShape="1">
                <a:gsLst>
                  <a:gs pos="0">
                    <a:schemeClr val="accent5">
                      <a:shade val="30000"/>
                      <a:satMod val="115000"/>
                      <a:lumMod val="50000"/>
                      <a:lumOff val="50000"/>
                      <a:alpha val="95000"/>
                    </a:schemeClr>
                  </a:gs>
                  <a:gs pos="56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sym typeface="Teko"/>
            </a:endParaRPr>
          </a:p>
        </p:txBody>
      </p:sp>
      <p:pic>
        <p:nvPicPr>
          <p:cNvPr id="525" name="Google Shape;525;p25">
            <a:extLst>
              <a:ext uri="{FF2B5EF4-FFF2-40B4-BE49-F238E27FC236}">
                <a16:creationId xmlns:a16="http://schemas.microsoft.com/office/drawing/2014/main" id="{DFA0AC4A-1CCA-97BA-4C52-F186644B3CE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>
            <a:extLst>
              <a:ext uri="{FF2B5EF4-FFF2-40B4-BE49-F238E27FC236}">
                <a16:creationId xmlns:a16="http://schemas.microsoft.com/office/drawing/2014/main" id="{D506FF9C-9137-1949-6174-560EECD7C3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215251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>
            <a:extLst>
              <a:ext uri="{FF2B5EF4-FFF2-40B4-BE49-F238E27FC236}">
                <a16:creationId xmlns:a16="http://schemas.microsoft.com/office/drawing/2014/main" id="{B1E56D02-3DC9-AD67-26C9-3A26D541719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7EE975B2-0171-1949-71B7-9C18A28416E9}"/>
              </a:ext>
            </a:extLst>
          </p:cNvPr>
          <p:cNvSpPr/>
          <p:nvPr/>
        </p:nvSpPr>
        <p:spPr>
          <a:xfrm>
            <a:off x="1918467" y="1084792"/>
            <a:ext cx="5257639" cy="1717933"/>
          </a:xfrm>
          <a:prstGeom prst="trapezoid">
            <a:avLst>
              <a:gd name="adj" fmla="val 131953"/>
            </a:avLst>
          </a:prstGeom>
          <a:gradFill flip="none" rotWithShape="1">
            <a:gsLst>
              <a:gs pos="29000">
                <a:schemeClr val="accent5">
                  <a:alpha val="20000"/>
                  <a:lumMod val="10000"/>
                  <a:lumOff val="90000"/>
                </a:schemeClr>
              </a:gs>
              <a:gs pos="65000">
                <a:schemeClr val="accent5">
                  <a:lumMod val="95000"/>
                  <a:lumOff val="5000"/>
                  <a:alpha val="20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1000AC2B-A752-FA82-F65B-C4447493D94E}"/>
              </a:ext>
            </a:extLst>
          </p:cNvPr>
          <p:cNvSpPr/>
          <p:nvPr/>
        </p:nvSpPr>
        <p:spPr>
          <a:xfrm flipV="1">
            <a:off x="1918468" y="2802726"/>
            <a:ext cx="5307064" cy="1599890"/>
          </a:xfrm>
          <a:prstGeom prst="trapezoid">
            <a:avLst>
              <a:gd name="adj" fmla="val 146452"/>
            </a:avLst>
          </a:prstGeom>
          <a:gradFill flip="none" rotWithShape="1">
            <a:gsLst>
              <a:gs pos="7000">
                <a:schemeClr val="accent5">
                  <a:alpha val="20000"/>
                  <a:lumMod val="10000"/>
                  <a:lumOff val="90000"/>
                </a:schemeClr>
              </a:gs>
              <a:gs pos="81000">
                <a:schemeClr val="accent5">
                  <a:lumMod val="95000"/>
                  <a:lumOff val="5000"/>
                  <a:alpha val="20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62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721" y="655464"/>
            <a:ext cx="5471159" cy="332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67;p31">
            <a:extLst>
              <a:ext uri="{FF2B5EF4-FFF2-40B4-BE49-F238E27FC236}">
                <a16:creationId xmlns:a16="http://schemas.microsoft.com/office/drawing/2014/main" id="{74F34289-D4A1-05A9-1038-080531AAF702}"/>
              </a:ext>
            </a:extLst>
          </p:cNvPr>
          <p:cNvSpPr txBox="1">
            <a:spLocks/>
          </p:cNvSpPr>
          <p:nvPr/>
        </p:nvSpPr>
        <p:spPr>
          <a:xfrm>
            <a:off x="2756141" y="36203"/>
            <a:ext cx="29385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4000" dirty="0">
                <a:solidFill>
                  <a:srgbClr val="F3F3F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Meso-4 Refined</a:t>
            </a:r>
          </a:p>
        </p:txBody>
      </p:sp>
      <p:pic>
        <p:nvPicPr>
          <p:cNvPr id="17" name="Google Shape;794;p34">
            <a:extLst>
              <a:ext uri="{FF2B5EF4-FFF2-40B4-BE49-F238E27FC236}">
                <a16:creationId xmlns:a16="http://schemas.microsoft.com/office/drawing/2014/main" id="{6F772349-2326-7955-1CA8-0C507A815A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3778" y="655463"/>
            <a:ext cx="5471159" cy="332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2676EA-18D6-B585-59BC-C43760878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" y="1262050"/>
            <a:ext cx="3543299" cy="2407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8D3CDC-FE30-2E66-D874-7BDF26EA1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540" y="1262051"/>
            <a:ext cx="3653688" cy="2407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CD0DCCC4-775E-6B65-8A9C-68F84CF74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34">
            <a:extLst>
              <a:ext uri="{FF2B5EF4-FFF2-40B4-BE49-F238E27FC236}">
                <a16:creationId xmlns:a16="http://schemas.microsoft.com/office/drawing/2014/main" id="{9BF15B39-1D90-8E81-5D6A-CDC1068060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721" y="655464"/>
            <a:ext cx="5471159" cy="332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67;p31">
            <a:extLst>
              <a:ext uri="{FF2B5EF4-FFF2-40B4-BE49-F238E27FC236}">
                <a16:creationId xmlns:a16="http://schemas.microsoft.com/office/drawing/2014/main" id="{9040D89C-3AE3-BA1F-6969-F2971EBCC1CC}"/>
              </a:ext>
            </a:extLst>
          </p:cNvPr>
          <p:cNvSpPr txBox="1">
            <a:spLocks/>
          </p:cNvSpPr>
          <p:nvPr/>
        </p:nvSpPr>
        <p:spPr>
          <a:xfrm>
            <a:off x="1887461" y="35982"/>
            <a:ext cx="4703839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4000" dirty="0">
                <a:solidFill>
                  <a:srgbClr val="F3F3F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MesoInception-4 Refined</a:t>
            </a:r>
          </a:p>
        </p:txBody>
      </p:sp>
      <p:pic>
        <p:nvPicPr>
          <p:cNvPr id="17" name="Google Shape;794;p34">
            <a:extLst>
              <a:ext uri="{FF2B5EF4-FFF2-40B4-BE49-F238E27FC236}">
                <a16:creationId xmlns:a16="http://schemas.microsoft.com/office/drawing/2014/main" id="{8F1C55BD-5C2F-AC40-E0BE-784203B4A1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3778" y="655463"/>
            <a:ext cx="5471159" cy="332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262D5E-3B54-7E9E-4421-C0099BDD9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262051"/>
            <a:ext cx="3630930" cy="247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E4E4CB-1C71-0FF2-0510-F077DD693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" y="1262051"/>
            <a:ext cx="3569970" cy="24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77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8BAA144D-7E8C-924B-F28C-BE8F6AC1D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34">
            <a:extLst>
              <a:ext uri="{FF2B5EF4-FFF2-40B4-BE49-F238E27FC236}">
                <a16:creationId xmlns:a16="http://schemas.microsoft.com/office/drawing/2014/main" id="{043AAF27-EFB4-ABB7-2731-CF83315BEE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721" y="655464"/>
            <a:ext cx="5471159" cy="332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67;p31">
            <a:extLst>
              <a:ext uri="{FF2B5EF4-FFF2-40B4-BE49-F238E27FC236}">
                <a16:creationId xmlns:a16="http://schemas.microsoft.com/office/drawing/2014/main" id="{90D68352-D660-3A15-1158-9CD536B6C7CA}"/>
              </a:ext>
            </a:extLst>
          </p:cNvPr>
          <p:cNvSpPr txBox="1">
            <a:spLocks/>
          </p:cNvSpPr>
          <p:nvPr/>
        </p:nvSpPr>
        <p:spPr>
          <a:xfrm>
            <a:off x="1887461" y="35982"/>
            <a:ext cx="4703839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4000" dirty="0">
                <a:solidFill>
                  <a:srgbClr val="F3F3F3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Meso-3D</a:t>
            </a:r>
          </a:p>
        </p:txBody>
      </p:sp>
      <p:pic>
        <p:nvPicPr>
          <p:cNvPr id="17" name="Google Shape;794;p34">
            <a:extLst>
              <a:ext uri="{FF2B5EF4-FFF2-40B4-BE49-F238E27FC236}">
                <a16:creationId xmlns:a16="http://schemas.microsoft.com/office/drawing/2014/main" id="{B802A983-1385-1C8B-6574-C878601A2F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3778" y="655463"/>
            <a:ext cx="5471159" cy="332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F3C71-76BC-AD9D-5CDB-9135A0AFA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889" y="1244917"/>
            <a:ext cx="3569970" cy="2403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74588-37B6-682A-0349-0AE59B7F7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" y="1244917"/>
            <a:ext cx="3569970" cy="24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7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 flipH="1">
            <a:off x="4216488" y="2677443"/>
            <a:ext cx="3685702" cy="1223558"/>
            <a:chOff x="238125" y="1662850"/>
            <a:chExt cx="7137300" cy="2369400"/>
          </a:xfrm>
        </p:grpSpPr>
        <p:sp>
          <p:nvSpPr>
            <p:cNvPr id="541" name="Google Shape;541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7"/>
          <p:cNvGrpSpPr/>
          <p:nvPr/>
        </p:nvGrpSpPr>
        <p:grpSpPr>
          <a:xfrm>
            <a:off x="1167408" y="1664581"/>
            <a:ext cx="3685702" cy="1223558"/>
            <a:chOff x="238125" y="1662850"/>
            <a:chExt cx="7137300" cy="2369400"/>
          </a:xfrm>
        </p:grpSpPr>
        <p:sp>
          <p:nvSpPr>
            <p:cNvPr id="585" name="Google Shape;585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OUR TEAM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2521782" y="2140256"/>
            <a:ext cx="2026376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Jawaher Alkhamis</a:t>
            </a:r>
            <a:endParaRPr sz="25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4673127" y="3123804"/>
            <a:ext cx="1980059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rgbClr val="F3F3F3"/>
                </a:solidFill>
                <a:latin typeface="Teko"/>
                <a:cs typeface="Teko"/>
              </a:rPr>
              <a:t>Dhoha</a:t>
            </a:r>
            <a:r>
              <a:rPr lang="en-US" sz="2500" dirty="0">
                <a:solidFill>
                  <a:srgbClr val="F3F3F3"/>
                </a:solidFill>
                <a:latin typeface="Teko"/>
                <a:cs typeface="Teko"/>
              </a:rPr>
              <a:t> </a:t>
            </a:r>
            <a:r>
              <a:rPr lang="en-US" sz="2500" dirty="0" err="1">
                <a:solidFill>
                  <a:srgbClr val="F3F3F3"/>
                </a:solidFill>
                <a:latin typeface="Teko"/>
                <a:cs typeface="Teko"/>
              </a:rPr>
              <a:t>Almubayedh</a:t>
            </a:r>
            <a:endParaRPr lang="en-US" sz="2500" dirty="0">
              <a:solidFill>
                <a:srgbClr val="F3F3F3"/>
              </a:solidFill>
              <a:latin typeface="Teko"/>
              <a:cs typeface="Teko"/>
              <a:sym typeface="Teko"/>
            </a:endParaRPr>
          </a:p>
        </p:txBody>
      </p:sp>
      <p:pic>
        <p:nvPicPr>
          <p:cNvPr id="613" name="Google Shape;613;p27"/>
          <p:cNvPicPr preferRelativeResize="0"/>
          <p:nvPr/>
        </p:nvPicPr>
        <p:blipFill rotWithShape="1">
          <a:blip r:embed="rId4">
            <a:alphaModFix/>
          </a:blip>
          <a:srcRect l="13110" t="-16091" r="13110" b="42312"/>
          <a:stretch/>
        </p:blipFill>
        <p:spPr>
          <a:xfrm>
            <a:off x="1517669" y="1914826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5" name="Google Shape;615;p27"/>
          <p:cNvPicPr preferRelativeResize="0"/>
          <p:nvPr/>
        </p:nvPicPr>
        <p:blipFill rotWithShape="1">
          <a:blip r:embed="rId5">
            <a:alphaModFix amt="90000"/>
          </a:blip>
          <a:srcRect t="-11919" b="40927"/>
          <a:stretch/>
        </p:blipFill>
        <p:spPr>
          <a:xfrm>
            <a:off x="6861942" y="2926226"/>
            <a:ext cx="694500" cy="665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2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09904">
            <a:off x="-1655173" y="706873"/>
            <a:ext cx="7456030" cy="419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4"/>
          <p:cNvSpPr txBox="1">
            <a:spLocks noGrp="1"/>
          </p:cNvSpPr>
          <p:nvPr>
            <p:ph type="ctrTitle" idx="9"/>
          </p:nvPr>
        </p:nvSpPr>
        <p:spPr>
          <a:xfrm>
            <a:off x="723600" y="54972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TABLE OF CONTENTS</a:t>
            </a:r>
            <a:endParaRPr sz="4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5" name="Google Shape;505;p24"/>
          <p:cNvSpPr txBox="1">
            <a:spLocks noGrp="1"/>
          </p:cNvSpPr>
          <p:nvPr>
            <p:ph type="ctrTitle"/>
          </p:nvPr>
        </p:nvSpPr>
        <p:spPr>
          <a:xfrm>
            <a:off x="4745753" y="1285483"/>
            <a:ext cx="2251800" cy="4296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Introduction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7" name="Google Shape;507;p24"/>
          <p:cNvSpPr txBox="1">
            <a:spLocks noGrp="1"/>
          </p:cNvSpPr>
          <p:nvPr>
            <p:ph type="title" idx="2"/>
          </p:nvPr>
        </p:nvSpPr>
        <p:spPr>
          <a:xfrm>
            <a:off x="4168218" y="1205545"/>
            <a:ext cx="61644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24"/>
          <p:cNvSpPr txBox="1">
            <a:spLocks noGrp="1"/>
          </p:cNvSpPr>
          <p:nvPr>
            <p:ph type="ctrTitle" idx="3"/>
          </p:nvPr>
        </p:nvSpPr>
        <p:spPr>
          <a:xfrm>
            <a:off x="5563729" y="2308535"/>
            <a:ext cx="3018026" cy="381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3F3F3"/>
                </a:solidFill>
              </a:rPr>
              <a:t>Implement  &amp; challenge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 idx="5"/>
          </p:nvPr>
        </p:nvSpPr>
        <p:spPr>
          <a:xfrm>
            <a:off x="4926728" y="2141739"/>
            <a:ext cx="73902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1" name="Google Shape;511;p24"/>
          <p:cNvSpPr txBox="1">
            <a:spLocks noGrp="1"/>
          </p:cNvSpPr>
          <p:nvPr>
            <p:ph type="ctrTitle" idx="6"/>
          </p:nvPr>
        </p:nvSpPr>
        <p:spPr>
          <a:xfrm>
            <a:off x="5626339" y="3258723"/>
            <a:ext cx="2251800" cy="458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Results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2" name="Google Shape;512;p24"/>
          <p:cNvSpPr txBox="1">
            <a:spLocks noGrp="1"/>
          </p:cNvSpPr>
          <p:nvPr>
            <p:ph type="subTitle" idx="7"/>
          </p:nvPr>
        </p:nvSpPr>
        <p:spPr>
          <a:xfrm>
            <a:off x="5861901" y="3512447"/>
            <a:ext cx="2882957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</a:rPr>
              <a:t>Final output and achievments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513" name="Google Shape;513;p24"/>
          <p:cNvSpPr txBox="1">
            <a:spLocks noGrp="1"/>
          </p:cNvSpPr>
          <p:nvPr>
            <p:ph type="title" idx="8"/>
          </p:nvPr>
        </p:nvSpPr>
        <p:spPr>
          <a:xfrm>
            <a:off x="4926728" y="3177532"/>
            <a:ext cx="73902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4" name="Google Shape;514;p24"/>
          <p:cNvSpPr txBox="1">
            <a:spLocks noGrp="1"/>
          </p:cNvSpPr>
          <p:nvPr>
            <p:ph type="ctrTitle" idx="13"/>
          </p:nvPr>
        </p:nvSpPr>
        <p:spPr>
          <a:xfrm>
            <a:off x="4870684" y="400905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15"/>
          </p:nvPr>
        </p:nvSpPr>
        <p:spPr>
          <a:xfrm>
            <a:off x="4220575" y="3977663"/>
            <a:ext cx="73902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" name="Google Shape;512;p24">
            <a:extLst>
              <a:ext uri="{FF2B5EF4-FFF2-40B4-BE49-F238E27FC236}">
                <a16:creationId xmlns:a16="http://schemas.microsoft.com/office/drawing/2014/main" id="{D92A1A01-CE35-53E0-A98F-529D68E50F5F}"/>
              </a:ext>
            </a:extLst>
          </p:cNvPr>
          <p:cNvSpPr txBox="1">
            <a:spLocks/>
          </p:cNvSpPr>
          <p:nvPr/>
        </p:nvSpPr>
        <p:spPr>
          <a:xfrm>
            <a:off x="5333352" y="1528648"/>
            <a:ext cx="3805501" cy="30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/>
            <a:r>
              <a:rPr lang="en-US" sz="1200" dirty="0">
                <a:solidFill>
                  <a:srgbClr val="F3F3F3"/>
                </a:solidFill>
              </a:rPr>
              <a:t>What is the project about</a:t>
            </a:r>
          </a:p>
        </p:txBody>
      </p:sp>
      <p:sp>
        <p:nvSpPr>
          <p:cNvPr id="7" name="Google Shape;512;p24">
            <a:extLst>
              <a:ext uri="{FF2B5EF4-FFF2-40B4-BE49-F238E27FC236}">
                <a16:creationId xmlns:a16="http://schemas.microsoft.com/office/drawing/2014/main" id="{CAD4A158-EED9-2873-8730-26138ED1E732}"/>
              </a:ext>
            </a:extLst>
          </p:cNvPr>
          <p:cNvSpPr txBox="1">
            <a:spLocks/>
          </p:cNvSpPr>
          <p:nvPr/>
        </p:nvSpPr>
        <p:spPr>
          <a:xfrm>
            <a:off x="6229673" y="2517924"/>
            <a:ext cx="2882957" cy="30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/>
            <a:r>
              <a:rPr lang="en-US" sz="1200" dirty="0">
                <a:solidFill>
                  <a:srgbClr val="F3F3F3"/>
                </a:solidFill>
              </a:rPr>
              <a:t>What have we done and face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/>
      <p:bldP spid="507" grpId="0"/>
      <p:bldP spid="508" grpId="0"/>
      <p:bldP spid="510" grpId="0"/>
      <p:bldP spid="511" grpId="0"/>
      <p:bldP spid="512" grpId="0" build="p"/>
      <p:bldP spid="513" grpId="0"/>
      <p:bldP spid="514" grpId="0"/>
      <p:bldP spid="516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Text"/>
          <p:cNvSpPr txBox="1">
            <a:spLocks noGrp="1"/>
          </p:cNvSpPr>
          <p:nvPr>
            <p:ph type="title"/>
          </p:nvPr>
        </p:nvSpPr>
        <p:spPr>
          <a:xfrm>
            <a:off x="2819401" y="2367173"/>
            <a:ext cx="3457574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 dirty="0"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  <a:lumMod val="50000"/>
                        <a:lumOff val="50000"/>
                        <a:alpha val="95000"/>
                      </a:schemeClr>
                    </a:gs>
                    <a:gs pos="56000">
                      <a:schemeClr val="accent5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eko"/>
                <a:ea typeface="Teko"/>
                <a:cs typeface="Teko"/>
                <a:sym typeface="Teko"/>
              </a:rPr>
              <a:t>INTRODUCTION</a:t>
            </a:r>
            <a:endParaRPr sz="5000" dirty="0">
              <a:gradFill flip="none" rotWithShape="1">
                <a:gsLst>
                  <a:gs pos="0">
                    <a:schemeClr val="accent5">
                      <a:shade val="30000"/>
                      <a:satMod val="115000"/>
                      <a:lumMod val="50000"/>
                      <a:lumOff val="50000"/>
                      <a:alpha val="95000"/>
                    </a:schemeClr>
                  </a:gs>
                  <a:gs pos="56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215251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3977546E-6CE0-1672-C60C-050F5DAF639F}"/>
              </a:ext>
            </a:extLst>
          </p:cNvPr>
          <p:cNvSpPr/>
          <p:nvPr/>
        </p:nvSpPr>
        <p:spPr>
          <a:xfrm>
            <a:off x="1918467" y="1084792"/>
            <a:ext cx="5257639" cy="1717933"/>
          </a:xfrm>
          <a:prstGeom prst="trapezoid">
            <a:avLst>
              <a:gd name="adj" fmla="val 131953"/>
            </a:avLst>
          </a:prstGeom>
          <a:gradFill flip="none" rotWithShape="1">
            <a:gsLst>
              <a:gs pos="29000">
                <a:schemeClr val="accent5">
                  <a:alpha val="20000"/>
                  <a:lumMod val="10000"/>
                  <a:lumOff val="90000"/>
                </a:schemeClr>
              </a:gs>
              <a:gs pos="65000">
                <a:schemeClr val="accent5">
                  <a:lumMod val="95000"/>
                  <a:lumOff val="5000"/>
                  <a:alpha val="20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22782002-8A78-FC1D-5D75-D683BD9F4E2B}"/>
              </a:ext>
            </a:extLst>
          </p:cNvPr>
          <p:cNvSpPr/>
          <p:nvPr/>
        </p:nvSpPr>
        <p:spPr>
          <a:xfrm flipV="1">
            <a:off x="1918468" y="2802726"/>
            <a:ext cx="5307064" cy="1599890"/>
          </a:xfrm>
          <a:prstGeom prst="trapezoid">
            <a:avLst>
              <a:gd name="adj" fmla="val 146452"/>
            </a:avLst>
          </a:prstGeom>
          <a:gradFill flip="none" rotWithShape="1">
            <a:gsLst>
              <a:gs pos="7000">
                <a:schemeClr val="accent5">
                  <a:alpha val="20000"/>
                  <a:lumMod val="10000"/>
                  <a:lumOff val="90000"/>
                </a:schemeClr>
              </a:gs>
              <a:gs pos="81000">
                <a:schemeClr val="accent5">
                  <a:lumMod val="95000"/>
                  <a:lumOff val="5000"/>
                  <a:alpha val="20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2">
          <a:extLst>
            <a:ext uri="{FF2B5EF4-FFF2-40B4-BE49-F238E27FC236}">
              <a16:creationId xmlns:a16="http://schemas.microsoft.com/office/drawing/2014/main" id="{7CEAD74B-3FEC-EACF-0A02-489C58BC8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3">
            <a:extLst>
              <a:ext uri="{FF2B5EF4-FFF2-40B4-BE49-F238E27FC236}">
                <a16:creationId xmlns:a16="http://schemas.microsoft.com/office/drawing/2014/main" id="{F1020F25-0A07-B8A0-8E67-1D77D6205214}"/>
              </a:ext>
            </a:extLst>
          </p:cNvPr>
          <p:cNvSpPr txBox="1"/>
          <p:nvPr/>
        </p:nvSpPr>
        <p:spPr>
          <a:xfrm>
            <a:off x="4247799" y="2601380"/>
            <a:ext cx="987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Type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4" name="Google Shape;724;p33">
            <a:extLst>
              <a:ext uri="{FF2B5EF4-FFF2-40B4-BE49-F238E27FC236}">
                <a16:creationId xmlns:a16="http://schemas.microsoft.com/office/drawing/2014/main" id="{714EB6A4-E08A-46C8-CB17-A8567B479226}"/>
              </a:ext>
            </a:extLst>
          </p:cNvPr>
          <p:cNvSpPr txBox="1"/>
          <p:nvPr/>
        </p:nvSpPr>
        <p:spPr>
          <a:xfrm>
            <a:off x="4038431" y="3978564"/>
            <a:ext cx="1196968" cy="37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Objectives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5" name="Google Shape;725;p33">
            <a:extLst>
              <a:ext uri="{FF2B5EF4-FFF2-40B4-BE49-F238E27FC236}">
                <a16:creationId xmlns:a16="http://schemas.microsoft.com/office/drawing/2014/main" id="{3DF5A4A4-CA1E-A135-5C45-F6D7438968E2}"/>
              </a:ext>
            </a:extLst>
          </p:cNvPr>
          <p:cNvSpPr txBox="1"/>
          <p:nvPr/>
        </p:nvSpPr>
        <p:spPr>
          <a:xfrm>
            <a:off x="4247799" y="3285183"/>
            <a:ext cx="987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Model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6" name="Google Shape;726;p33">
            <a:extLst>
              <a:ext uri="{FF2B5EF4-FFF2-40B4-BE49-F238E27FC236}">
                <a16:creationId xmlns:a16="http://schemas.microsoft.com/office/drawing/2014/main" id="{EDD62922-9949-F2A9-0544-9B75A8715BC4}"/>
              </a:ext>
            </a:extLst>
          </p:cNvPr>
          <p:cNvSpPr txBox="1"/>
          <p:nvPr/>
        </p:nvSpPr>
        <p:spPr>
          <a:xfrm>
            <a:off x="5031045" y="2632299"/>
            <a:ext cx="2277600" cy="40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Deepfake</a:t>
            </a:r>
            <a:endParaRPr sz="2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7" name="Google Shape;727;p33">
            <a:extLst>
              <a:ext uri="{FF2B5EF4-FFF2-40B4-BE49-F238E27FC236}">
                <a16:creationId xmlns:a16="http://schemas.microsoft.com/office/drawing/2014/main" id="{C313B85C-59E3-213A-65D0-ABCA3D250846}"/>
              </a:ext>
            </a:extLst>
          </p:cNvPr>
          <p:cNvSpPr txBox="1"/>
          <p:nvPr/>
        </p:nvSpPr>
        <p:spPr>
          <a:xfrm>
            <a:off x="5135063" y="3313905"/>
            <a:ext cx="2277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MesoNet</a:t>
            </a:r>
            <a:endParaRPr sz="2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8" name="Google Shape;728;p33">
            <a:extLst>
              <a:ext uri="{FF2B5EF4-FFF2-40B4-BE49-F238E27FC236}">
                <a16:creationId xmlns:a16="http://schemas.microsoft.com/office/drawing/2014/main" id="{2C299D28-9672-5656-D095-95C812CD642B}"/>
              </a:ext>
            </a:extLst>
          </p:cNvPr>
          <p:cNvSpPr txBox="1"/>
          <p:nvPr/>
        </p:nvSpPr>
        <p:spPr>
          <a:xfrm>
            <a:off x="5235399" y="4002589"/>
            <a:ext cx="3887295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Enhance,Modify,Generalize</a:t>
            </a:r>
            <a:endParaRPr sz="19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31" name="Google Shape;731;p33">
            <a:extLst>
              <a:ext uri="{FF2B5EF4-FFF2-40B4-BE49-F238E27FC236}">
                <a16:creationId xmlns:a16="http://schemas.microsoft.com/office/drawing/2014/main" id="{249ADC19-5D9C-8038-4B4B-780C4E6E5919}"/>
              </a:ext>
            </a:extLst>
          </p:cNvPr>
          <p:cNvSpPr/>
          <p:nvPr/>
        </p:nvSpPr>
        <p:spPr>
          <a:xfrm>
            <a:off x="3733590" y="4191122"/>
            <a:ext cx="153707" cy="159634"/>
          </a:xfrm>
          <a:custGeom>
            <a:avLst/>
            <a:gdLst/>
            <a:ahLst/>
            <a:cxnLst/>
            <a:rect l="l" t="t" r="r" b="b"/>
            <a:pathLst>
              <a:path w="9440" h="9804" extrusionOk="0">
                <a:moveTo>
                  <a:pt x="0" y="0"/>
                </a:moveTo>
                <a:lnTo>
                  <a:pt x="0" y="9803"/>
                </a:lnTo>
                <a:lnTo>
                  <a:pt x="9440" y="4910"/>
                </a:lnTo>
                <a:lnTo>
                  <a:pt x="0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A62F10FA-B499-4B67-D23E-1248A88CC760}"/>
              </a:ext>
            </a:extLst>
          </p:cNvPr>
          <p:cNvSpPr/>
          <p:nvPr/>
        </p:nvSpPr>
        <p:spPr>
          <a:xfrm>
            <a:off x="719993" y="1537596"/>
            <a:ext cx="2249997" cy="16"/>
          </a:xfrm>
          <a:custGeom>
            <a:avLst/>
            <a:gdLst/>
            <a:ahLst/>
            <a:cxnLst/>
            <a:rect l="l" t="t" r="r" b="b"/>
            <a:pathLst>
              <a:path w="138185" h="1" extrusionOk="0">
                <a:moveTo>
                  <a:pt x="138184" y="1"/>
                </a:moveTo>
                <a:lnTo>
                  <a:pt x="0" y="1"/>
                </a:lnTo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B24E97-3F44-33A4-0E2D-1275469B5DC5}"/>
              </a:ext>
            </a:extLst>
          </p:cNvPr>
          <p:cNvGrpSpPr/>
          <p:nvPr/>
        </p:nvGrpSpPr>
        <p:grpSpPr>
          <a:xfrm>
            <a:off x="2937832" y="945157"/>
            <a:ext cx="1457593" cy="1299018"/>
            <a:chOff x="2937832" y="945157"/>
            <a:chExt cx="1457593" cy="1299018"/>
          </a:xfrm>
        </p:grpSpPr>
        <p:sp>
          <p:nvSpPr>
            <p:cNvPr id="732" name="Google Shape;732;p33">
              <a:extLst>
                <a:ext uri="{FF2B5EF4-FFF2-40B4-BE49-F238E27FC236}">
                  <a16:creationId xmlns:a16="http://schemas.microsoft.com/office/drawing/2014/main" id="{528217B0-FB56-8C28-DCD4-15589359AF30}"/>
                </a:ext>
              </a:extLst>
            </p:cNvPr>
            <p:cNvSpPr/>
            <p:nvPr/>
          </p:nvSpPr>
          <p:spPr>
            <a:xfrm>
              <a:off x="3745916" y="1007356"/>
              <a:ext cx="131872" cy="80729"/>
            </a:xfrm>
            <a:custGeom>
              <a:avLst/>
              <a:gdLst/>
              <a:ahLst/>
              <a:cxnLst/>
              <a:rect l="l" t="t" r="r" b="b"/>
              <a:pathLst>
                <a:path w="8099" h="4958" extrusionOk="0">
                  <a:moveTo>
                    <a:pt x="1" y="1"/>
                  </a:moveTo>
                  <a:lnTo>
                    <a:pt x="1" y="4137"/>
                  </a:lnTo>
                  <a:lnTo>
                    <a:pt x="1121" y="4168"/>
                  </a:lnTo>
                  <a:cubicBezTo>
                    <a:pt x="1453" y="4168"/>
                    <a:pt x="1848" y="4200"/>
                    <a:pt x="2274" y="4231"/>
                  </a:cubicBezTo>
                  <a:cubicBezTo>
                    <a:pt x="2700" y="4263"/>
                    <a:pt x="3158" y="4279"/>
                    <a:pt x="3600" y="4358"/>
                  </a:cubicBezTo>
                  <a:cubicBezTo>
                    <a:pt x="4799" y="4484"/>
                    <a:pt x="5983" y="4689"/>
                    <a:pt x="7167" y="4957"/>
                  </a:cubicBezTo>
                  <a:lnTo>
                    <a:pt x="8099" y="916"/>
                  </a:lnTo>
                  <a:cubicBezTo>
                    <a:pt x="6757" y="616"/>
                    <a:pt x="5415" y="380"/>
                    <a:pt x="4058" y="238"/>
                  </a:cubicBezTo>
                  <a:cubicBezTo>
                    <a:pt x="3552" y="159"/>
                    <a:pt x="3047" y="143"/>
                    <a:pt x="2574" y="96"/>
                  </a:cubicBezTo>
                  <a:cubicBezTo>
                    <a:pt x="2100" y="64"/>
                    <a:pt x="1642" y="32"/>
                    <a:pt x="1264" y="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>
              <a:extLst>
                <a:ext uri="{FF2B5EF4-FFF2-40B4-BE49-F238E27FC236}">
                  <a16:creationId xmlns:a16="http://schemas.microsoft.com/office/drawing/2014/main" id="{B164B2B6-76A9-464F-3B91-E5AEFE2D87A4}"/>
                </a:ext>
              </a:extLst>
            </p:cNvPr>
            <p:cNvSpPr/>
            <p:nvPr/>
          </p:nvSpPr>
          <p:spPr>
            <a:xfrm>
              <a:off x="3930983" y="1045653"/>
              <a:ext cx="84832" cy="87404"/>
            </a:xfrm>
            <a:custGeom>
              <a:avLst/>
              <a:gdLst/>
              <a:ahLst/>
              <a:cxnLst/>
              <a:rect l="l" t="t" r="r" b="b"/>
              <a:pathLst>
                <a:path w="5210" h="5368" extrusionOk="0">
                  <a:moveTo>
                    <a:pt x="1484" y="1"/>
                  </a:moveTo>
                  <a:lnTo>
                    <a:pt x="0" y="3884"/>
                  </a:lnTo>
                  <a:lnTo>
                    <a:pt x="537" y="4089"/>
                  </a:lnTo>
                  <a:lnTo>
                    <a:pt x="1073" y="4310"/>
                  </a:lnTo>
                  <a:lnTo>
                    <a:pt x="1673" y="4579"/>
                  </a:lnTo>
                  <a:cubicBezTo>
                    <a:pt x="2084" y="4768"/>
                    <a:pt x="2510" y="4957"/>
                    <a:pt x="2810" y="5115"/>
                  </a:cubicBezTo>
                  <a:lnTo>
                    <a:pt x="3299" y="5368"/>
                  </a:lnTo>
                  <a:lnTo>
                    <a:pt x="5209" y="1674"/>
                  </a:lnTo>
                  <a:lnTo>
                    <a:pt x="4641" y="1390"/>
                  </a:lnTo>
                  <a:cubicBezTo>
                    <a:pt x="4309" y="1201"/>
                    <a:pt x="3836" y="1011"/>
                    <a:pt x="3378" y="790"/>
                  </a:cubicBezTo>
                  <a:lnTo>
                    <a:pt x="2684" y="490"/>
                  </a:lnTo>
                  <a:lnTo>
                    <a:pt x="2084" y="238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>
              <a:extLst>
                <a:ext uri="{FF2B5EF4-FFF2-40B4-BE49-F238E27FC236}">
                  <a16:creationId xmlns:a16="http://schemas.microsoft.com/office/drawing/2014/main" id="{BFEE7D6E-5717-3F8F-1B65-7B48CBD3566D}"/>
                </a:ext>
              </a:extLst>
            </p:cNvPr>
            <p:cNvSpPr/>
            <p:nvPr/>
          </p:nvSpPr>
          <p:spPr>
            <a:xfrm>
              <a:off x="3413851" y="1007112"/>
              <a:ext cx="332082" cy="144719"/>
            </a:xfrm>
            <a:custGeom>
              <a:avLst/>
              <a:gdLst/>
              <a:ahLst/>
              <a:cxnLst/>
              <a:rect l="l" t="t" r="r" b="b"/>
              <a:pathLst>
                <a:path w="20395" h="8888" extrusionOk="0">
                  <a:moveTo>
                    <a:pt x="20395" y="0"/>
                  </a:moveTo>
                  <a:lnTo>
                    <a:pt x="19463" y="32"/>
                  </a:lnTo>
                  <a:cubicBezTo>
                    <a:pt x="19163" y="32"/>
                    <a:pt x="18816" y="47"/>
                    <a:pt x="18406" y="63"/>
                  </a:cubicBezTo>
                  <a:lnTo>
                    <a:pt x="17017" y="174"/>
                  </a:lnTo>
                  <a:cubicBezTo>
                    <a:pt x="14538" y="395"/>
                    <a:pt x="12092" y="884"/>
                    <a:pt x="9724" y="1610"/>
                  </a:cubicBezTo>
                  <a:cubicBezTo>
                    <a:pt x="7340" y="2352"/>
                    <a:pt x="5051" y="3331"/>
                    <a:pt x="2873" y="4546"/>
                  </a:cubicBezTo>
                  <a:lnTo>
                    <a:pt x="1673" y="5241"/>
                  </a:lnTo>
                  <a:lnTo>
                    <a:pt x="774" y="5809"/>
                  </a:lnTo>
                  <a:lnTo>
                    <a:pt x="190" y="6188"/>
                  </a:lnTo>
                  <a:cubicBezTo>
                    <a:pt x="63" y="6283"/>
                    <a:pt x="0" y="6330"/>
                    <a:pt x="0" y="6330"/>
                  </a:cubicBezTo>
                  <a:lnTo>
                    <a:pt x="1768" y="8887"/>
                  </a:lnTo>
                  <a:lnTo>
                    <a:pt x="1942" y="8761"/>
                  </a:lnTo>
                  <a:lnTo>
                    <a:pt x="2478" y="8414"/>
                  </a:lnTo>
                  <a:lnTo>
                    <a:pt x="3283" y="7893"/>
                  </a:lnTo>
                  <a:lnTo>
                    <a:pt x="4388" y="7261"/>
                  </a:lnTo>
                  <a:cubicBezTo>
                    <a:pt x="8366" y="5036"/>
                    <a:pt x="12770" y="3678"/>
                    <a:pt x="17301" y="3268"/>
                  </a:cubicBezTo>
                  <a:lnTo>
                    <a:pt x="18564" y="3173"/>
                  </a:lnTo>
                  <a:cubicBezTo>
                    <a:pt x="18942" y="3157"/>
                    <a:pt x="19274" y="3141"/>
                    <a:pt x="19542" y="3141"/>
                  </a:cubicBezTo>
                  <a:lnTo>
                    <a:pt x="20395" y="3126"/>
                  </a:lnTo>
                  <a:lnTo>
                    <a:pt x="203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>
              <a:extLst>
                <a:ext uri="{FF2B5EF4-FFF2-40B4-BE49-F238E27FC236}">
                  <a16:creationId xmlns:a16="http://schemas.microsoft.com/office/drawing/2014/main" id="{CDF54B3B-7A06-1203-DEC0-CC866C60AFE6}"/>
                </a:ext>
              </a:extLst>
            </p:cNvPr>
            <p:cNvSpPr/>
            <p:nvPr/>
          </p:nvSpPr>
          <p:spPr>
            <a:xfrm>
              <a:off x="4080049" y="1126365"/>
              <a:ext cx="70959" cy="67605"/>
            </a:xfrm>
            <a:custGeom>
              <a:avLst/>
              <a:gdLst/>
              <a:ahLst/>
              <a:cxnLst/>
              <a:rect l="l" t="t" r="r" b="b"/>
              <a:pathLst>
                <a:path w="4358" h="4152" extrusionOk="0">
                  <a:moveTo>
                    <a:pt x="1248" y="0"/>
                  </a:moveTo>
                  <a:lnTo>
                    <a:pt x="1" y="1642"/>
                  </a:lnTo>
                  <a:lnTo>
                    <a:pt x="474" y="2021"/>
                  </a:lnTo>
                  <a:cubicBezTo>
                    <a:pt x="758" y="2242"/>
                    <a:pt x="1137" y="2542"/>
                    <a:pt x="1500" y="2858"/>
                  </a:cubicBezTo>
                  <a:cubicBezTo>
                    <a:pt x="1847" y="3173"/>
                    <a:pt x="2226" y="3489"/>
                    <a:pt x="2479" y="3726"/>
                  </a:cubicBezTo>
                  <a:lnTo>
                    <a:pt x="2921" y="4152"/>
                  </a:lnTo>
                  <a:lnTo>
                    <a:pt x="4357" y="2637"/>
                  </a:lnTo>
                  <a:lnTo>
                    <a:pt x="3884" y="2210"/>
                  </a:lnTo>
                  <a:cubicBezTo>
                    <a:pt x="3615" y="1942"/>
                    <a:pt x="3221" y="1611"/>
                    <a:pt x="2842" y="1279"/>
                  </a:cubicBezTo>
                  <a:cubicBezTo>
                    <a:pt x="2463" y="932"/>
                    <a:pt x="2053" y="632"/>
                    <a:pt x="1753" y="395"/>
                  </a:cubicBezTo>
                  <a:lnTo>
                    <a:pt x="1248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>
              <a:extLst>
                <a:ext uri="{FF2B5EF4-FFF2-40B4-BE49-F238E27FC236}">
                  <a16:creationId xmlns:a16="http://schemas.microsoft.com/office/drawing/2014/main" id="{6A578E6F-3903-AB10-7B23-B85F912CB414}"/>
                </a:ext>
              </a:extLst>
            </p:cNvPr>
            <p:cNvSpPr/>
            <p:nvPr/>
          </p:nvSpPr>
          <p:spPr>
            <a:xfrm>
              <a:off x="4217555" y="1829069"/>
              <a:ext cx="60424" cy="73011"/>
            </a:xfrm>
            <a:custGeom>
              <a:avLst/>
              <a:gdLst/>
              <a:ahLst/>
              <a:cxnLst/>
              <a:rect l="l" t="t" r="r" b="b"/>
              <a:pathLst>
                <a:path w="3711" h="4484" extrusionOk="0">
                  <a:moveTo>
                    <a:pt x="1832" y="0"/>
                  </a:moveTo>
                  <a:lnTo>
                    <a:pt x="1769" y="143"/>
                  </a:lnTo>
                  <a:cubicBezTo>
                    <a:pt x="1721" y="237"/>
                    <a:pt x="1658" y="379"/>
                    <a:pt x="1563" y="537"/>
                  </a:cubicBezTo>
                  <a:cubicBezTo>
                    <a:pt x="1406" y="869"/>
                    <a:pt x="1200" y="1311"/>
                    <a:pt x="964" y="1721"/>
                  </a:cubicBezTo>
                  <a:cubicBezTo>
                    <a:pt x="727" y="2147"/>
                    <a:pt x="490" y="2558"/>
                    <a:pt x="316" y="2873"/>
                  </a:cubicBezTo>
                  <a:cubicBezTo>
                    <a:pt x="127" y="3189"/>
                    <a:pt x="1" y="3394"/>
                    <a:pt x="1" y="3394"/>
                  </a:cubicBezTo>
                  <a:lnTo>
                    <a:pt x="1769" y="4484"/>
                  </a:lnTo>
                  <a:cubicBezTo>
                    <a:pt x="1769" y="4484"/>
                    <a:pt x="1911" y="4263"/>
                    <a:pt x="2100" y="3931"/>
                  </a:cubicBezTo>
                  <a:cubicBezTo>
                    <a:pt x="2289" y="3600"/>
                    <a:pt x="2574" y="3173"/>
                    <a:pt x="2795" y="2700"/>
                  </a:cubicBezTo>
                  <a:cubicBezTo>
                    <a:pt x="3031" y="2242"/>
                    <a:pt x="3268" y="1800"/>
                    <a:pt x="3442" y="1453"/>
                  </a:cubicBezTo>
                  <a:cubicBezTo>
                    <a:pt x="3521" y="1279"/>
                    <a:pt x="3600" y="1137"/>
                    <a:pt x="3631" y="1042"/>
                  </a:cubicBezTo>
                  <a:lnTo>
                    <a:pt x="3710" y="884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>
              <a:extLst>
                <a:ext uri="{FF2B5EF4-FFF2-40B4-BE49-F238E27FC236}">
                  <a16:creationId xmlns:a16="http://schemas.microsoft.com/office/drawing/2014/main" id="{B361BFA6-2011-FEC0-C391-14E5FF1FA27C}"/>
                </a:ext>
              </a:extLst>
            </p:cNvPr>
            <p:cNvSpPr/>
            <p:nvPr/>
          </p:nvSpPr>
          <p:spPr>
            <a:xfrm>
              <a:off x="3973904" y="1998700"/>
              <a:ext cx="120035" cy="93576"/>
            </a:xfrm>
            <a:custGeom>
              <a:avLst/>
              <a:gdLst/>
              <a:ahLst/>
              <a:cxnLst/>
              <a:rect l="l" t="t" r="r" b="b"/>
              <a:pathLst>
                <a:path w="7372" h="5747" extrusionOk="0">
                  <a:moveTo>
                    <a:pt x="6078" y="1"/>
                  </a:moveTo>
                  <a:lnTo>
                    <a:pt x="5194" y="695"/>
                  </a:lnTo>
                  <a:cubicBezTo>
                    <a:pt x="4641" y="1106"/>
                    <a:pt x="3915" y="1642"/>
                    <a:pt x="3157" y="2116"/>
                  </a:cubicBezTo>
                  <a:lnTo>
                    <a:pt x="2573" y="2479"/>
                  </a:lnTo>
                  <a:lnTo>
                    <a:pt x="2021" y="2811"/>
                  </a:lnTo>
                  <a:cubicBezTo>
                    <a:pt x="1642" y="3016"/>
                    <a:pt x="1310" y="3221"/>
                    <a:pt x="1010" y="3379"/>
                  </a:cubicBezTo>
                  <a:lnTo>
                    <a:pt x="0" y="3884"/>
                  </a:lnTo>
                  <a:lnTo>
                    <a:pt x="900" y="5747"/>
                  </a:lnTo>
                  <a:lnTo>
                    <a:pt x="1973" y="5210"/>
                  </a:lnTo>
                  <a:cubicBezTo>
                    <a:pt x="2305" y="5052"/>
                    <a:pt x="2668" y="4815"/>
                    <a:pt x="3063" y="4594"/>
                  </a:cubicBezTo>
                  <a:lnTo>
                    <a:pt x="3647" y="4247"/>
                  </a:lnTo>
                  <a:lnTo>
                    <a:pt x="4262" y="3852"/>
                  </a:lnTo>
                  <a:cubicBezTo>
                    <a:pt x="5067" y="3347"/>
                    <a:pt x="5841" y="2779"/>
                    <a:pt x="6425" y="2353"/>
                  </a:cubicBezTo>
                  <a:lnTo>
                    <a:pt x="7372" y="1611"/>
                  </a:lnTo>
                  <a:lnTo>
                    <a:pt x="6078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>
              <a:extLst>
                <a:ext uri="{FF2B5EF4-FFF2-40B4-BE49-F238E27FC236}">
                  <a16:creationId xmlns:a16="http://schemas.microsoft.com/office/drawing/2014/main" id="{5B8C5DBA-7994-B8DB-7F3A-C22C84F18F3E}"/>
                </a:ext>
              </a:extLst>
            </p:cNvPr>
            <p:cNvSpPr/>
            <p:nvPr/>
          </p:nvSpPr>
          <p:spPr>
            <a:xfrm>
              <a:off x="3372461" y="1178795"/>
              <a:ext cx="113375" cy="99226"/>
            </a:xfrm>
            <a:custGeom>
              <a:avLst/>
              <a:gdLst/>
              <a:ahLst/>
              <a:cxnLst/>
              <a:rect l="l" t="t" r="r" b="b"/>
              <a:pathLst>
                <a:path w="6963" h="6094" extrusionOk="0">
                  <a:moveTo>
                    <a:pt x="6757" y="1"/>
                  </a:moveTo>
                  <a:lnTo>
                    <a:pt x="6441" y="206"/>
                  </a:lnTo>
                  <a:cubicBezTo>
                    <a:pt x="6220" y="332"/>
                    <a:pt x="5936" y="522"/>
                    <a:pt x="5589" y="774"/>
                  </a:cubicBezTo>
                  <a:cubicBezTo>
                    <a:pt x="5257" y="1027"/>
                    <a:pt x="4847" y="1295"/>
                    <a:pt x="4436" y="1627"/>
                  </a:cubicBezTo>
                  <a:cubicBezTo>
                    <a:pt x="4026" y="1958"/>
                    <a:pt x="3584" y="2305"/>
                    <a:pt x="3158" y="2668"/>
                  </a:cubicBezTo>
                  <a:cubicBezTo>
                    <a:pt x="2953" y="2858"/>
                    <a:pt x="2732" y="3031"/>
                    <a:pt x="2542" y="3221"/>
                  </a:cubicBezTo>
                  <a:lnTo>
                    <a:pt x="1942" y="3789"/>
                  </a:lnTo>
                  <a:cubicBezTo>
                    <a:pt x="1548" y="4136"/>
                    <a:pt x="1232" y="4499"/>
                    <a:pt x="932" y="4799"/>
                  </a:cubicBezTo>
                  <a:cubicBezTo>
                    <a:pt x="648" y="5115"/>
                    <a:pt x="411" y="5368"/>
                    <a:pt x="253" y="5557"/>
                  </a:cubicBezTo>
                  <a:lnTo>
                    <a:pt x="1" y="5841"/>
                  </a:lnTo>
                  <a:lnTo>
                    <a:pt x="285" y="6094"/>
                  </a:lnTo>
                  <a:lnTo>
                    <a:pt x="537" y="5810"/>
                  </a:lnTo>
                  <a:cubicBezTo>
                    <a:pt x="695" y="5620"/>
                    <a:pt x="932" y="5368"/>
                    <a:pt x="1216" y="5068"/>
                  </a:cubicBezTo>
                  <a:cubicBezTo>
                    <a:pt x="1500" y="4768"/>
                    <a:pt x="1832" y="4405"/>
                    <a:pt x="2211" y="4057"/>
                  </a:cubicBezTo>
                  <a:lnTo>
                    <a:pt x="2795" y="3505"/>
                  </a:lnTo>
                  <a:cubicBezTo>
                    <a:pt x="2984" y="3316"/>
                    <a:pt x="3205" y="3142"/>
                    <a:pt x="3410" y="2952"/>
                  </a:cubicBezTo>
                  <a:cubicBezTo>
                    <a:pt x="3821" y="2589"/>
                    <a:pt x="4263" y="2242"/>
                    <a:pt x="4673" y="1926"/>
                  </a:cubicBezTo>
                  <a:cubicBezTo>
                    <a:pt x="5084" y="1611"/>
                    <a:pt x="5478" y="1342"/>
                    <a:pt x="5810" y="1090"/>
                  </a:cubicBezTo>
                  <a:cubicBezTo>
                    <a:pt x="6141" y="837"/>
                    <a:pt x="6441" y="648"/>
                    <a:pt x="6646" y="522"/>
                  </a:cubicBezTo>
                  <a:lnTo>
                    <a:pt x="6962" y="316"/>
                  </a:lnTo>
                  <a:lnTo>
                    <a:pt x="6757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>
              <a:extLst>
                <a:ext uri="{FF2B5EF4-FFF2-40B4-BE49-F238E27FC236}">
                  <a16:creationId xmlns:a16="http://schemas.microsoft.com/office/drawing/2014/main" id="{3B41A763-C4CB-7C81-F855-90F63C5D238B}"/>
                </a:ext>
              </a:extLst>
            </p:cNvPr>
            <p:cNvSpPr/>
            <p:nvPr/>
          </p:nvSpPr>
          <p:spPr>
            <a:xfrm>
              <a:off x="3601979" y="1102462"/>
              <a:ext cx="143954" cy="27517"/>
            </a:xfrm>
            <a:custGeom>
              <a:avLst/>
              <a:gdLst/>
              <a:ahLst/>
              <a:cxnLst/>
              <a:rect l="l" t="t" r="r" b="b"/>
              <a:pathLst>
                <a:path w="8841" h="1690" extrusionOk="0">
                  <a:moveTo>
                    <a:pt x="8841" y="0"/>
                  </a:moveTo>
                  <a:lnTo>
                    <a:pt x="7436" y="48"/>
                  </a:lnTo>
                  <a:cubicBezTo>
                    <a:pt x="7010" y="64"/>
                    <a:pt x="6520" y="111"/>
                    <a:pt x="5999" y="142"/>
                  </a:cubicBezTo>
                  <a:cubicBezTo>
                    <a:pt x="5478" y="174"/>
                    <a:pt x="4926" y="269"/>
                    <a:pt x="4358" y="348"/>
                  </a:cubicBezTo>
                  <a:cubicBezTo>
                    <a:pt x="3805" y="411"/>
                    <a:pt x="3253" y="537"/>
                    <a:pt x="2732" y="632"/>
                  </a:cubicBezTo>
                  <a:lnTo>
                    <a:pt x="1343" y="948"/>
                  </a:lnTo>
                  <a:lnTo>
                    <a:pt x="1" y="1326"/>
                  </a:lnTo>
                  <a:lnTo>
                    <a:pt x="111" y="1689"/>
                  </a:lnTo>
                  <a:lnTo>
                    <a:pt x="1437" y="1311"/>
                  </a:lnTo>
                  <a:lnTo>
                    <a:pt x="2827" y="995"/>
                  </a:lnTo>
                  <a:cubicBezTo>
                    <a:pt x="3332" y="900"/>
                    <a:pt x="3868" y="790"/>
                    <a:pt x="4421" y="711"/>
                  </a:cubicBezTo>
                  <a:cubicBezTo>
                    <a:pt x="4973" y="632"/>
                    <a:pt x="5526" y="569"/>
                    <a:pt x="6047" y="521"/>
                  </a:cubicBezTo>
                  <a:cubicBezTo>
                    <a:pt x="6552" y="474"/>
                    <a:pt x="7041" y="427"/>
                    <a:pt x="7452" y="411"/>
                  </a:cubicBezTo>
                  <a:lnTo>
                    <a:pt x="8841" y="3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>
              <a:extLst>
                <a:ext uri="{FF2B5EF4-FFF2-40B4-BE49-F238E27FC236}">
                  <a16:creationId xmlns:a16="http://schemas.microsoft.com/office/drawing/2014/main" id="{F545F21C-F895-82CB-2F0E-7582A6C3F488}"/>
                </a:ext>
              </a:extLst>
            </p:cNvPr>
            <p:cNvSpPr/>
            <p:nvPr/>
          </p:nvSpPr>
          <p:spPr>
            <a:xfrm>
              <a:off x="3657502" y="1127391"/>
              <a:ext cx="88430" cy="57331"/>
            </a:xfrm>
            <a:custGeom>
              <a:avLst/>
              <a:gdLst/>
              <a:ahLst/>
              <a:cxnLst/>
              <a:rect l="l" t="t" r="r" b="b"/>
              <a:pathLst>
                <a:path w="5431" h="3521" extrusionOk="0">
                  <a:moveTo>
                    <a:pt x="5431" y="1"/>
                  </a:moveTo>
                  <a:lnTo>
                    <a:pt x="4578" y="32"/>
                  </a:lnTo>
                  <a:cubicBezTo>
                    <a:pt x="4057" y="32"/>
                    <a:pt x="3394" y="79"/>
                    <a:pt x="2700" y="143"/>
                  </a:cubicBezTo>
                  <a:cubicBezTo>
                    <a:pt x="2005" y="190"/>
                    <a:pt x="1342" y="300"/>
                    <a:pt x="837" y="379"/>
                  </a:cubicBezTo>
                  <a:lnTo>
                    <a:pt x="1" y="521"/>
                  </a:lnTo>
                  <a:lnTo>
                    <a:pt x="569" y="3521"/>
                  </a:lnTo>
                  <a:lnTo>
                    <a:pt x="1327" y="3379"/>
                  </a:lnTo>
                  <a:cubicBezTo>
                    <a:pt x="1769" y="3300"/>
                    <a:pt x="2368" y="3237"/>
                    <a:pt x="2984" y="3173"/>
                  </a:cubicBezTo>
                  <a:cubicBezTo>
                    <a:pt x="3600" y="3110"/>
                    <a:pt x="4199" y="3063"/>
                    <a:pt x="4657" y="3063"/>
                  </a:cubicBezTo>
                  <a:lnTo>
                    <a:pt x="5431" y="3047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>
              <a:extLst>
                <a:ext uri="{FF2B5EF4-FFF2-40B4-BE49-F238E27FC236}">
                  <a16:creationId xmlns:a16="http://schemas.microsoft.com/office/drawing/2014/main" id="{6EF400A9-6B77-9A0D-720E-DD4414E7E1AE}"/>
                </a:ext>
              </a:extLst>
            </p:cNvPr>
            <p:cNvSpPr/>
            <p:nvPr/>
          </p:nvSpPr>
          <p:spPr>
            <a:xfrm>
              <a:off x="3569088" y="1158490"/>
              <a:ext cx="60408" cy="38052"/>
            </a:xfrm>
            <a:custGeom>
              <a:avLst/>
              <a:gdLst/>
              <a:ahLst/>
              <a:cxnLst/>
              <a:rect l="l" t="t" r="r" b="b"/>
              <a:pathLst>
                <a:path w="3710" h="2337" extrusionOk="0">
                  <a:moveTo>
                    <a:pt x="3363" y="1"/>
                  </a:moveTo>
                  <a:cubicBezTo>
                    <a:pt x="3363" y="1"/>
                    <a:pt x="2510" y="237"/>
                    <a:pt x="1658" y="537"/>
                  </a:cubicBezTo>
                  <a:cubicBezTo>
                    <a:pt x="1232" y="664"/>
                    <a:pt x="837" y="837"/>
                    <a:pt x="521" y="963"/>
                  </a:cubicBezTo>
                  <a:lnTo>
                    <a:pt x="0" y="1153"/>
                  </a:lnTo>
                  <a:lnTo>
                    <a:pt x="506" y="2337"/>
                  </a:lnTo>
                  <a:lnTo>
                    <a:pt x="995" y="2147"/>
                  </a:lnTo>
                  <a:cubicBezTo>
                    <a:pt x="1295" y="2037"/>
                    <a:pt x="1689" y="1863"/>
                    <a:pt x="2084" y="1737"/>
                  </a:cubicBezTo>
                  <a:cubicBezTo>
                    <a:pt x="2873" y="1453"/>
                    <a:pt x="3710" y="1232"/>
                    <a:pt x="3710" y="1232"/>
                  </a:cubicBezTo>
                  <a:lnTo>
                    <a:pt x="336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>
              <a:extLst>
                <a:ext uri="{FF2B5EF4-FFF2-40B4-BE49-F238E27FC236}">
                  <a16:creationId xmlns:a16="http://schemas.microsoft.com/office/drawing/2014/main" id="{2959A30A-8438-D151-4A4E-91DBD9A92C50}"/>
                </a:ext>
              </a:extLst>
            </p:cNvPr>
            <p:cNvSpPr/>
            <p:nvPr/>
          </p:nvSpPr>
          <p:spPr>
            <a:xfrm>
              <a:off x="3745916" y="1201672"/>
              <a:ext cx="34714" cy="50915"/>
            </a:xfrm>
            <a:custGeom>
              <a:avLst/>
              <a:gdLst/>
              <a:ahLst/>
              <a:cxnLst/>
              <a:rect l="l" t="t" r="r" b="b"/>
              <a:pathLst>
                <a:path w="2132" h="3127" extrusionOk="0">
                  <a:moveTo>
                    <a:pt x="1" y="1"/>
                  </a:moveTo>
                  <a:lnTo>
                    <a:pt x="1" y="3047"/>
                  </a:lnTo>
                  <a:lnTo>
                    <a:pt x="932" y="3063"/>
                  </a:lnTo>
                  <a:cubicBezTo>
                    <a:pt x="1169" y="3063"/>
                    <a:pt x="1390" y="3110"/>
                    <a:pt x="1579" y="3110"/>
                  </a:cubicBezTo>
                  <a:lnTo>
                    <a:pt x="1863" y="3126"/>
                  </a:lnTo>
                  <a:lnTo>
                    <a:pt x="2132" y="111"/>
                  </a:lnTo>
                  <a:lnTo>
                    <a:pt x="1800" y="79"/>
                  </a:lnTo>
                  <a:cubicBezTo>
                    <a:pt x="1595" y="64"/>
                    <a:pt x="1327" y="32"/>
                    <a:pt x="1058" y="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>
              <a:extLst>
                <a:ext uri="{FF2B5EF4-FFF2-40B4-BE49-F238E27FC236}">
                  <a16:creationId xmlns:a16="http://schemas.microsoft.com/office/drawing/2014/main" id="{4EE0215B-7677-6432-D6C8-4563399EE249}"/>
                </a:ext>
              </a:extLst>
            </p:cNvPr>
            <p:cNvSpPr/>
            <p:nvPr/>
          </p:nvSpPr>
          <p:spPr>
            <a:xfrm>
              <a:off x="3919667" y="1255909"/>
              <a:ext cx="54253" cy="59122"/>
            </a:xfrm>
            <a:custGeom>
              <a:avLst/>
              <a:gdLst/>
              <a:ahLst/>
              <a:cxnLst/>
              <a:rect l="l" t="t" r="r" b="b"/>
              <a:pathLst>
                <a:path w="3332" h="3631" extrusionOk="0">
                  <a:moveTo>
                    <a:pt x="1532" y="0"/>
                  </a:moveTo>
                  <a:lnTo>
                    <a:pt x="1" y="2605"/>
                  </a:lnTo>
                  <a:lnTo>
                    <a:pt x="253" y="2763"/>
                  </a:lnTo>
                  <a:lnTo>
                    <a:pt x="790" y="3110"/>
                  </a:lnTo>
                  <a:cubicBezTo>
                    <a:pt x="979" y="3220"/>
                    <a:pt x="1184" y="3347"/>
                    <a:pt x="1326" y="3457"/>
                  </a:cubicBezTo>
                  <a:lnTo>
                    <a:pt x="1563" y="3631"/>
                  </a:lnTo>
                  <a:lnTo>
                    <a:pt x="3331" y="1168"/>
                  </a:lnTo>
                  <a:lnTo>
                    <a:pt x="3047" y="963"/>
                  </a:lnTo>
                  <a:cubicBezTo>
                    <a:pt x="2889" y="837"/>
                    <a:pt x="2668" y="695"/>
                    <a:pt x="2447" y="553"/>
                  </a:cubicBezTo>
                  <a:lnTo>
                    <a:pt x="1816" y="158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>
              <a:extLst>
                <a:ext uri="{FF2B5EF4-FFF2-40B4-BE49-F238E27FC236}">
                  <a16:creationId xmlns:a16="http://schemas.microsoft.com/office/drawing/2014/main" id="{0FDFC1B9-E267-5C62-E177-5DF7AF3EB30C}"/>
                </a:ext>
              </a:extLst>
            </p:cNvPr>
            <p:cNvSpPr/>
            <p:nvPr/>
          </p:nvSpPr>
          <p:spPr>
            <a:xfrm>
              <a:off x="3980319" y="1823663"/>
              <a:ext cx="58112" cy="57852"/>
            </a:xfrm>
            <a:custGeom>
              <a:avLst/>
              <a:gdLst/>
              <a:ahLst/>
              <a:cxnLst/>
              <a:rect l="l" t="t" r="r" b="b"/>
              <a:pathLst>
                <a:path w="3569" h="3553" extrusionOk="0">
                  <a:moveTo>
                    <a:pt x="1311" y="1"/>
                  </a:moveTo>
                  <a:cubicBezTo>
                    <a:pt x="1248" y="80"/>
                    <a:pt x="1185" y="143"/>
                    <a:pt x="1122" y="222"/>
                  </a:cubicBezTo>
                  <a:lnTo>
                    <a:pt x="664" y="680"/>
                  </a:lnTo>
                  <a:cubicBezTo>
                    <a:pt x="522" y="853"/>
                    <a:pt x="348" y="1011"/>
                    <a:pt x="206" y="1138"/>
                  </a:cubicBezTo>
                  <a:lnTo>
                    <a:pt x="1" y="1327"/>
                  </a:lnTo>
                  <a:lnTo>
                    <a:pt x="2069" y="3553"/>
                  </a:lnTo>
                  <a:cubicBezTo>
                    <a:pt x="2069" y="3553"/>
                    <a:pt x="2179" y="3458"/>
                    <a:pt x="2321" y="3316"/>
                  </a:cubicBezTo>
                  <a:cubicBezTo>
                    <a:pt x="2463" y="3174"/>
                    <a:pt x="2653" y="3000"/>
                    <a:pt x="2842" y="2795"/>
                  </a:cubicBezTo>
                  <a:lnTo>
                    <a:pt x="3347" y="2274"/>
                  </a:lnTo>
                  <a:cubicBezTo>
                    <a:pt x="3489" y="2132"/>
                    <a:pt x="3568" y="2021"/>
                    <a:pt x="3568" y="2021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>
              <a:extLst>
                <a:ext uri="{FF2B5EF4-FFF2-40B4-BE49-F238E27FC236}">
                  <a16:creationId xmlns:a16="http://schemas.microsoft.com/office/drawing/2014/main" id="{337238B3-31E9-2F70-7D26-4867F1C28D00}"/>
                </a:ext>
              </a:extLst>
            </p:cNvPr>
            <p:cNvSpPr/>
            <p:nvPr/>
          </p:nvSpPr>
          <p:spPr>
            <a:xfrm>
              <a:off x="3879058" y="1898465"/>
              <a:ext cx="50394" cy="58356"/>
            </a:xfrm>
            <a:custGeom>
              <a:avLst/>
              <a:gdLst/>
              <a:ahLst/>
              <a:cxnLst/>
              <a:rect l="l" t="t" r="r" b="b"/>
              <a:pathLst>
                <a:path w="3095" h="3584" extrusionOk="0">
                  <a:moveTo>
                    <a:pt x="1674" y="1"/>
                  </a:moveTo>
                  <a:lnTo>
                    <a:pt x="1421" y="127"/>
                  </a:lnTo>
                  <a:cubicBezTo>
                    <a:pt x="1263" y="206"/>
                    <a:pt x="1058" y="316"/>
                    <a:pt x="837" y="411"/>
                  </a:cubicBezTo>
                  <a:lnTo>
                    <a:pt x="0" y="790"/>
                  </a:lnTo>
                  <a:lnTo>
                    <a:pt x="1169" y="3584"/>
                  </a:lnTo>
                  <a:lnTo>
                    <a:pt x="2147" y="3158"/>
                  </a:lnTo>
                  <a:cubicBezTo>
                    <a:pt x="2384" y="3047"/>
                    <a:pt x="2621" y="2905"/>
                    <a:pt x="2794" y="2826"/>
                  </a:cubicBezTo>
                  <a:lnTo>
                    <a:pt x="3094" y="2668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>
              <a:extLst>
                <a:ext uri="{FF2B5EF4-FFF2-40B4-BE49-F238E27FC236}">
                  <a16:creationId xmlns:a16="http://schemas.microsoft.com/office/drawing/2014/main" id="{6655A729-FF35-3DD3-D83B-83AA2767B5F7}"/>
                </a:ext>
              </a:extLst>
            </p:cNvPr>
            <p:cNvSpPr/>
            <p:nvPr/>
          </p:nvSpPr>
          <p:spPr>
            <a:xfrm>
              <a:off x="3577571" y="1226095"/>
              <a:ext cx="49108" cy="58356"/>
            </a:xfrm>
            <a:custGeom>
              <a:avLst/>
              <a:gdLst/>
              <a:ahLst/>
              <a:cxnLst/>
              <a:rect l="l" t="t" r="r" b="b"/>
              <a:pathLst>
                <a:path w="3016" h="3584" extrusionOk="0">
                  <a:moveTo>
                    <a:pt x="1958" y="0"/>
                  </a:moveTo>
                  <a:lnTo>
                    <a:pt x="979" y="395"/>
                  </a:lnTo>
                  <a:lnTo>
                    <a:pt x="0" y="837"/>
                  </a:lnTo>
                  <a:lnTo>
                    <a:pt x="1311" y="3583"/>
                  </a:lnTo>
                  <a:lnTo>
                    <a:pt x="2147" y="3189"/>
                  </a:lnTo>
                  <a:lnTo>
                    <a:pt x="3015" y="2841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>
              <a:extLst>
                <a:ext uri="{FF2B5EF4-FFF2-40B4-BE49-F238E27FC236}">
                  <a16:creationId xmlns:a16="http://schemas.microsoft.com/office/drawing/2014/main" id="{5D31FFC9-C63D-5F41-2E48-CF86F32AC2EB}"/>
                </a:ext>
              </a:extLst>
            </p:cNvPr>
            <p:cNvSpPr/>
            <p:nvPr/>
          </p:nvSpPr>
          <p:spPr>
            <a:xfrm>
              <a:off x="3642848" y="1208103"/>
              <a:ext cx="42432" cy="55019"/>
            </a:xfrm>
            <a:custGeom>
              <a:avLst/>
              <a:gdLst/>
              <a:ahLst/>
              <a:cxnLst/>
              <a:rect l="l" t="t" r="r" b="b"/>
              <a:pathLst>
                <a:path w="2606" h="3379" extrusionOk="0">
                  <a:moveTo>
                    <a:pt x="2069" y="0"/>
                  </a:moveTo>
                  <a:lnTo>
                    <a:pt x="1753" y="48"/>
                  </a:lnTo>
                  <a:cubicBezTo>
                    <a:pt x="1548" y="79"/>
                    <a:pt x="1295" y="142"/>
                    <a:pt x="1027" y="205"/>
                  </a:cubicBezTo>
                  <a:lnTo>
                    <a:pt x="317" y="363"/>
                  </a:lnTo>
                  <a:lnTo>
                    <a:pt x="1" y="458"/>
                  </a:lnTo>
                  <a:lnTo>
                    <a:pt x="790" y="3378"/>
                  </a:lnTo>
                  <a:lnTo>
                    <a:pt x="1058" y="3299"/>
                  </a:lnTo>
                  <a:lnTo>
                    <a:pt x="1690" y="3157"/>
                  </a:lnTo>
                  <a:cubicBezTo>
                    <a:pt x="1927" y="3110"/>
                    <a:pt x="2148" y="3047"/>
                    <a:pt x="2321" y="3031"/>
                  </a:cubicBezTo>
                  <a:lnTo>
                    <a:pt x="2605" y="2984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>
              <a:extLst>
                <a:ext uri="{FF2B5EF4-FFF2-40B4-BE49-F238E27FC236}">
                  <a16:creationId xmlns:a16="http://schemas.microsoft.com/office/drawing/2014/main" id="{F1D1A532-B969-F46D-DA1D-9C5B9372242E}"/>
                </a:ext>
              </a:extLst>
            </p:cNvPr>
            <p:cNvSpPr/>
            <p:nvPr/>
          </p:nvSpPr>
          <p:spPr>
            <a:xfrm>
              <a:off x="3711218" y="1201672"/>
              <a:ext cx="34714" cy="50915"/>
            </a:xfrm>
            <a:custGeom>
              <a:avLst/>
              <a:gdLst/>
              <a:ahLst/>
              <a:cxnLst/>
              <a:rect l="l" t="t" r="r" b="b"/>
              <a:pathLst>
                <a:path w="2132" h="3127" extrusionOk="0">
                  <a:moveTo>
                    <a:pt x="2132" y="1"/>
                  </a:moveTo>
                  <a:lnTo>
                    <a:pt x="1058" y="32"/>
                  </a:lnTo>
                  <a:cubicBezTo>
                    <a:pt x="790" y="32"/>
                    <a:pt x="522" y="64"/>
                    <a:pt x="332" y="79"/>
                  </a:cubicBezTo>
                  <a:lnTo>
                    <a:pt x="1" y="111"/>
                  </a:lnTo>
                  <a:lnTo>
                    <a:pt x="253" y="3126"/>
                  </a:lnTo>
                  <a:lnTo>
                    <a:pt x="537" y="3110"/>
                  </a:lnTo>
                  <a:cubicBezTo>
                    <a:pt x="727" y="3094"/>
                    <a:pt x="948" y="3063"/>
                    <a:pt x="1185" y="3063"/>
                  </a:cubicBezTo>
                  <a:lnTo>
                    <a:pt x="2132" y="3047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>
              <a:extLst>
                <a:ext uri="{FF2B5EF4-FFF2-40B4-BE49-F238E27FC236}">
                  <a16:creationId xmlns:a16="http://schemas.microsoft.com/office/drawing/2014/main" id="{39C48DD5-D8C0-48BB-8338-58C33755345D}"/>
                </a:ext>
              </a:extLst>
            </p:cNvPr>
            <p:cNvSpPr/>
            <p:nvPr/>
          </p:nvSpPr>
          <p:spPr>
            <a:xfrm>
              <a:off x="3747463" y="2012328"/>
              <a:ext cx="4380" cy="58096"/>
            </a:xfrm>
            <a:custGeom>
              <a:avLst/>
              <a:gdLst/>
              <a:ahLst/>
              <a:cxnLst/>
              <a:rect l="l" t="t" r="r" b="b"/>
              <a:pathLst>
                <a:path w="269" h="3568" extrusionOk="0">
                  <a:moveTo>
                    <a:pt x="0" y="0"/>
                  </a:moveTo>
                  <a:lnTo>
                    <a:pt x="16" y="2384"/>
                  </a:lnTo>
                  <a:lnTo>
                    <a:pt x="16" y="3568"/>
                  </a:lnTo>
                  <a:lnTo>
                    <a:pt x="269" y="356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>
              <a:extLst>
                <a:ext uri="{FF2B5EF4-FFF2-40B4-BE49-F238E27FC236}">
                  <a16:creationId xmlns:a16="http://schemas.microsoft.com/office/drawing/2014/main" id="{4F917930-539E-2EFE-D52B-0E682A3AA0D3}"/>
                </a:ext>
              </a:extLst>
            </p:cNvPr>
            <p:cNvSpPr/>
            <p:nvPr/>
          </p:nvSpPr>
          <p:spPr>
            <a:xfrm>
              <a:off x="3365785" y="1902829"/>
              <a:ext cx="111568" cy="101554"/>
            </a:xfrm>
            <a:custGeom>
              <a:avLst/>
              <a:gdLst/>
              <a:ahLst/>
              <a:cxnLst/>
              <a:rect l="l" t="t" r="r" b="b"/>
              <a:pathLst>
                <a:path w="6852" h="6237" extrusionOk="0">
                  <a:moveTo>
                    <a:pt x="284" y="1"/>
                  </a:moveTo>
                  <a:lnTo>
                    <a:pt x="0" y="238"/>
                  </a:lnTo>
                  <a:cubicBezTo>
                    <a:pt x="0" y="238"/>
                    <a:pt x="95" y="348"/>
                    <a:pt x="253" y="538"/>
                  </a:cubicBezTo>
                  <a:cubicBezTo>
                    <a:pt x="427" y="727"/>
                    <a:pt x="648" y="995"/>
                    <a:pt x="916" y="1311"/>
                  </a:cubicBezTo>
                  <a:cubicBezTo>
                    <a:pt x="1200" y="1611"/>
                    <a:pt x="1547" y="1974"/>
                    <a:pt x="1910" y="2353"/>
                  </a:cubicBezTo>
                  <a:cubicBezTo>
                    <a:pt x="2273" y="2716"/>
                    <a:pt x="2668" y="3126"/>
                    <a:pt x="3094" y="3489"/>
                  </a:cubicBezTo>
                  <a:cubicBezTo>
                    <a:pt x="3520" y="3852"/>
                    <a:pt x="3931" y="4231"/>
                    <a:pt x="4357" y="4563"/>
                  </a:cubicBezTo>
                  <a:cubicBezTo>
                    <a:pt x="4767" y="4879"/>
                    <a:pt x="5131" y="5194"/>
                    <a:pt x="5478" y="5431"/>
                  </a:cubicBezTo>
                  <a:cubicBezTo>
                    <a:pt x="5825" y="5684"/>
                    <a:pt x="6125" y="5889"/>
                    <a:pt x="6314" y="6031"/>
                  </a:cubicBezTo>
                  <a:cubicBezTo>
                    <a:pt x="6520" y="6173"/>
                    <a:pt x="6630" y="6236"/>
                    <a:pt x="6630" y="6236"/>
                  </a:cubicBezTo>
                  <a:lnTo>
                    <a:pt x="6851" y="5920"/>
                  </a:lnTo>
                  <a:cubicBezTo>
                    <a:pt x="6851" y="5920"/>
                    <a:pt x="6725" y="5841"/>
                    <a:pt x="6520" y="5715"/>
                  </a:cubicBezTo>
                  <a:cubicBezTo>
                    <a:pt x="6330" y="5573"/>
                    <a:pt x="6030" y="5368"/>
                    <a:pt x="5715" y="5131"/>
                  </a:cubicBezTo>
                  <a:cubicBezTo>
                    <a:pt x="5383" y="4894"/>
                    <a:pt x="5004" y="4579"/>
                    <a:pt x="4594" y="4263"/>
                  </a:cubicBezTo>
                  <a:cubicBezTo>
                    <a:pt x="4183" y="3947"/>
                    <a:pt x="3757" y="3584"/>
                    <a:pt x="3347" y="3205"/>
                  </a:cubicBezTo>
                  <a:cubicBezTo>
                    <a:pt x="2936" y="2826"/>
                    <a:pt x="2542" y="2463"/>
                    <a:pt x="2163" y="2085"/>
                  </a:cubicBezTo>
                  <a:cubicBezTo>
                    <a:pt x="1800" y="1706"/>
                    <a:pt x="1453" y="1374"/>
                    <a:pt x="1184" y="1058"/>
                  </a:cubicBezTo>
                  <a:cubicBezTo>
                    <a:pt x="916" y="743"/>
                    <a:pt x="679" y="474"/>
                    <a:pt x="521" y="301"/>
                  </a:cubicBezTo>
                  <a:cubicBezTo>
                    <a:pt x="363" y="111"/>
                    <a:pt x="284" y="1"/>
                    <a:pt x="284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>
              <a:extLst>
                <a:ext uri="{FF2B5EF4-FFF2-40B4-BE49-F238E27FC236}">
                  <a16:creationId xmlns:a16="http://schemas.microsoft.com/office/drawing/2014/main" id="{13A9DB6E-3D8A-8CBA-18E5-8D2CA316EFD6}"/>
                </a:ext>
              </a:extLst>
            </p:cNvPr>
            <p:cNvSpPr/>
            <p:nvPr/>
          </p:nvSpPr>
          <p:spPr>
            <a:xfrm>
              <a:off x="3557772" y="1977109"/>
              <a:ext cx="56565" cy="60685"/>
            </a:xfrm>
            <a:custGeom>
              <a:avLst/>
              <a:gdLst/>
              <a:ahLst/>
              <a:cxnLst/>
              <a:rect l="l" t="t" r="r" b="b"/>
              <a:pathLst>
                <a:path w="3474" h="3727" extrusionOk="0">
                  <a:moveTo>
                    <a:pt x="1232" y="1"/>
                  </a:moveTo>
                  <a:lnTo>
                    <a:pt x="175" y="2384"/>
                  </a:lnTo>
                  <a:lnTo>
                    <a:pt x="1" y="2779"/>
                  </a:lnTo>
                  <a:cubicBezTo>
                    <a:pt x="1" y="2779"/>
                    <a:pt x="143" y="2842"/>
                    <a:pt x="380" y="2937"/>
                  </a:cubicBezTo>
                  <a:cubicBezTo>
                    <a:pt x="617" y="3047"/>
                    <a:pt x="932" y="3174"/>
                    <a:pt x="1248" y="3284"/>
                  </a:cubicBezTo>
                  <a:cubicBezTo>
                    <a:pt x="1548" y="3410"/>
                    <a:pt x="1879" y="3521"/>
                    <a:pt x="2116" y="3600"/>
                  </a:cubicBezTo>
                  <a:cubicBezTo>
                    <a:pt x="2353" y="3679"/>
                    <a:pt x="2511" y="3726"/>
                    <a:pt x="2511" y="3726"/>
                  </a:cubicBezTo>
                  <a:lnTo>
                    <a:pt x="2637" y="3332"/>
                  </a:lnTo>
                  <a:lnTo>
                    <a:pt x="3474" y="853"/>
                  </a:lnTo>
                  <a:lnTo>
                    <a:pt x="3126" y="727"/>
                  </a:lnTo>
                  <a:cubicBezTo>
                    <a:pt x="2905" y="664"/>
                    <a:pt x="2621" y="553"/>
                    <a:pt x="2337" y="443"/>
                  </a:cubicBezTo>
                  <a:cubicBezTo>
                    <a:pt x="2069" y="348"/>
                    <a:pt x="1785" y="238"/>
                    <a:pt x="1579" y="143"/>
                  </a:cubicBezTo>
                  <a:cubicBezTo>
                    <a:pt x="1374" y="64"/>
                    <a:pt x="1232" y="1"/>
                    <a:pt x="1232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>
              <a:extLst>
                <a:ext uri="{FF2B5EF4-FFF2-40B4-BE49-F238E27FC236}">
                  <a16:creationId xmlns:a16="http://schemas.microsoft.com/office/drawing/2014/main" id="{0A5C0BAD-853A-A2C1-6C26-EF49654ACC73}"/>
                </a:ext>
              </a:extLst>
            </p:cNvPr>
            <p:cNvSpPr/>
            <p:nvPr/>
          </p:nvSpPr>
          <p:spPr>
            <a:xfrm>
              <a:off x="3472696" y="1933423"/>
              <a:ext cx="61711" cy="64007"/>
            </a:xfrm>
            <a:custGeom>
              <a:avLst/>
              <a:gdLst/>
              <a:ahLst/>
              <a:cxnLst/>
              <a:rect l="l" t="t" r="r" b="b"/>
              <a:pathLst>
                <a:path w="3790" h="3931" extrusionOk="0">
                  <a:moveTo>
                    <a:pt x="1785" y="0"/>
                  </a:moveTo>
                  <a:lnTo>
                    <a:pt x="254" y="2131"/>
                  </a:lnTo>
                  <a:lnTo>
                    <a:pt x="1" y="2463"/>
                  </a:lnTo>
                  <a:cubicBezTo>
                    <a:pt x="1" y="2463"/>
                    <a:pt x="143" y="2558"/>
                    <a:pt x="348" y="2700"/>
                  </a:cubicBezTo>
                  <a:cubicBezTo>
                    <a:pt x="553" y="2857"/>
                    <a:pt x="822" y="3047"/>
                    <a:pt x="1106" y="3221"/>
                  </a:cubicBezTo>
                  <a:cubicBezTo>
                    <a:pt x="1390" y="3410"/>
                    <a:pt x="1674" y="3599"/>
                    <a:pt x="1879" y="3726"/>
                  </a:cubicBezTo>
                  <a:cubicBezTo>
                    <a:pt x="2100" y="3852"/>
                    <a:pt x="2242" y="3931"/>
                    <a:pt x="2242" y="3931"/>
                  </a:cubicBezTo>
                  <a:lnTo>
                    <a:pt x="2448" y="3568"/>
                  </a:lnTo>
                  <a:lnTo>
                    <a:pt x="3789" y="1310"/>
                  </a:lnTo>
                  <a:cubicBezTo>
                    <a:pt x="3789" y="1310"/>
                    <a:pt x="3647" y="1247"/>
                    <a:pt x="3458" y="1121"/>
                  </a:cubicBezTo>
                  <a:cubicBezTo>
                    <a:pt x="3269" y="995"/>
                    <a:pt x="3016" y="837"/>
                    <a:pt x="2763" y="679"/>
                  </a:cubicBezTo>
                  <a:cubicBezTo>
                    <a:pt x="2511" y="521"/>
                    <a:pt x="2274" y="348"/>
                    <a:pt x="2085" y="221"/>
                  </a:cubicBezTo>
                  <a:cubicBezTo>
                    <a:pt x="1911" y="79"/>
                    <a:pt x="1785" y="0"/>
                    <a:pt x="178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>
              <a:extLst>
                <a:ext uri="{FF2B5EF4-FFF2-40B4-BE49-F238E27FC236}">
                  <a16:creationId xmlns:a16="http://schemas.microsoft.com/office/drawing/2014/main" id="{09AB3D92-B68B-DF86-0814-AF3A02E89AC2}"/>
                </a:ext>
              </a:extLst>
            </p:cNvPr>
            <p:cNvSpPr/>
            <p:nvPr/>
          </p:nvSpPr>
          <p:spPr>
            <a:xfrm>
              <a:off x="3414356" y="1867365"/>
              <a:ext cx="73011" cy="71464"/>
            </a:xfrm>
            <a:custGeom>
              <a:avLst/>
              <a:gdLst/>
              <a:ahLst/>
              <a:cxnLst/>
              <a:rect l="l" t="t" r="r" b="b"/>
              <a:pathLst>
                <a:path w="4484" h="4389" extrusionOk="0">
                  <a:moveTo>
                    <a:pt x="948" y="0"/>
                  </a:moveTo>
                  <a:lnTo>
                    <a:pt x="1" y="853"/>
                  </a:lnTo>
                  <a:cubicBezTo>
                    <a:pt x="1" y="853"/>
                    <a:pt x="190" y="1105"/>
                    <a:pt x="522" y="1453"/>
                  </a:cubicBezTo>
                  <a:cubicBezTo>
                    <a:pt x="853" y="1800"/>
                    <a:pt x="1279" y="2274"/>
                    <a:pt x="1769" y="2716"/>
                  </a:cubicBezTo>
                  <a:cubicBezTo>
                    <a:pt x="2369" y="3300"/>
                    <a:pt x="3016" y="3852"/>
                    <a:pt x="3694" y="4389"/>
                  </a:cubicBezTo>
                  <a:lnTo>
                    <a:pt x="4484" y="3379"/>
                  </a:lnTo>
                  <a:cubicBezTo>
                    <a:pt x="4484" y="3379"/>
                    <a:pt x="3521" y="2637"/>
                    <a:pt x="2637" y="1784"/>
                  </a:cubicBezTo>
                  <a:cubicBezTo>
                    <a:pt x="2179" y="1374"/>
                    <a:pt x="1769" y="916"/>
                    <a:pt x="1453" y="585"/>
                  </a:cubicBezTo>
                  <a:cubicBezTo>
                    <a:pt x="1153" y="253"/>
                    <a:pt x="948" y="0"/>
                    <a:pt x="948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>
              <a:extLst>
                <a:ext uri="{FF2B5EF4-FFF2-40B4-BE49-F238E27FC236}">
                  <a16:creationId xmlns:a16="http://schemas.microsoft.com/office/drawing/2014/main" id="{13FB8B65-F8A3-5501-5B86-E0B318712842}"/>
                </a:ext>
              </a:extLst>
            </p:cNvPr>
            <p:cNvSpPr/>
            <p:nvPr/>
          </p:nvSpPr>
          <p:spPr>
            <a:xfrm>
              <a:off x="3761091" y="1934970"/>
              <a:ext cx="36766" cy="51925"/>
            </a:xfrm>
            <a:custGeom>
              <a:avLst/>
              <a:gdLst/>
              <a:ahLst/>
              <a:cxnLst/>
              <a:rect l="l" t="t" r="r" b="b"/>
              <a:pathLst>
                <a:path w="2258" h="3189" extrusionOk="0">
                  <a:moveTo>
                    <a:pt x="1863" y="0"/>
                  </a:moveTo>
                  <a:lnTo>
                    <a:pt x="1579" y="32"/>
                  </a:lnTo>
                  <a:cubicBezTo>
                    <a:pt x="1389" y="63"/>
                    <a:pt x="1168" y="95"/>
                    <a:pt x="931" y="95"/>
                  </a:cubicBezTo>
                  <a:lnTo>
                    <a:pt x="284" y="158"/>
                  </a:lnTo>
                  <a:lnTo>
                    <a:pt x="0" y="158"/>
                  </a:lnTo>
                  <a:lnTo>
                    <a:pt x="126" y="3189"/>
                  </a:lnTo>
                  <a:cubicBezTo>
                    <a:pt x="237" y="3189"/>
                    <a:pt x="347" y="3189"/>
                    <a:pt x="458" y="3173"/>
                  </a:cubicBezTo>
                  <a:lnTo>
                    <a:pt x="1184" y="3126"/>
                  </a:lnTo>
                  <a:cubicBezTo>
                    <a:pt x="1468" y="3110"/>
                    <a:pt x="1721" y="3078"/>
                    <a:pt x="1926" y="3047"/>
                  </a:cubicBezTo>
                  <a:lnTo>
                    <a:pt x="2257" y="2999"/>
                  </a:lnTo>
                  <a:lnTo>
                    <a:pt x="1863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>
              <a:extLst>
                <a:ext uri="{FF2B5EF4-FFF2-40B4-BE49-F238E27FC236}">
                  <a16:creationId xmlns:a16="http://schemas.microsoft.com/office/drawing/2014/main" id="{59B671AA-7412-8684-7337-4DC09CA588C8}"/>
                </a:ext>
              </a:extLst>
            </p:cNvPr>
            <p:cNvSpPr/>
            <p:nvPr/>
          </p:nvSpPr>
          <p:spPr>
            <a:xfrm>
              <a:off x="3693747" y="1934970"/>
              <a:ext cx="36766" cy="51925"/>
            </a:xfrm>
            <a:custGeom>
              <a:avLst/>
              <a:gdLst/>
              <a:ahLst/>
              <a:cxnLst/>
              <a:rect l="l" t="t" r="r" b="b"/>
              <a:pathLst>
                <a:path w="2258" h="3189" extrusionOk="0">
                  <a:moveTo>
                    <a:pt x="395" y="0"/>
                  </a:moveTo>
                  <a:lnTo>
                    <a:pt x="0" y="2999"/>
                  </a:lnTo>
                  <a:cubicBezTo>
                    <a:pt x="0" y="2999"/>
                    <a:pt x="142" y="3015"/>
                    <a:pt x="332" y="3047"/>
                  </a:cubicBezTo>
                  <a:cubicBezTo>
                    <a:pt x="521" y="3078"/>
                    <a:pt x="790" y="3110"/>
                    <a:pt x="1058" y="3126"/>
                  </a:cubicBezTo>
                  <a:lnTo>
                    <a:pt x="1800" y="3173"/>
                  </a:lnTo>
                  <a:cubicBezTo>
                    <a:pt x="1910" y="3189"/>
                    <a:pt x="2021" y="3189"/>
                    <a:pt x="2116" y="3189"/>
                  </a:cubicBezTo>
                  <a:lnTo>
                    <a:pt x="2258" y="158"/>
                  </a:lnTo>
                  <a:lnTo>
                    <a:pt x="2258" y="158"/>
                  </a:lnTo>
                  <a:cubicBezTo>
                    <a:pt x="2226" y="163"/>
                    <a:pt x="2194" y="165"/>
                    <a:pt x="2163" y="165"/>
                  </a:cubicBezTo>
                  <a:cubicBezTo>
                    <a:pt x="2100" y="165"/>
                    <a:pt x="2037" y="158"/>
                    <a:pt x="1973" y="158"/>
                  </a:cubicBezTo>
                  <a:lnTo>
                    <a:pt x="1326" y="95"/>
                  </a:lnTo>
                  <a:cubicBezTo>
                    <a:pt x="1121" y="95"/>
                    <a:pt x="900" y="63"/>
                    <a:pt x="695" y="32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>
              <a:extLst>
                <a:ext uri="{FF2B5EF4-FFF2-40B4-BE49-F238E27FC236}">
                  <a16:creationId xmlns:a16="http://schemas.microsoft.com/office/drawing/2014/main" id="{54F918EF-C76B-91BD-6F35-60626C0F1266}"/>
                </a:ext>
              </a:extLst>
            </p:cNvPr>
            <p:cNvSpPr/>
            <p:nvPr/>
          </p:nvSpPr>
          <p:spPr>
            <a:xfrm>
              <a:off x="3626142" y="1921602"/>
              <a:ext cx="44223" cy="56305"/>
            </a:xfrm>
            <a:custGeom>
              <a:avLst/>
              <a:gdLst/>
              <a:ahLst/>
              <a:cxnLst/>
              <a:rect l="l" t="t" r="r" b="b"/>
              <a:pathLst>
                <a:path w="2716" h="3458" extrusionOk="0">
                  <a:moveTo>
                    <a:pt x="916" y="0"/>
                  </a:moveTo>
                  <a:lnTo>
                    <a:pt x="1" y="2889"/>
                  </a:lnTo>
                  <a:cubicBezTo>
                    <a:pt x="95" y="2936"/>
                    <a:pt x="206" y="2968"/>
                    <a:pt x="316" y="2999"/>
                  </a:cubicBezTo>
                  <a:cubicBezTo>
                    <a:pt x="506" y="3047"/>
                    <a:pt x="758" y="3126"/>
                    <a:pt x="1011" y="3189"/>
                  </a:cubicBezTo>
                  <a:cubicBezTo>
                    <a:pt x="1248" y="3268"/>
                    <a:pt x="1485" y="3331"/>
                    <a:pt x="1737" y="3378"/>
                  </a:cubicBezTo>
                  <a:cubicBezTo>
                    <a:pt x="1927" y="3426"/>
                    <a:pt x="2053" y="3457"/>
                    <a:pt x="2053" y="3457"/>
                  </a:cubicBezTo>
                  <a:lnTo>
                    <a:pt x="2716" y="490"/>
                  </a:lnTo>
                  <a:lnTo>
                    <a:pt x="2432" y="426"/>
                  </a:lnTo>
                  <a:cubicBezTo>
                    <a:pt x="2258" y="395"/>
                    <a:pt x="2037" y="347"/>
                    <a:pt x="1800" y="269"/>
                  </a:cubicBezTo>
                  <a:lnTo>
                    <a:pt x="1185" y="95"/>
                  </a:lnTo>
                  <a:cubicBezTo>
                    <a:pt x="1090" y="79"/>
                    <a:pt x="1011" y="48"/>
                    <a:pt x="916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>
              <a:extLst>
                <a:ext uri="{FF2B5EF4-FFF2-40B4-BE49-F238E27FC236}">
                  <a16:creationId xmlns:a16="http://schemas.microsoft.com/office/drawing/2014/main" id="{756B56C2-64B6-1774-0DDB-54EFD814CDF9}"/>
                </a:ext>
              </a:extLst>
            </p:cNvPr>
            <p:cNvSpPr/>
            <p:nvPr/>
          </p:nvSpPr>
          <p:spPr>
            <a:xfrm>
              <a:off x="3411539" y="1774832"/>
              <a:ext cx="58861" cy="55019"/>
            </a:xfrm>
            <a:custGeom>
              <a:avLst/>
              <a:gdLst/>
              <a:ahLst/>
              <a:cxnLst/>
              <a:rect l="l" t="t" r="r" b="b"/>
              <a:pathLst>
                <a:path w="3615" h="3379" extrusionOk="0">
                  <a:moveTo>
                    <a:pt x="2573" y="1"/>
                  </a:moveTo>
                  <a:lnTo>
                    <a:pt x="0" y="1611"/>
                  </a:lnTo>
                  <a:cubicBezTo>
                    <a:pt x="0" y="1611"/>
                    <a:pt x="268" y="2053"/>
                    <a:pt x="584" y="2495"/>
                  </a:cubicBezTo>
                  <a:cubicBezTo>
                    <a:pt x="884" y="2937"/>
                    <a:pt x="1200" y="3379"/>
                    <a:pt x="1200" y="3379"/>
                  </a:cubicBezTo>
                  <a:lnTo>
                    <a:pt x="3615" y="1564"/>
                  </a:lnTo>
                  <a:lnTo>
                    <a:pt x="3078" y="790"/>
                  </a:lnTo>
                  <a:cubicBezTo>
                    <a:pt x="2826" y="395"/>
                    <a:pt x="2573" y="1"/>
                    <a:pt x="2573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>
              <a:extLst>
                <a:ext uri="{FF2B5EF4-FFF2-40B4-BE49-F238E27FC236}">
                  <a16:creationId xmlns:a16="http://schemas.microsoft.com/office/drawing/2014/main" id="{3B956B73-B264-1C5D-0904-D1913699D1E6}"/>
                </a:ext>
              </a:extLst>
            </p:cNvPr>
            <p:cNvSpPr/>
            <p:nvPr/>
          </p:nvSpPr>
          <p:spPr>
            <a:xfrm>
              <a:off x="3096163" y="945157"/>
              <a:ext cx="1299262" cy="1299018"/>
            </a:xfrm>
            <a:custGeom>
              <a:avLst/>
              <a:gdLst/>
              <a:ahLst/>
              <a:cxnLst/>
              <a:rect l="l" t="t" r="r" b="b"/>
              <a:pathLst>
                <a:path w="79795" h="79780" extrusionOk="0">
                  <a:moveTo>
                    <a:pt x="40600" y="1232"/>
                  </a:moveTo>
                  <a:cubicBezTo>
                    <a:pt x="41042" y="1264"/>
                    <a:pt x="41721" y="1248"/>
                    <a:pt x="42621" y="1327"/>
                  </a:cubicBezTo>
                  <a:cubicBezTo>
                    <a:pt x="45178" y="1500"/>
                    <a:pt x="47719" y="1927"/>
                    <a:pt x="50198" y="2621"/>
                  </a:cubicBezTo>
                  <a:cubicBezTo>
                    <a:pt x="59132" y="5099"/>
                    <a:pt x="66883" y="10703"/>
                    <a:pt x="72029" y="18406"/>
                  </a:cubicBezTo>
                  <a:cubicBezTo>
                    <a:pt x="73670" y="20869"/>
                    <a:pt x="75044" y="23521"/>
                    <a:pt x="76085" y="26299"/>
                  </a:cubicBezTo>
                  <a:cubicBezTo>
                    <a:pt x="77206" y="29267"/>
                    <a:pt x="77948" y="32376"/>
                    <a:pt x="78311" y="35534"/>
                  </a:cubicBezTo>
                  <a:cubicBezTo>
                    <a:pt x="78453" y="36812"/>
                    <a:pt x="78532" y="38107"/>
                    <a:pt x="78548" y="39401"/>
                  </a:cubicBezTo>
                  <a:lnTo>
                    <a:pt x="78548" y="40395"/>
                  </a:lnTo>
                  <a:cubicBezTo>
                    <a:pt x="78516" y="42100"/>
                    <a:pt x="78390" y="43821"/>
                    <a:pt x="78153" y="45510"/>
                  </a:cubicBezTo>
                  <a:cubicBezTo>
                    <a:pt x="77901" y="47230"/>
                    <a:pt x="77522" y="48919"/>
                    <a:pt x="77048" y="50593"/>
                  </a:cubicBezTo>
                  <a:cubicBezTo>
                    <a:pt x="76812" y="51429"/>
                    <a:pt x="76527" y="52266"/>
                    <a:pt x="76243" y="53103"/>
                  </a:cubicBezTo>
                  <a:cubicBezTo>
                    <a:pt x="76085" y="53513"/>
                    <a:pt x="75912" y="53923"/>
                    <a:pt x="75754" y="54350"/>
                  </a:cubicBezTo>
                  <a:cubicBezTo>
                    <a:pt x="75596" y="54760"/>
                    <a:pt x="75423" y="55155"/>
                    <a:pt x="75233" y="55565"/>
                  </a:cubicBezTo>
                  <a:cubicBezTo>
                    <a:pt x="72250" y="62290"/>
                    <a:pt x="67404" y="68020"/>
                    <a:pt x="61279" y="72092"/>
                  </a:cubicBezTo>
                  <a:cubicBezTo>
                    <a:pt x="59716" y="73134"/>
                    <a:pt x="58090" y="74065"/>
                    <a:pt x="56385" y="74855"/>
                  </a:cubicBezTo>
                  <a:cubicBezTo>
                    <a:pt x="54681" y="75660"/>
                    <a:pt x="52913" y="76339"/>
                    <a:pt x="51097" y="76891"/>
                  </a:cubicBezTo>
                  <a:cubicBezTo>
                    <a:pt x="47593" y="77964"/>
                    <a:pt x="43947" y="78517"/>
                    <a:pt x="40269" y="78533"/>
                  </a:cubicBezTo>
                  <a:lnTo>
                    <a:pt x="39511" y="78533"/>
                  </a:lnTo>
                  <a:cubicBezTo>
                    <a:pt x="32029" y="78485"/>
                    <a:pt x="24736" y="76244"/>
                    <a:pt x="18501" y="72092"/>
                  </a:cubicBezTo>
                  <a:cubicBezTo>
                    <a:pt x="12376" y="68020"/>
                    <a:pt x="7546" y="62290"/>
                    <a:pt x="4563" y="55565"/>
                  </a:cubicBezTo>
                  <a:cubicBezTo>
                    <a:pt x="4357" y="55155"/>
                    <a:pt x="4199" y="54744"/>
                    <a:pt x="4042" y="54334"/>
                  </a:cubicBezTo>
                  <a:cubicBezTo>
                    <a:pt x="3884" y="53923"/>
                    <a:pt x="3710" y="53513"/>
                    <a:pt x="3552" y="53103"/>
                  </a:cubicBezTo>
                  <a:cubicBezTo>
                    <a:pt x="3268" y="52250"/>
                    <a:pt x="2968" y="51429"/>
                    <a:pt x="2747" y="50577"/>
                  </a:cubicBezTo>
                  <a:cubicBezTo>
                    <a:pt x="2258" y="48919"/>
                    <a:pt x="1895" y="47215"/>
                    <a:pt x="1642" y="45494"/>
                  </a:cubicBezTo>
                  <a:cubicBezTo>
                    <a:pt x="1405" y="43805"/>
                    <a:pt x="1279" y="42100"/>
                    <a:pt x="1248" y="40380"/>
                  </a:cubicBezTo>
                  <a:cubicBezTo>
                    <a:pt x="1232" y="40048"/>
                    <a:pt x="1232" y="39732"/>
                    <a:pt x="1248" y="39401"/>
                  </a:cubicBezTo>
                  <a:cubicBezTo>
                    <a:pt x="1263" y="38107"/>
                    <a:pt x="1342" y="36812"/>
                    <a:pt x="1484" y="35518"/>
                  </a:cubicBezTo>
                  <a:cubicBezTo>
                    <a:pt x="1847" y="32361"/>
                    <a:pt x="2589" y="29267"/>
                    <a:pt x="3710" y="26299"/>
                  </a:cubicBezTo>
                  <a:cubicBezTo>
                    <a:pt x="6599" y="18612"/>
                    <a:pt x="11855" y="12045"/>
                    <a:pt x="18722" y="7562"/>
                  </a:cubicBezTo>
                  <a:cubicBezTo>
                    <a:pt x="22068" y="5352"/>
                    <a:pt x="25731" y="3695"/>
                    <a:pt x="29598" y="2621"/>
                  </a:cubicBezTo>
                  <a:cubicBezTo>
                    <a:pt x="32076" y="1942"/>
                    <a:pt x="34618" y="1500"/>
                    <a:pt x="37175" y="1327"/>
                  </a:cubicBezTo>
                  <a:cubicBezTo>
                    <a:pt x="38059" y="1264"/>
                    <a:pt x="38738" y="1264"/>
                    <a:pt x="39195" y="1248"/>
                  </a:cubicBezTo>
                  <a:lnTo>
                    <a:pt x="40269" y="1248"/>
                  </a:lnTo>
                  <a:cubicBezTo>
                    <a:pt x="40363" y="1232"/>
                    <a:pt x="40474" y="1232"/>
                    <a:pt x="40600" y="1232"/>
                  </a:cubicBezTo>
                  <a:close/>
                  <a:moveTo>
                    <a:pt x="39180" y="1"/>
                  </a:moveTo>
                  <a:cubicBezTo>
                    <a:pt x="38722" y="1"/>
                    <a:pt x="38011" y="1"/>
                    <a:pt x="37096" y="80"/>
                  </a:cubicBezTo>
                  <a:cubicBezTo>
                    <a:pt x="34444" y="269"/>
                    <a:pt x="31824" y="711"/>
                    <a:pt x="29266" y="1421"/>
                  </a:cubicBezTo>
                  <a:cubicBezTo>
                    <a:pt x="25273" y="2526"/>
                    <a:pt x="21484" y="4231"/>
                    <a:pt x="18012" y="6504"/>
                  </a:cubicBezTo>
                  <a:cubicBezTo>
                    <a:pt x="13544" y="9456"/>
                    <a:pt x="9709" y="13260"/>
                    <a:pt x="6725" y="17712"/>
                  </a:cubicBezTo>
                  <a:cubicBezTo>
                    <a:pt x="5020" y="20253"/>
                    <a:pt x="3631" y="23000"/>
                    <a:pt x="2542" y="25857"/>
                  </a:cubicBezTo>
                  <a:cubicBezTo>
                    <a:pt x="1390" y="28919"/>
                    <a:pt x="616" y="32124"/>
                    <a:pt x="253" y="35391"/>
                  </a:cubicBezTo>
                  <a:cubicBezTo>
                    <a:pt x="95" y="36717"/>
                    <a:pt x="16" y="38059"/>
                    <a:pt x="1" y="39401"/>
                  </a:cubicBezTo>
                  <a:lnTo>
                    <a:pt x="1" y="40380"/>
                  </a:lnTo>
                  <a:cubicBezTo>
                    <a:pt x="16" y="42163"/>
                    <a:pt x="158" y="43931"/>
                    <a:pt x="411" y="45683"/>
                  </a:cubicBezTo>
                  <a:cubicBezTo>
                    <a:pt x="664" y="47451"/>
                    <a:pt x="1042" y="49204"/>
                    <a:pt x="1548" y="50924"/>
                  </a:cubicBezTo>
                  <a:cubicBezTo>
                    <a:pt x="1784" y="51792"/>
                    <a:pt x="2084" y="52661"/>
                    <a:pt x="2384" y="53513"/>
                  </a:cubicBezTo>
                  <a:cubicBezTo>
                    <a:pt x="2542" y="53939"/>
                    <a:pt x="2716" y="54365"/>
                    <a:pt x="2874" y="54792"/>
                  </a:cubicBezTo>
                  <a:cubicBezTo>
                    <a:pt x="3047" y="55218"/>
                    <a:pt x="3221" y="55644"/>
                    <a:pt x="3410" y="56070"/>
                  </a:cubicBezTo>
                  <a:cubicBezTo>
                    <a:pt x="6504" y="63000"/>
                    <a:pt x="11492" y="68919"/>
                    <a:pt x="17822" y="73134"/>
                  </a:cubicBezTo>
                  <a:cubicBezTo>
                    <a:pt x="19432" y="74192"/>
                    <a:pt x="21121" y="75155"/>
                    <a:pt x="22873" y="75975"/>
                  </a:cubicBezTo>
                  <a:cubicBezTo>
                    <a:pt x="26409" y="77649"/>
                    <a:pt x="30182" y="78785"/>
                    <a:pt x="34065" y="79354"/>
                  </a:cubicBezTo>
                  <a:cubicBezTo>
                    <a:pt x="35865" y="79622"/>
                    <a:pt x="37680" y="79764"/>
                    <a:pt x="39511" y="79780"/>
                  </a:cubicBezTo>
                  <a:lnTo>
                    <a:pt x="40269" y="79780"/>
                  </a:lnTo>
                  <a:cubicBezTo>
                    <a:pt x="42100" y="79764"/>
                    <a:pt x="43915" y="79622"/>
                    <a:pt x="45730" y="79354"/>
                  </a:cubicBezTo>
                  <a:cubicBezTo>
                    <a:pt x="49598" y="78785"/>
                    <a:pt x="53371" y="77649"/>
                    <a:pt x="56906" y="75975"/>
                  </a:cubicBezTo>
                  <a:cubicBezTo>
                    <a:pt x="58659" y="75155"/>
                    <a:pt x="60348" y="74192"/>
                    <a:pt x="61973" y="73134"/>
                  </a:cubicBezTo>
                  <a:cubicBezTo>
                    <a:pt x="68288" y="68919"/>
                    <a:pt x="73291" y="63000"/>
                    <a:pt x="76370" y="56070"/>
                  </a:cubicBezTo>
                  <a:cubicBezTo>
                    <a:pt x="76575" y="55644"/>
                    <a:pt x="76748" y="55218"/>
                    <a:pt x="76906" y="54792"/>
                  </a:cubicBezTo>
                  <a:cubicBezTo>
                    <a:pt x="77080" y="54365"/>
                    <a:pt x="77254" y="53939"/>
                    <a:pt x="77411" y="53513"/>
                  </a:cubicBezTo>
                  <a:cubicBezTo>
                    <a:pt x="77696" y="52661"/>
                    <a:pt x="77996" y="51792"/>
                    <a:pt x="78248" y="50924"/>
                  </a:cubicBezTo>
                  <a:cubicBezTo>
                    <a:pt x="78737" y="49204"/>
                    <a:pt x="79116" y="47451"/>
                    <a:pt x="79369" y="45683"/>
                  </a:cubicBezTo>
                  <a:cubicBezTo>
                    <a:pt x="79621" y="43931"/>
                    <a:pt x="79763" y="42163"/>
                    <a:pt x="79779" y="40380"/>
                  </a:cubicBezTo>
                  <a:cubicBezTo>
                    <a:pt x="79795" y="40048"/>
                    <a:pt x="79795" y="39732"/>
                    <a:pt x="79779" y="39401"/>
                  </a:cubicBezTo>
                  <a:cubicBezTo>
                    <a:pt x="79763" y="38059"/>
                    <a:pt x="79685" y="36717"/>
                    <a:pt x="79527" y="35376"/>
                  </a:cubicBezTo>
                  <a:cubicBezTo>
                    <a:pt x="79164" y="32124"/>
                    <a:pt x="78406" y="28919"/>
                    <a:pt x="77254" y="25857"/>
                  </a:cubicBezTo>
                  <a:cubicBezTo>
                    <a:pt x="76164" y="23000"/>
                    <a:pt x="74760" y="20253"/>
                    <a:pt x="73070" y="17712"/>
                  </a:cubicBezTo>
                  <a:cubicBezTo>
                    <a:pt x="70087" y="13260"/>
                    <a:pt x="66235" y="9456"/>
                    <a:pt x="61768" y="6520"/>
                  </a:cubicBezTo>
                  <a:cubicBezTo>
                    <a:pt x="58311" y="4247"/>
                    <a:pt x="54523" y="2526"/>
                    <a:pt x="50529" y="1421"/>
                  </a:cubicBezTo>
                  <a:cubicBezTo>
                    <a:pt x="47972" y="711"/>
                    <a:pt x="45352" y="269"/>
                    <a:pt x="42700" y="95"/>
                  </a:cubicBezTo>
                  <a:cubicBezTo>
                    <a:pt x="41784" y="17"/>
                    <a:pt x="41090" y="17"/>
                    <a:pt x="4061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>
              <a:extLst>
                <a:ext uri="{FF2B5EF4-FFF2-40B4-BE49-F238E27FC236}">
                  <a16:creationId xmlns:a16="http://schemas.microsoft.com/office/drawing/2014/main" id="{164C891E-F00C-4CC1-FB25-448D603A1100}"/>
                </a:ext>
              </a:extLst>
            </p:cNvPr>
            <p:cNvSpPr/>
            <p:nvPr/>
          </p:nvSpPr>
          <p:spPr>
            <a:xfrm>
              <a:off x="3739240" y="971893"/>
              <a:ext cx="628944" cy="631012"/>
            </a:xfrm>
            <a:custGeom>
              <a:avLst/>
              <a:gdLst/>
              <a:ahLst/>
              <a:cxnLst/>
              <a:rect l="l" t="t" r="r" b="b"/>
              <a:pathLst>
                <a:path w="38627" h="38754" extrusionOk="0">
                  <a:moveTo>
                    <a:pt x="0" y="0"/>
                  </a:moveTo>
                  <a:lnTo>
                    <a:pt x="0" y="648"/>
                  </a:lnTo>
                  <a:lnTo>
                    <a:pt x="1058" y="648"/>
                  </a:lnTo>
                  <a:cubicBezTo>
                    <a:pt x="1516" y="663"/>
                    <a:pt x="2163" y="663"/>
                    <a:pt x="3031" y="727"/>
                  </a:cubicBezTo>
                  <a:cubicBezTo>
                    <a:pt x="5525" y="900"/>
                    <a:pt x="8003" y="1326"/>
                    <a:pt x="10419" y="1989"/>
                  </a:cubicBezTo>
                  <a:cubicBezTo>
                    <a:pt x="14175" y="3031"/>
                    <a:pt x="17759" y="4641"/>
                    <a:pt x="21010" y="6788"/>
                  </a:cubicBezTo>
                  <a:cubicBezTo>
                    <a:pt x="27688" y="11161"/>
                    <a:pt x="32802" y="17554"/>
                    <a:pt x="35612" y="25020"/>
                  </a:cubicBezTo>
                  <a:cubicBezTo>
                    <a:pt x="36701" y="27925"/>
                    <a:pt x="37427" y="30940"/>
                    <a:pt x="37774" y="34018"/>
                  </a:cubicBezTo>
                  <a:cubicBezTo>
                    <a:pt x="37932" y="35249"/>
                    <a:pt x="38011" y="36512"/>
                    <a:pt x="38011" y="37759"/>
                  </a:cubicBezTo>
                  <a:cubicBezTo>
                    <a:pt x="38027" y="38090"/>
                    <a:pt x="38027" y="38422"/>
                    <a:pt x="38011" y="38753"/>
                  </a:cubicBezTo>
                  <a:lnTo>
                    <a:pt x="38627" y="38753"/>
                  </a:lnTo>
                  <a:lnTo>
                    <a:pt x="38627" y="37759"/>
                  </a:lnTo>
                  <a:cubicBezTo>
                    <a:pt x="38627" y="36480"/>
                    <a:pt x="38548" y="35202"/>
                    <a:pt x="38390" y="33939"/>
                  </a:cubicBezTo>
                  <a:cubicBezTo>
                    <a:pt x="38043" y="30813"/>
                    <a:pt x="37301" y="27735"/>
                    <a:pt x="36196" y="24799"/>
                  </a:cubicBezTo>
                  <a:cubicBezTo>
                    <a:pt x="33339" y="17206"/>
                    <a:pt x="28145" y="10703"/>
                    <a:pt x="21358" y="6251"/>
                  </a:cubicBezTo>
                  <a:cubicBezTo>
                    <a:pt x="18043" y="4073"/>
                    <a:pt x="14412" y="2431"/>
                    <a:pt x="10592" y="1358"/>
                  </a:cubicBezTo>
                  <a:cubicBezTo>
                    <a:pt x="8145" y="679"/>
                    <a:pt x="5620" y="253"/>
                    <a:pt x="3078" y="79"/>
                  </a:cubicBezTo>
                  <a:cubicBezTo>
                    <a:pt x="2210" y="16"/>
                    <a:pt x="1547" y="16"/>
                    <a:pt x="1089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>
              <a:extLst>
                <a:ext uri="{FF2B5EF4-FFF2-40B4-BE49-F238E27FC236}">
                  <a16:creationId xmlns:a16="http://schemas.microsoft.com/office/drawing/2014/main" id="{139B95A9-D268-EF6B-6E7E-B1E8BE5B7883}"/>
                </a:ext>
              </a:extLst>
            </p:cNvPr>
            <p:cNvSpPr/>
            <p:nvPr/>
          </p:nvSpPr>
          <p:spPr>
            <a:xfrm>
              <a:off x="3141656" y="990406"/>
              <a:ext cx="1208292" cy="1208276"/>
            </a:xfrm>
            <a:custGeom>
              <a:avLst/>
              <a:gdLst/>
              <a:ahLst/>
              <a:cxnLst/>
              <a:rect l="l" t="t" r="r" b="b"/>
              <a:pathLst>
                <a:path w="74208" h="74207" extrusionOk="0">
                  <a:moveTo>
                    <a:pt x="37759" y="316"/>
                  </a:moveTo>
                  <a:cubicBezTo>
                    <a:pt x="38201" y="347"/>
                    <a:pt x="38848" y="331"/>
                    <a:pt x="39685" y="410"/>
                  </a:cubicBezTo>
                  <a:cubicBezTo>
                    <a:pt x="42131" y="568"/>
                    <a:pt x="44547" y="979"/>
                    <a:pt x="46914" y="1642"/>
                  </a:cubicBezTo>
                  <a:cubicBezTo>
                    <a:pt x="50592" y="2652"/>
                    <a:pt x="54081" y="4230"/>
                    <a:pt x="57269" y="6330"/>
                  </a:cubicBezTo>
                  <a:cubicBezTo>
                    <a:pt x="66425" y="12313"/>
                    <a:pt x="72439" y="22084"/>
                    <a:pt x="73670" y="32944"/>
                  </a:cubicBezTo>
                  <a:cubicBezTo>
                    <a:pt x="73812" y="34159"/>
                    <a:pt x="73891" y="35391"/>
                    <a:pt x="73891" y="36622"/>
                  </a:cubicBezTo>
                  <a:lnTo>
                    <a:pt x="73891" y="37601"/>
                  </a:lnTo>
                  <a:cubicBezTo>
                    <a:pt x="73876" y="39226"/>
                    <a:pt x="73749" y="40852"/>
                    <a:pt x="73512" y="42462"/>
                  </a:cubicBezTo>
                  <a:cubicBezTo>
                    <a:pt x="73276" y="44088"/>
                    <a:pt x="72928" y="45698"/>
                    <a:pt x="72471" y="47293"/>
                  </a:cubicBezTo>
                  <a:cubicBezTo>
                    <a:pt x="72250" y="48098"/>
                    <a:pt x="71966" y="48887"/>
                    <a:pt x="71697" y="49676"/>
                  </a:cubicBezTo>
                  <a:cubicBezTo>
                    <a:pt x="71539" y="50071"/>
                    <a:pt x="71381" y="50466"/>
                    <a:pt x="71239" y="50860"/>
                  </a:cubicBezTo>
                  <a:cubicBezTo>
                    <a:pt x="71082" y="51255"/>
                    <a:pt x="70924" y="51650"/>
                    <a:pt x="70750" y="52028"/>
                  </a:cubicBezTo>
                  <a:cubicBezTo>
                    <a:pt x="67893" y="58421"/>
                    <a:pt x="63299" y="63883"/>
                    <a:pt x="57475" y="67766"/>
                  </a:cubicBezTo>
                  <a:cubicBezTo>
                    <a:pt x="55975" y="68745"/>
                    <a:pt x="54428" y="69629"/>
                    <a:pt x="52802" y="70387"/>
                  </a:cubicBezTo>
                  <a:cubicBezTo>
                    <a:pt x="51176" y="71160"/>
                    <a:pt x="49503" y="71807"/>
                    <a:pt x="47783" y="72328"/>
                  </a:cubicBezTo>
                  <a:cubicBezTo>
                    <a:pt x="44436" y="73339"/>
                    <a:pt x="40979" y="73875"/>
                    <a:pt x="37491" y="73891"/>
                  </a:cubicBezTo>
                  <a:lnTo>
                    <a:pt x="36733" y="73891"/>
                  </a:lnTo>
                  <a:cubicBezTo>
                    <a:pt x="33244" y="73875"/>
                    <a:pt x="29772" y="73339"/>
                    <a:pt x="26441" y="72328"/>
                  </a:cubicBezTo>
                  <a:cubicBezTo>
                    <a:pt x="24720" y="71807"/>
                    <a:pt x="23047" y="71160"/>
                    <a:pt x="21421" y="70387"/>
                  </a:cubicBezTo>
                  <a:cubicBezTo>
                    <a:pt x="19795" y="69629"/>
                    <a:pt x="18248" y="68745"/>
                    <a:pt x="16765" y="67766"/>
                  </a:cubicBezTo>
                  <a:cubicBezTo>
                    <a:pt x="10924" y="63883"/>
                    <a:pt x="6315" y="58421"/>
                    <a:pt x="3458" y="52028"/>
                  </a:cubicBezTo>
                  <a:cubicBezTo>
                    <a:pt x="3284" y="51634"/>
                    <a:pt x="3126" y="51255"/>
                    <a:pt x="2968" y="50860"/>
                  </a:cubicBezTo>
                  <a:cubicBezTo>
                    <a:pt x="2810" y="50466"/>
                    <a:pt x="2653" y="50071"/>
                    <a:pt x="2510" y="49676"/>
                  </a:cubicBezTo>
                  <a:cubicBezTo>
                    <a:pt x="2242" y="48887"/>
                    <a:pt x="1958" y="48082"/>
                    <a:pt x="1737" y="47293"/>
                  </a:cubicBezTo>
                  <a:cubicBezTo>
                    <a:pt x="1279" y="45698"/>
                    <a:pt x="932" y="44088"/>
                    <a:pt x="695" y="42447"/>
                  </a:cubicBezTo>
                  <a:cubicBezTo>
                    <a:pt x="458" y="40837"/>
                    <a:pt x="348" y="39226"/>
                    <a:pt x="316" y="37601"/>
                  </a:cubicBezTo>
                  <a:cubicBezTo>
                    <a:pt x="301" y="37269"/>
                    <a:pt x="301" y="36938"/>
                    <a:pt x="316" y="36606"/>
                  </a:cubicBezTo>
                  <a:cubicBezTo>
                    <a:pt x="332" y="35391"/>
                    <a:pt x="411" y="34159"/>
                    <a:pt x="553" y="32944"/>
                  </a:cubicBezTo>
                  <a:cubicBezTo>
                    <a:pt x="885" y="29945"/>
                    <a:pt x="1595" y="26993"/>
                    <a:pt x="2653" y="24167"/>
                  </a:cubicBezTo>
                  <a:cubicBezTo>
                    <a:pt x="5415" y="16859"/>
                    <a:pt x="10419" y="10608"/>
                    <a:pt x="16954" y="6330"/>
                  </a:cubicBezTo>
                  <a:cubicBezTo>
                    <a:pt x="20127" y="4230"/>
                    <a:pt x="23631" y="2652"/>
                    <a:pt x="27309" y="1642"/>
                  </a:cubicBezTo>
                  <a:cubicBezTo>
                    <a:pt x="29661" y="979"/>
                    <a:pt x="32076" y="568"/>
                    <a:pt x="34523" y="395"/>
                  </a:cubicBezTo>
                  <a:cubicBezTo>
                    <a:pt x="35375" y="331"/>
                    <a:pt x="36023" y="331"/>
                    <a:pt x="36449" y="316"/>
                  </a:cubicBezTo>
                  <a:close/>
                  <a:moveTo>
                    <a:pt x="36433" y="0"/>
                  </a:moveTo>
                  <a:cubicBezTo>
                    <a:pt x="35991" y="16"/>
                    <a:pt x="35344" y="0"/>
                    <a:pt x="34491" y="95"/>
                  </a:cubicBezTo>
                  <a:cubicBezTo>
                    <a:pt x="32029" y="253"/>
                    <a:pt x="29598" y="663"/>
                    <a:pt x="27214" y="1342"/>
                  </a:cubicBezTo>
                  <a:cubicBezTo>
                    <a:pt x="18643" y="3710"/>
                    <a:pt x="11192" y="9077"/>
                    <a:pt x="6252" y="16480"/>
                  </a:cubicBezTo>
                  <a:cubicBezTo>
                    <a:pt x="4673" y="18848"/>
                    <a:pt x="3363" y="21389"/>
                    <a:pt x="2368" y="24041"/>
                  </a:cubicBezTo>
                  <a:cubicBezTo>
                    <a:pt x="1295" y="26898"/>
                    <a:pt x="585" y="29882"/>
                    <a:pt x="253" y="32912"/>
                  </a:cubicBezTo>
                  <a:cubicBezTo>
                    <a:pt x="95" y="34144"/>
                    <a:pt x="16" y="35375"/>
                    <a:pt x="16" y="36622"/>
                  </a:cubicBezTo>
                  <a:cubicBezTo>
                    <a:pt x="1" y="36938"/>
                    <a:pt x="1" y="37269"/>
                    <a:pt x="16" y="37601"/>
                  </a:cubicBezTo>
                  <a:cubicBezTo>
                    <a:pt x="32" y="39242"/>
                    <a:pt x="158" y="40868"/>
                    <a:pt x="395" y="42494"/>
                  </a:cubicBezTo>
                  <a:cubicBezTo>
                    <a:pt x="632" y="44136"/>
                    <a:pt x="995" y="45777"/>
                    <a:pt x="1453" y="47372"/>
                  </a:cubicBezTo>
                  <a:cubicBezTo>
                    <a:pt x="1658" y="48177"/>
                    <a:pt x="1958" y="48982"/>
                    <a:pt x="2226" y="49787"/>
                  </a:cubicBezTo>
                  <a:cubicBezTo>
                    <a:pt x="2368" y="50182"/>
                    <a:pt x="2526" y="50576"/>
                    <a:pt x="2684" y="50971"/>
                  </a:cubicBezTo>
                  <a:cubicBezTo>
                    <a:pt x="2842" y="51365"/>
                    <a:pt x="3016" y="51760"/>
                    <a:pt x="3189" y="52139"/>
                  </a:cubicBezTo>
                  <a:cubicBezTo>
                    <a:pt x="6062" y="58595"/>
                    <a:pt x="10703" y="64104"/>
                    <a:pt x="16575" y="68019"/>
                  </a:cubicBezTo>
                  <a:cubicBezTo>
                    <a:pt x="18090" y="69013"/>
                    <a:pt x="19653" y="69897"/>
                    <a:pt x="21279" y="70671"/>
                  </a:cubicBezTo>
                  <a:cubicBezTo>
                    <a:pt x="22921" y="71444"/>
                    <a:pt x="24610" y="72092"/>
                    <a:pt x="26346" y="72612"/>
                  </a:cubicBezTo>
                  <a:cubicBezTo>
                    <a:pt x="28098" y="73149"/>
                    <a:pt x="29882" y="73544"/>
                    <a:pt x="31682" y="73812"/>
                  </a:cubicBezTo>
                  <a:cubicBezTo>
                    <a:pt x="33355" y="74049"/>
                    <a:pt x="35044" y="74191"/>
                    <a:pt x="36733" y="74207"/>
                  </a:cubicBezTo>
                  <a:lnTo>
                    <a:pt x="37491" y="74207"/>
                  </a:lnTo>
                  <a:cubicBezTo>
                    <a:pt x="39180" y="74191"/>
                    <a:pt x="40869" y="74049"/>
                    <a:pt x="42542" y="73812"/>
                  </a:cubicBezTo>
                  <a:cubicBezTo>
                    <a:pt x="44341" y="73544"/>
                    <a:pt x="46125" y="73149"/>
                    <a:pt x="47861" y="72612"/>
                  </a:cubicBezTo>
                  <a:cubicBezTo>
                    <a:pt x="49598" y="72092"/>
                    <a:pt x="51287" y="71444"/>
                    <a:pt x="52929" y="70671"/>
                  </a:cubicBezTo>
                  <a:cubicBezTo>
                    <a:pt x="54554" y="69897"/>
                    <a:pt x="56117" y="69013"/>
                    <a:pt x="57633" y="68019"/>
                  </a:cubicBezTo>
                  <a:cubicBezTo>
                    <a:pt x="63505" y="64104"/>
                    <a:pt x="68145" y="58595"/>
                    <a:pt x="71018" y="52155"/>
                  </a:cubicBezTo>
                  <a:cubicBezTo>
                    <a:pt x="71208" y="51760"/>
                    <a:pt x="71366" y="51365"/>
                    <a:pt x="71524" y="50971"/>
                  </a:cubicBezTo>
                  <a:cubicBezTo>
                    <a:pt x="71666" y="50576"/>
                    <a:pt x="71839" y="50182"/>
                    <a:pt x="71981" y="49787"/>
                  </a:cubicBezTo>
                  <a:cubicBezTo>
                    <a:pt x="72250" y="48982"/>
                    <a:pt x="72550" y="48193"/>
                    <a:pt x="72771" y="47372"/>
                  </a:cubicBezTo>
                  <a:cubicBezTo>
                    <a:pt x="73228" y="45777"/>
                    <a:pt x="73576" y="44152"/>
                    <a:pt x="73812" y="42510"/>
                  </a:cubicBezTo>
                  <a:cubicBezTo>
                    <a:pt x="74049" y="40884"/>
                    <a:pt x="74175" y="39242"/>
                    <a:pt x="74191" y="37601"/>
                  </a:cubicBezTo>
                  <a:cubicBezTo>
                    <a:pt x="74207" y="37285"/>
                    <a:pt x="74207" y="36953"/>
                    <a:pt x="74191" y="36622"/>
                  </a:cubicBezTo>
                  <a:cubicBezTo>
                    <a:pt x="74191" y="35391"/>
                    <a:pt x="74112" y="34144"/>
                    <a:pt x="73954" y="32928"/>
                  </a:cubicBezTo>
                  <a:cubicBezTo>
                    <a:pt x="73623" y="29897"/>
                    <a:pt x="72913" y="26914"/>
                    <a:pt x="71839" y="24057"/>
                  </a:cubicBezTo>
                  <a:cubicBezTo>
                    <a:pt x="70829" y="21389"/>
                    <a:pt x="69519" y="18863"/>
                    <a:pt x="67940" y="16480"/>
                  </a:cubicBezTo>
                  <a:cubicBezTo>
                    <a:pt x="65162" y="12344"/>
                    <a:pt x="61595" y="8808"/>
                    <a:pt x="57427" y="6077"/>
                  </a:cubicBezTo>
                  <a:cubicBezTo>
                    <a:pt x="54223" y="3962"/>
                    <a:pt x="50687" y="2368"/>
                    <a:pt x="46993" y="1342"/>
                  </a:cubicBezTo>
                  <a:cubicBezTo>
                    <a:pt x="44610" y="679"/>
                    <a:pt x="42179" y="253"/>
                    <a:pt x="39716" y="95"/>
                  </a:cubicBezTo>
                  <a:cubicBezTo>
                    <a:pt x="38864" y="16"/>
                    <a:pt x="38201" y="32"/>
                    <a:pt x="37775" y="16"/>
                  </a:cubicBezTo>
                  <a:lnTo>
                    <a:pt x="37096" y="16"/>
                  </a:lnTo>
                  <a:cubicBezTo>
                    <a:pt x="37096" y="16"/>
                    <a:pt x="36970" y="0"/>
                    <a:pt x="3671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>
              <a:extLst>
                <a:ext uri="{FF2B5EF4-FFF2-40B4-BE49-F238E27FC236}">
                  <a16:creationId xmlns:a16="http://schemas.microsoft.com/office/drawing/2014/main" id="{E512EEBE-4746-261C-C5BA-FE3ECBA08A7D}"/>
                </a:ext>
              </a:extLst>
            </p:cNvPr>
            <p:cNvSpPr/>
            <p:nvPr/>
          </p:nvSpPr>
          <p:spPr>
            <a:xfrm>
              <a:off x="4260997" y="1540950"/>
              <a:ext cx="38573" cy="125180"/>
            </a:xfrm>
            <a:custGeom>
              <a:avLst/>
              <a:gdLst/>
              <a:ahLst/>
              <a:cxnLst/>
              <a:rect l="l" t="t" r="r" b="b"/>
              <a:pathLst>
                <a:path w="2369" h="7688" extrusionOk="0">
                  <a:moveTo>
                    <a:pt x="2194" y="0"/>
                  </a:moveTo>
                  <a:lnTo>
                    <a:pt x="127" y="205"/>
                  </a:lnTo>
                  <a:cubicBezTo>
                    <a:pt x="127" y="205"/>
                    <a:pt x="158" y="647"/>
                    <a:pt x="221" y="1326"/>
                  </a:cubicBezTo>
                  <a:cubicBezTo>
                    <a:pt x="253" y="1673"/>
                    <a:pt x="253" y="2068"/>
                    <a:pt x="253" y="2478"/>
                  </a:cubicBezTo>
                  <a:cubicBezTo>
                    <a:pt x="253" y="2905"/>
                    <a:pt x="284" y="3362"/>
                    <a:pt x="253" y="3804"/>
                  </a:cubicBezTo>
                  <a:cubicBezTo>
                    <a:pt x="253" y="5020"/>
                    <a:pt x="158" y="6220"/>
                    <a:pt x="0" y="7419"/>
                  </a:cubicBezTo>
                  <a:lnTo>
                    <a:pt x="2052" y="7688"/>
                  </a:lnTo>
                  <a:cubicBezTo>
                    <a:pt x="2226" y="6409"/>
                    <a:pt x="2321" y="5130"/>
                    <a:pt x="2337" y="3852"/>
                  </a:cubicBezTo>
                  <a:cubicBezTo>
                    <a:pt x="2368" y="3362"/>
                    <a:pt x="2352" y="2873"/>
                    <a:pt x="2337" y="2431"/>
                  </a:cubicBezTo>
                  <a:cubicBezTo>
                    <a:pt x="2321" y="1989"/>
                    <a:pt x="2321" y="1563"/>
                    <a:pt x="2289" y="1200"/>
                  </a:cubicBezTo>
                  <a:cubicBezTo>
                    <a:pt x="2242" y="489"/>
                    <a:pt x="2194" y="0"/>
                    <a:pt x="219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>
              <a:extLst>
                <a:ext uri="{FF2B5EF4-FFF2-40B4-BE49-F238E27FC236}">
                  <a16:creationId xmlns:a16="http://schemas.microsoft.com/office/drawing/2014/main" id="{86ABC8E8-7FF8-1BF0-BC64-F04C4D4F9203}"/>
                </a:ext>
              </a:extLst>
            </p:cNvPr>
            <p:cNvSpPr/>
            <p:nvPr/>
          </p:nvSpPr>
          <p:spPr>
            <a:xfrm>
              <a:off x="4234261" y="1394180"/>
              <a:ext cx="82780" cy="79442"/>
            </a:xfrm>
            <a:custGeom>
              <a:avLst/>
              <a:gdLst/>
              <a:ahLst/>
              <a:cxnLst/>
              <a:rect l="l" t="t" r="r" b="b"/>
              <a:pathLst>
                <a:path w="5084" h="4879" extrusionOk="0">
                  <a:moveTo>
                    <a:pt x="3915" y="1"/>
                  </a:moveTo>
                  <a:lnTo>
                    <a:pt x="1" y="1421"/>
                  </a:lnTo>
                  <a:cubicBezTo>
                    <a:pt x="1" y="1421"/>
                    <a:pt x="80" y="1627"/>
                    <a:pt x="190" y="1958"/>
                  </a:cubicBezTo>
                  <a:cubicBezTo>
                    <a:pt x="285" y="2274"/>
                    <a:pt x="443" y="2700"/>
                    <a:pt x="569" y="3142"/>
                  </a:cubicBezTo>
                  <a:cubicBezTo>
                    <a:pt x="695" y="3568"/>
                    <a:pt x="821" y="4010"/>
                    <a:pt x="916" y="4342"/>
                  </a:cubicBezTo>
                  <a:lnTo>
                    <a:pt x="1042" y="4878"/>
                  </a:lnTo>
                  <a:lnTo>
                    <a:pt x="5084" y="3915"/>
                  </a:lnTo>
                  <a:cubicBezTo>
                    <a:pt x="5084" y="3915"/>
                    <a:pt x="5036" y="3663"/>
                    <a:pt x="4926" y="3300"/>
                  </a:cubicBezTo>
                  <a:cubicBezTo>
                    <a:pt x="4831" y="2937"/>
                    <a:pt x="4689" y="2432"/>
                    <a:pt x="4547" y="1942"/>
                  </a:cubicBezTo>
                  <a:cubicBezTo>
                    <a:pt x="4421" y="1453"/>
                    <a:pt x="4231" y="964"/>
                    <a:pt x="4121" y="601"/>
                  </a:cubicBezTo>
                  <a:lnTo>
                    <a:pt x="3915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>
              <a:extLst>
                <a:ext uri="{FF2B5EF4-FFF2-40B4-BE49-F238E27FC236}">
                  <a16:creationId xmlns:a16="http://schemas.microsoft.com/office/drawing/2014/main" id="{451081A3-CE29-D350-F8EC-B72A8C101343}"/>
                </a:ext>
              </a:extLst>
            </p:cNvPr>
            <p:cNvSpPr/>
            <p:nvPr/>
          </p:nvSpPr>
          <p:spPr>
            <a:xfrm>
              <a:off x="4165125" y="1267730"/>
              <a:ext cx="61450" cy="69412"/>
            </a:xfrm>
            <a:custGeom>
              <a:avLst/>
              <a:gdLst/>
              <a:ahLst/>
              <a:cxnLst/>
              <a:rect l="l" t="t" r="r" b="b"/>
              <a:pathLst>
                <a:path w="3774" h="4263" extrusionOk="0">
                  <a:moveTo>
                    <a:pt x="1674" y="0"/>
                  </a:moveTo>
                  <a:lnTo>
                    <a:pt x="0" y="1232"/>
                  </a:lnTo>
                  <a:lnTo>
                    <a:pt x="332" y="1689"/>
                  </a:lnTo>
                  <a:cubicBezTo>
                    <a:pt x="537" y="1958"/>
                    <a:pt x="790" y="2321"/>
                    <a:pt x="1026" y="2715"/>
                  </a:cubicBezTo>
                  <a:cubicBezTo>
                    <a:pt x="1532" y="3473"/>
                    <a:pt x="1974" y="4262"/>
                    <a:pt x="1974" y="4262"/>
                  </a:cubicBezTo>
                  <a:lnTo>
                    <a:pt x="3773" y="3236"/>
                  </a:lnTo>
                  <a:cubicBezTo>
                    <a:pt x="3773" y="3236"/>
                    <a:pt x="3315" y="2384"/>
                    <a:pt x="2779" y="1579"/>
                  </a:cubicBezTo>
                  <a:cubicBezTo>
                    <a:pt x="2526" y="1184"/>
                    <a:pt x="2242" y="790"/>
                    <a:pt x="2037" y="490"/>
                  </a:cubicBezTo>
                  <a:lnTo>
                    <a:pt x="167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>
              <a:extLst>
                <a:ext uri="{FF2B5EF4-FFF2-40B4-BE49-F238E27FC236}">
                  <a16:creationId xmlns:a16="http://schemas.microsoft.com/office/drawing/2014/main" id="{4A390C80-F989-98BB-4150-9D24E3909A56}"/>
                </a:ext>
              </a:extLst>
            </p:cNvPr>
            <p:cNvSpPr/>
            <p:nvPr/>
          </p:nvSpPr>
          <p:spPr>
            <a:xfrm>
              <a:off x="3901414" y="1150007"/>
              <a:ext cx="320016" cy="452637"/>
            </a:xfrm>
            <a:custGeom>
              <a:avLst/>
              <a:gdLst/>
              <a:ahLst/>
              <a:cxnLst/>
              <a:rect l="l" t="t" r="r" b="b"/>
              <a:pathLst>
                <a:path w="19654" h="27799" extrusionOk="0">
                  <a:moveTo>
                    <a:pt x="853" y="1"/>
                  </a:moveTo>
                  <a:lnTo>
                    <a:pt x="1" y="2226"/>
                  </a:lnTo>
                  <a:cubicBezTo>
                    <a:pt x="1" y="2226"/>
                    <a:pt x="932" y="2574"/>
                    <a:pt x="1832" y="3016"/>
                  </a:cubicBezTo>
                  <a:cubicBezTo>
                    <a:pt x="2290" y="3205"/>
                    <a:pt x="2716" y="3458"/>
                    <a:pt x="3063" y="3616"/>
                  </a:cubicBezTo>
                  <a:cubicBezTo>
                    <a:pt x="3221" y="3694"/>
                    <a:pt x="3347" y="3773"/>
                    <a:pt x="3458" y="3837"/>
                  </a:cubicBezTo>
                  <a:cubicBezTo>
                    <a:pt x="3505" y="3868"/>
                    <a:pt x="3552" y="3900"/>
                    <a:pt x="3600" y="3915"/>
                  </a:cubicBezTo>
                  <a:lnTo>
                    <a:pt x="3000" y="4957"/>
                  </a:lnTo>
                  <a:cubicBezTo>
                    <a:pt x="3000" y="4957"/>
                    <a:pt x="3158" y="5052"/>
                    <a:pt x="3395" y="5178"/>
                  </a:cubicBezTo>
                  <a:cubicBezTo>
                    <a:pt x="3647" y="5305"/>
                    <a:pt x="3931" y="5494"/>
                    <a:pt x="4231" y="5683"/>
                  </a:cubicBezTo>
                  <a:cubicBezTo>
                    <a:pt x="4531" y="5873"/>
                    <a:pt x="4831" y="6078"/>
                    <a:pt x="5052" y="6236"/>
                  </a:cubicBezTo>
                  <a:cubicBezTo>
                    <a:pt x="5273" y="6378"/>
                    <a:pt x="5415" y="6488"/>
                    <a:pt x="5415" y="6488"/>
                  </a:cubicBezTo>
                  <a:lnTo>
                    <a:pt x="6110" y="5526"/>
                  </a:lnTo>
                  <a:cubicBezTo>
                    <a:pt x="6110" y="5526"/>
                    <a:pt x="6299" y="5636"/>
                    <a:pt x="6567" y="5857"/>
                  </a:cubicBezTo>
                  <a:cubicBezTo>
                    <a:pt x="6836" y="6078"/>
                    <a:pt x="7199" y="6362"/>
                    <a:pt x="7562" y="6646"/>
                  </a:cubicBezTo>
                  <a:lnTo>
                    <a:pt x="8525" y="7483"/>
                  </a:lnTo>
                  <a:cubicBezTo>
                    <a:pt x="8777" y="7720"/>
                    <a:pt x="8951" y="7878"/>
                    <a:pt x="8951" y="7878"/>
                  </a:cubicBezTo>
                  <a:lnTo>
                    <a:pt x="8114" y="8730"/>
                  </a:lnTo>
                  <a:cubicBezTo>
                    <a:pt x="8114" y="8730"/>
                    <a:pt x="8588" y="9156"/>
                    <a:pt x="9219" y="9851"/>
                  </a:cubicBezTo>
                  <a:cubicBezTo>
                    <a:pt x="9551" y="10182"/>
                    <a:pt x="9930" y="10608"/>
                    <a:pt x="10293" y="11066"/>
                  </a:cubicBezTo>
                  <a:cubicBezTo>
                    <a:pt x="10656" y="11524"/>
                    <a:pt x="11035" y="12029"/>
                    <a:pt x="11398" y="12534"/>
                  </a:cubicBezTo>
                  <a:cubicBezTo>
                    <a:pt x="11777" y="13039"/>
                    <a:pt x="12092" y="13576"/>
                    <a:pt x="12408" y="14065"/>
                  </a:cubicBezTo>
                  <a:cubicBezTo>
                    <a:pt x="12708" y="14586"/>
                    <a:pt x="12992" y="15060"/>
                    <a:pt x="13197" y="15470"/>
                  </a:cubicBezTo>
                  <a:cubicBezTo>
                    <a:pt x="13418" y="15896"/>
                    <a:pt x="13592" y="16244"/>
                    <a:pt x="13702" y="16496"/>
                  </a:cubicBezTo>
                  <a:cubicBezTo>
                    <a:pt x="13813" y="16733"/>
                    <a:pt x="13876" y="16891"/>
                    <a:pt x="13876" y="16891"/>
                  </a:cubicBezTo>
                  <a:lnTo>
                    <a:pt x="14965" y="16402"/>
                  </a:lnTo>
                  <a:cubicBezTo>
                    <a:pt x="14965" y="16402"/>
                    <a:pt x="15455" y="17522"/>
                    <a:pt x="15865" y="18690"/>
                  </a:cubicBezTo>
                  <a:cubicBezTo>
                    <a:pt x="16260" y="19859"/>
                    <a:pt x="16544" y="21058"/>
                    <a:pt x="16544" y="21058"/>
                  </a:cubicBezTo>
                  <a:lnTo>
                    <a:pt x="15391" y="21342"/>
                  </a:lnTo>
                  <a:lnTo>
                    <a:pt x="15486" y="21753"/>
                  </a:lnTo>
                  <a:cubicBezTo>
                    <a:pt x="15549" y="22021"/>
                    <a:pt x="15628" y="22400"/>
                    <a:pt x="15707" y="22874"/>
                  </a:cubicBezTo>
                  <a:cubicBezTo>
                    <a:pt x="15897" y="23994"/>
                    <a:pt x="16023" y="25147"/>
                    <a:pt x="16070" y="26299"/>
                  </a:cubicBezTo>
                  <a:cubicBezTo>
                    <a:pt x="16086" y="26473"/>
                    <a:pt x="16086" y="26646"/>
                    <a:pt x="16086" y="26820"/>
                  </a:cubicBezTo>
                  <a:cubicBezTo>
                    <a:pt x="16102" y="27151"/>
                    <a:pt x="16102" y="27483"/>
                    <a:pt x="16086" y="27799"/>
                  </a:cubicBezTo>
                  <a:lnTo>
                    <a:pt x="19653" y="27799"/>
                  </a:lnTo>
                  <a:lnTo>
                    <a:pt x="19653" y="26820"/>
                  </a:lnTo>
                  <a:cubicBezTo>
                    <a:pt x="19653" y="26220"/>
                    <a:pt x="19622" y="25604"/>
                    <a:pt x="19559" y="25020"/>
                  </a:cubicBezTo>
                  <a:cubicBezTo>
                    <a:pt x="19480" y="23789"/>
                    <a:pt x="19306" y="22558"/>
                    <a:pt x="19054" y="21358"/>
                  </a:cubicBezTo>
                  <a:cubicBezTo>
                    <a:pt x="18801" y="20174"/>
                    <a:pt x="18485" y="19006"/>
                    <a:pt x="18106" y="17870"/>
                  </a:cubicBezTo>
                  <a:cubicBezTo>
                    <a:pt x="17728" y="16765"/>
                    <a:pt x="17286" y="15675"/>
                    <a:pt x="16780" y="14634"/>
                  </a:cubicBezTo>
                  <a:cubicBezTo>
                    <a:pt x="16291" y="13623"/>
                    <a:pt x="15739" y="12645"/>
                    <a:pt x="15155" y="11713"/>
                  </a:cubicBezTo>
                  <a:cubicBezTo>
                    <a:pt x="13134" y="8509"/>
                    <a:pt x="10498" y="5731"/>
                    <a:pt x="7420" y="3537"/>
                  </a:cubicBezTo>
                  <a:cubicBezTo>
                    <a:pt x="6804" y="3063"/>
                    <a:pt x="6189" y="2684"/>
                    <a:pt x="5620" y="2321"/>
                  </a:cubicBezTo>
                  <a:cubicBezTo>
                    <a:pt x="5036" y="1990"/>
                    <a:pt x="4531" y="1674"/>
                    <a:pt x="4026" y="1437"/>
                  </a:cubicBezTo>
                  <a:cubicBezTo>
                    <a:pt x="3047" y="916"/>
                    <a:pt x="2258" y="537"/>
                    <a:pt x="1706" y="332"/>
                  </a:cubicBezTo>
                  <a:cubicBezTo>
                    <a:pt x="1153" y="111"/>
                    <a:pt x="853" y="1"/>
                    <a:pt x="853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>
              <a:extLst>
                <a:ext uri="{FF2B5EF4-FFF2-40B4-BE49-F238E27FC236}">
                  <a16:creationId xmlns:a16="http://schemas.microsoft.com/office/drawing/2014/main" id="{1CEEF715-7D16-79CB-0806-F68AE4A76C05}"/>
                </a:ext>
              </a:extLst>
            </p:cNvPr>
            <p:cNvSpPr/>
            <p:nvPr/>
          </p:nvSpPr>
          <p:spPr>
            <a:xfrm>
              <a:off x="3564203" y="1102723"/>
              <a:ext cx="673412" cy="983642"/>
            </a:xfrm>
            <a:custGeom>
              <a:avLst/>
              <a:gdLst/>
              <a:ahLst/>
              <a:cxnLst/>
              <a:rect l="l" t="t" r="r" b="b"/>
              <a:pathLst>
                <a:path w="41358" h="60411" extrusionOk="0">
                  <a:moveTo>
                    <a:pt x="11145" y="0"/>
                  </a:moveTo>
                  <a:lnTo>
                    <a:pt x="11161" y="379"/>
                  </a:lnTo>
                  <a:lnTo>
                    <a:pt x="11540" y="379"/>
                  </a:lnTo>
                  <a:cubicBezTo>
                    <a:pt x="11729" y="395"/>
                    <a:pt x="11997" y="411"/>
                    <a:pt x="12345" y="411"/>
                  </a:cubicBezTo>
                  <a:cubicBezTo>
                    <a:pt x="13450" y="442"/>
                    <a:pt x="14555" y="553"/>
                    <a:pt x="15659" y="711"/>
                  </a:cubicBezTo>
                  <a:cubicBezTo>
                    <a:pt x="17364" y="979"/>
                    <a:pt x="19053" y="1389"/>
                    <a:pt x="20679" y="1942"/>
                  </a:cubicBezTo>
                  <a:cubicBezTo>
                    <a:pt x="28209" y="4467"/>
                    <a:pt x="34428" y="9913"/>
                    <a:pt x="37932" y="17033"/>
                  </a:cubicBezTo>
                  <a:cubicBezTo>
                    <a:pt x="38627" y="18437"/>
                    <a:pt x="39195" y="19890"/>
                    <a:pt x="39669" y="21373"/>
                  </a:cubicBezTo>
                  <a:cubicBezTo>
                    <a:pt x="40142" y="22905"/>
                    <a:pt x="40490" y="24467"/>
                    <a:pt x="40711" y="26062"/>
                  </a:cubicBezTo>
                  <a:cubicBezTo>
                    <a:pt x="40884" y="27277"/>
                    <a:pt x="40979" y="28493"/>
                    <a:pt x="40995" y="29708"/>
                  </a:cubicBezTo>
                  <a:lnTo>
                    <a:pt x="40995" y="30703"/>
                  </a:lnTo>
                  <a:lnTo>
                    <a:pt x="40995" y="30924"/>
                  </a:lnTo>
                  <a:cubicBezTo>
                    <a:pt x="40947" y="32565"/>
                    <a:pt x="40774" y="34191"/>
                    <a:pt x="40458" y="35801"/>
                  </a:cubicBezTo>
                  <a:cubicBezTo>
                    <a:pt x="40142" y="37411"/>
                    <a:pt x="39700" y="38990"/>
                    <a:pt x="39148" y="40537"/>
                  </a:cubicBezTo>
                  <a:cubicBezTo>
                    <a:pt x="38580" y="42068"/>
                    <a:pt x="37885" y="43536"/>
                    <a:pt x="37080" y="44941"/>
                  </a:cubicBezTo>
                  <a:cubicBezTo>
                    <a:pt x="34034" y="50308"/>
                    <a:pt x="29408" y="54602"/>
                    <a:pt x="23820" y="57222"/>
                  </a:cubicBezTo>
                  <a:cubicBezTo>
                    <a:pt x="22573" y="57790"/>
                    <a:pt x="21295" y="58295"/>
                    <a:pt x="19985" y="58706"/>
                  </a:cubicBezTo>
                  <a:cubicBezTo>
                    <a:pt x="19353" y="58879"/>
                    <a:pt x="18738" y="59085"/>
                    <a:pt x="18106" y="59211"/>
                  </a:cubicBezTo>
                  <a:cubicBezTo>
                    <a:pt x="17791" y="59290"/>
                    <a:pt x="17475" y="59369"/>
                    <a:pt x="17175" y="59432"/>
                  </a:cubicBezTo>
                  <a:cubicBezTo>
                    <a:pt x="16859" y="59495"/>
                    <a:pt x="16559" y="59542"/>
                    <a:pt x="16259" y="59590"/>
                  </a:cubicBezTo>
                  <a:cubicBezTo>
                    <a:pt x="14697" y="59874"/>
                    <a:pt x="13102" y="60016"/>
                    <a:pt x="11524" y="60032"/>
                  </a:cubicBezTo>
                  <a:lnTo>
                    <a:pt x="10766" y="60032"/>
                  </a:lnTo>
                  <a:cubicBezTo>
                    <a:pt x="8635" y="60016"/>
                    <a:pt x="6520" y="59763"/>
                    <a:pt x="4452" y="59274"/>
                  </a:cubicBezTo>
                  <a:cubicBezTo>
                    <a:pt x="3363" y="59037"/>
                    <a:pt x="2305" y="58722"/>
                    <a:pt x="1248" y="58358"/>
                  </a:cubicBezTo>
                  <a:cubicBezTo>
                    <a:pt x="885" y="58232"/>
                    <a:pt x="616" y="58122"/>
                    <a:pt x="427" y="58043"/>
                  </a:cubicBezTo>
                  <a:lnTo>
                    <a:pt x="143" y="57932"/>
                  </a:lnTo>
                  <a:lnTo>
                    <a:pt x="1" y="58295"/>
                  </a:lnTo>
                  <a:cubicBezTo>
                    <a:pt x="1" y="58295"/>
                    <a:pt x="111" y="58327"/>
                    <a:pt x="285" y="58406"/>
                  </a:cubicBezTo>
                  <a:cubicBezTo>
                    <a:pt x="474" y="58469"/>
                    <a:pt x="758" y="58595"/>
                    <a:pt x="1121" y="58706"/>
                  </a:cubicBezTo>
                  <a:cubicBezTo>
                    <a:pt x="2195" y="59085"/>
                    <a:pt x="3268" y="59400"/>
                    <a:pt x="4373" y="59653"/>
                  </a:cubicBezTo>
                  <a:cubicBezTo>
                    <a:pt x="6472" y="60142"/>
                    <a:pt x="8619" y="60395"/>
                    <a:pt x="10766" y="60411"/>
                  </a:cubicBezTo>
                  <a:lnTo>
                    <a:pt x="11524" y="60411"/>
                  </a:lnTo>
                  <a:cubicBezTo>
                    <a:pt x="13134" y="60395"/>
                    <a:pt x="14744" y="60253"/>
                    <a:pt x="16322" y="59969"/>
                  </a:cubicBezTo>
                  <a:lnTo>
                    <a:pt x="17254" y="59795"/>
                  </a:lnTo>
                  <a:cubicBezTo>
                    <a:pt x="17570" y="59732"/>
                    <a:pt x="17869" y="59653"/>
                    <a:pt x="18201" y="59590"/>
                  </a:cubicBezTo>
                  <a:cubicBezTo>
                    <a:pt x="18817" y="59448"/>
                    <a:pt x="19448" y="59242"/>
                    <a:pt x="20111" y="59069"/>
                  </a:cubicBezTo>
                  <a:cubicBezTo>
                    <a:pt x="21437" y="58658"/>
                    <a:pt x="22731" y="58153"/>
                    <a:pt x="23978" y="57553"/>
                  </a:cubicBezTo>
                  <a:cubicBezTo>
                    <a:pt x="31176" y="54191"/>
                    <a:pt x="36749" y="48114"/>
                    <a:pt x="39511" y="40663"/>
                  </a:cubicBezTo>
                  <a:cubicBezTo>
                    <a:pt x="40063" y="39100"/>
                    <a:pt x="40505" y="37506"/>
                    <a:pt x="40821" y="35880"/>
                  </a:cubicBezTo>
                  <a:cubicBezTo>
                    <a:pt x="41137" y="34239"/>
                    <a:pt x="41311" y="32581"/>
                    <a:pt x="41358" y="30924"/>
                  </a:cubicBezTo>
                  <a:cubicBezTo>
                    <a:pt x="41358" y="30845"/>
                    <a:pt x="41358" y="30766"/>
                    <a:pt x="41358" y="30703"/>
                  </a:cubicBezTo>
                  <a:lnTo>
                    <a:pt x="41358" y="29708"/>
                  </a:lnTo>
                  <a:cubicBezTo>
                    <a:pt x="41342" y="28477"/>
                    <a:pt x="41247" y="27230"/>
                    <a:pt x="41074" y="26014"/>
                  </a:cubicBezTo>
                  <a:cubicBezTo>
                    <a:pt x="40853" y="24404"/>
                    <a:pt x="40490" y="22810"/>
                    <a:pt x="40016" y="21263"/>
                  </a:cubicBezTo>
                  <a:cubicBezTo>
                    <a:pt x="39543" y="19748"/>
                    <a:pt x="38959" y="18280"/>
                    <a:pt x="38264" y="16859"/>
                  </a:cubicBezTo>
                  <a:cubicBezTo>
                    <a:pt x="35738" y="11729"/>
                    <a:pt x="31808" y="7435"/>
                    <a:pt x="26946" y="4452"/>
                  </a:cubicBezTo>
                  <a:cubicBezTo>
                    <a:pt x="25004" y="3252"/>
                    <a:pt x="22936" y="2289"/>
                    <a:pt x="20790" y="1563"/>
                  </a:cubicBezTo>
                  <a:cubicBezTo>
                    <a:pt x="19132" y="1010"/>
                    <a:pt x="17427" y="600"/>
                    <a:pt x="15707" y="332"/>
                  </a:cubicBezTo>
                  <a:cubicBezTo>
                    <a:pt x="14586" y="158"/>
                    <a:pt x="13465" y="63"/>
                    <a:pt x="12345" y="16"/>
                  </a:cubicBezTo>
                  <a:cubicBezTo>
                    <a:pt x="11997" y="16"/>
                    <a:pt x="11729" y="0"/>
                    <a:pt x="1152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>
              <a:extLst>
                <a:ext uri="{FF2B5EF4-FFF2-40B4-BE49-F238E27FC236}">
                  <a16:creationId xmlns:a16="http://schemas.microsoft.com/office/drawing/2014/main" id="{6B632423-BE40-60D1-41F8-1E0854CA5325}"/>
                </a:ext>
              </a:extLst>
            </p:cNvPr>
            <p:cNvSpPr/>
            <p:nvPr/>
          </p:nvSpPr>
          <p:spPr>
            <a:xfrm>
              <a:off x="3272226" y="1120715"/>
              <a:ext cx="473446" cy="943555"/>
            </a:xfrm>
            <a:custGeom>
              <a:avLst/>
              <a:gdLst/>
              <a:ahLst/>
              <a:cxnLst/>
              <a:rect l="l" t="t" r="r" b="b"/>
              <a:pathLst>
                <a:path w="29077" h="57949" extrusionOk="0">
                  <a:moveTo>
                    <a:pt x="28698" y="0"/>
                  </a:moveTo>
                  <a:cubicBezTo>
                    <a:pt x="28556" y="16"/>
                    <a:pt x="28351" y="16"/>
                    <a:pt x="28098" y="16"/>
                  </a:cubicBezTo>
                  <a:cubicBezTo>
                    <a:pt x="28019" y="24"/>
                    <a:pt x="27936" y="24"/>
                    <a:pt x="27850" y="24"/>
                  </a:cubicBezTo>
                  <a:cubicBezTo>
                    <a:pt x="27763" y="24"/>
                    <a:pt x="27672" y="24"/>
                    <a:pt x="27577" y="32"/>
                  </a:cubicBezTo>
                  <a:cubicBezTo>
                    <a:pt x="27372" y="48"/>
                    <a:pt x="27167" y="63"/>
                    <a:pt x="26930" y="79"/>
                  </a:cubicBezTo>
                  <a:cubicBezTo>
                    <a:pt x="26693" y="111"/>
                    <a:pt x="26441" y="111"/>
                    <a:pt x="26172" y="142"/>
                  </a:cubicBezTo>
                  <a:cubicBezTo>
                    <a:pt x="25920" y="174"/>
                    <a:pt x="25636" y="205"/>
                    <a:pt x="25336" y="253"/>
                  </a:cubicBezTo>
                  <a:cubicBezTo>
                    <a:pt x="23915" y="426"/>
                    <a:pt x="22494" y="710"/>
                    <a:pt x="21121" y="1121"/>
                  </a:cubicBezTo>
                  <a:cubicBezTo>
                    <a:pt x="17191" y="2226"/>
                    <a:pt x="13528" y="4167"/>
                    <a:pt x="10403" y="6788"/>
                  </a:cubicBezTo>
                  <a:cubicBezTo>
                    <a:pt x="8509" y="8366"/>
                    <a:pt x="6836" y="10182"/>
                    <a:pt x="5399" y="12202"/>
                  </a:cubicBezTo>
                  <a:cubicBezTo>
                    <a:pt x="3868" y="14349"/>
                    <a:pt x="2621" y="16685"/>
                    <a:pt x="1721" y="19164"/>
                  </a:cubicBezTo>
                  <a:cubicBezTo>
                    <a:pt x="1263" y="20442"/>
                    <a:pt x="900" y="21752"/>
                    <a:pt x="616" y="23078"/>
                  </a:cubicBezTo>
                  <a:cubicBezTo>
                    <a:pt x="348" y="24420"/>
                    <a:pt x="158" y="25762"/>
                    <a:pt x="64" y="27135"/>
                  </a:cubicBezTo>
                  <a:cubicBezTo>
                    <a:pt x="32" y="27467"/>
                    <a:pt x="16" y="27814"/>
                    <a:pt x="16" y="28161"/>
                  </a:cubicBezTo>
                  <a:lnTo>
                    <a:pt x="16" y="28635"/>
                  </a:lnTo>
                  <a:lnTo>
                    <a:pt x="0" y="29171"/>
                  </a:lnTo>
                  <a:cubicBezTo>
                    <a:pt x="16" y="29329"/>
                    <a:pt x="16" y="29471"/>
                    <a:pt x="16" y="29613"/>
                  </a:cubicBezTo>
                  <a:cubicBezTo>
                    <a:pt x="16" y="30150"/>
                    <a:pt x="32" y="30687"/>
                    <a:pt x="79" y="31223"/>
                  </a:cubicBezTo>
                  <a:cubicBezTo>
                    <a:pt x="174" y="32565"/>
                    <a:pt x="364" y="33907"/>
                    <a:pt x="648" y="35233"/>
                  </a:cubicBezTo>
                  <a:cubicBezTo>
                    <a:pt x="932" y="36543"/>
                    <a:pt x="1295" y="37822"/>
                    <a:pt x="1753" y="39085"/>
                  </a:cubicBezTo>
                  <a:cubicBezTo>
                    <a:pt x="2195" y="40300"/>
                    <a:pt x="2731" y="41484"/>
                    <a:pt x="3331" y="42636"/>
                  </a:cubicBezTo>
                  <a:cubicBezTo>
                    <a:pt x="4484" y="44815"/>
                    <a:pt x="5888" y="46851"/>
                    <a:pt x="7546" y="48682"/>
                  </a:cubicBezTo>
                  <a:cubicBezTo>
                    <a:pt x="9045" y="50308"/>
                    <a:pt x="10703" y="51760"/>
                    <a:pt x="12518" y="53023"/>
                  </a:cubicBezTo>
                  <a:cubicBezTo>
                    <a:pt x="15233" y="54917"/>
                    <a:pt x="18264" y="56322"/>
                    <a:pt x="21453" y="57190"/>
                  </a:cubicBezTo>
                  <a:cubicBezTo>
                    <a:pt x="22352" y="57443"/>
                    <a:pt x="23252" y="57632"/>
                    <a:pt x="24152" y="57790"/>
                  </a:cubicBezTo>
                  <a:cubicBezTo>
                    <a:pt x="24483" y="57838"/>
                    <a:pt x="24720" y="57885"/>
                    <a:pt x="24894" y="57901"/>
                  </a:cubicBezTo>
                  <a:lnTo>
                    <a:pt x="25131" y="57948"/>
                  </a:lnTo>
                  <a:lnTo>
                    <a:pt x="25257" y="57111"/>
                  </a:lnTo>
                  <a:cubicBezTo>
                    <a:pt x="25257" y="57111"/>
                    <a:pt x="25162" y="57096"/>
                    <a:pt x="25004" y="57080"/>
                  </a:cubicBezTo>
                  <a:cubicBezTo>
                    <a:pt x="24846" y="57064"/>
                    <a:pt x="24610" y="57017"/>
                    <a:pt x="24310" y="56969"/>
                  </a:cubicBezTo>
                  <a:cubicBezTo>
                    <a:pt x="23694" y="56859"/>
                    <a:pt x="22794" y="56685"/>
                    <a:pt x="21674" y="56385"/>
                  </a:cubicBezTo>
                  <a:cubicBezTo>
                    <a:pt x="21216" y="56259"/>
                    <a:pt x="20727" y="56101"/>
                    <a:pt x="20206" y="55928"/>
                  </a:cubicBezTo>
                  <a:cubicBezTo>
                    <a:pt x="19432" y="55675"/>
                    <a:pt x="18611" y="55375"/>
                    <a:pt x="17743" y="54996"/>
                  </a:cubicBezTo>
                  <a:cubicBezTo>
                    <a:pt x="16733" y="54538"/>
                    <a:pt x="15738" y="54033"/>
                    <a:pt x="14775" y="53481"/>
                  </a:cubicBezTo>
                  <a:cubicBezTo>
                    <a:pt x="14191" y="53118"/>
                    <a:pt x="13576" y="52755"/>
                    <a:pt x="12992" y="52328"/>
                  </a:cubicBezTo>
                  <a:cubicBezTo>
                    <a:pt x="12850" y="52234"/>
                    <a:pt x="12723" y="52139"/>
                    <a:pt x="12581" y="52044"/>
                  </a:cubicBezTo>
                  <a:cubicBezTo>
                    <a:pt x="10971" y="50876"/>
                    <a:pt x="9503" y="49550"/>
                    <a:pt x="8161" y="48098"/>
                  </a:cubicBezTo>
                  <a:cubicBezTo>
                    <a:pt x="7167" y="46993"/>
                    <a:pt x="6267" y="45809"/>
                    <a:pt x="5446" y="44562"/>
                  </a:cubicBezTo>
                  <a:cubicBezTo>
                    <a:pt x="4957" y="43820"/>
                    <a:pt x="4499" y="43047"/>
                    <a:pt x="4057" y="42226"/>
                  </a:cubicBezTo>
                  <a:cubicBezTo>
                    <a:pt x="3473" y="41105"/>
                    <a:pt x="2968" y="39953"/>
                    <a:pt x="2526" y="38769"/>
                  </a:cubicBezTo>
                  <a:cubicBezTo>
                    <a:pt x="2084" y="37553"/>
                    <a:pt x="1721" y="36306"/>
                    <a:pt x="1453" y="35044"/>
                  </a:cubicBezTo>
                  <a:cubicBezTo>
                    <a:pt x="1184" y="33749"/>
                    <a:pt x="995" y="32439"/>
                    <a:pt x="900" y="31129"/>
                  </a:cubicBezTo>
                  <a:cubicBezTo>
                    <a:pt x="853" y="30624"/>
                    <a:pt x="837" y="30103"/>
                    <a:pt x="837" y="29582"/>
                  </a:cubicBezTo>
                  <a:cubicBezTo>
                    <a:pt x="821" y="29440"/>
                    <a:pt x="821" y="29298"/>
                    <a:pt x="821" y="29156"/>
                  </a:cubicBezTo>
                  <a:lnTo>
                    <a:pt x="837" y="28603"/>
                  </a:lnTo>
                  <a:lnTo>
                    <a:pt x="837" y="28161"/>
                  </a:lnTo>
                  <a:cubicBezTo>
                    <a:pt x="853" y="27830"/>
                    <a:pt x="869" y="27498"/>
                    <a:pt x="884" y="27167"/>
                  </a:cubicBezTo>
                  <a:cubicBezTo>
                    <a:pt x="979" y="25841"/>
                    <a:pt x="1153" y="24515"/>
                    <a:pt x="1437" y="23220"/>
                  </a:cubicBezTo>
                  <a:cubicBezTo>
                    <a:pt x="1705" y="21942"/>
                    <a:pt x="2068" y="20663"/>
                    <a:pt x="2510" y="19432"/>
                  </a:cubicBezTo>
                  <a:cubicBezTo>
                    <a:pt x="3047" y="17948"/>
                    <a:pt x="3710" y="16527"/>
                    <a:pt x="4484" y="15154"/>
                  </a:cubicBezTo>
                  <a:cubicBezTo>
                    <a:pt x="4973" y="14302"/>
                    <a:pt x="5510" y="13465"/>
                    <a:pt x="6078" y="12660"/>
                  </a:cubicBezTo>
                  <a:cubicBezTo>
                    <a:pt x="8730" y="8950"/>
                    <a:pt x="12234" y="5935"/>
                    <a:pt x="16291" y="3868"/>
                  </a:cubicBezTo>
                  <a:cubicBezTo>
                    <a:pt x="17917" y="3063"/>
                    <a:pt x="19606" y="2400"/>
                    <a:pt x="21342" y="1894"/>
                  </a:cubicBezTo>
                  <a:cubicBezTo>
                    <a:pt x="22195" y="1658"/>
                    <a:pt x="23000" y="1468"/>
                    <a:pt x="23742" y="1342"/>
                  </a:cubicBezTo>
                  <a:cubicBezTo>
                    <a:pt x="24357" y="1216"/>
                    <a:pt x="24925" y="1121"/>
                    <a:pt x="25446" y="1058"/>
                  </a:cubicBezTo>
                  <a:cubicBezTo>
                    <a:pt x="25730" y="1026"/>
                    <a:pt x="25999" y="979"/>
                    <a:pt x="26267" y="963"/>
                  </a:cubicBezTo>
                  <a:cubicBezTo>
                    <a:pt x="26520" y="947"/>
                    <a:pt x="26756" y="916"/>
                    <a:pt x="26993" y="916"/>
                  </a:cubicBezTo>
                  <a:cubicBezTo>
                    <a:pt x="27214" y="900"/>
                    <a:pt x="27419" y="853"/>
                    <a:pt x="27609" y="853"/>
                  </a:cubicBezTo>
                  <a:lnTo>
                    <a:pt x="28130" y="853"/>
                  </a:lnTo>
                  <a:cubicBezTo>
                    <a:pt x="28367" y="837"/>
                    <a:pt x="28556" y="837"/>
                    <a:pt x="28698" y="837"/>
                  </a:cubicBezTo>
                  <a:lnTo>
                    <a:pt x="29077" y="837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>
              <a:extLst>
                <a:ext uri="{FF2B5EF4-FFF2-40B4-BE49-F238E27FC236}">
                  <a16:creationId xmlns:a16="http://schemas.microsoft.com/office/drawing/2014/main" id="{3A4D24A7-AE36-8B07-E262-A8C7153ECA4F}"/>
                </a:ext>
              </a:extLst>
            </p:cNvPr>
            <p:cNvSpPr/>
            <p:nvPr/>
          </p:nvSpPr>
          <p:spPr>
            <a:xfrm>
              <a:off x="3969019" y="1296257"/>
              <a:ext cx="57591" cy="58356"/>
            </a:xfrm>
            <a:custGeom>
              <a:avLst/>
              <a:gdLst/>
              <a:ahLst/>
              <a:cxnLst/>
              <a:rect l="l" t="t" r="r" b="b"/>
              <a:pathLst>
                <a:path w="3537" h="3584" extrusionOk="0">
                  <a:moveTo>
                    <a:pt x="1973" y="1"/>
                  </a:moveTo>
                  <a:lnTo>
                    <a:pt x="0" y="2289"/>
                  </a:lnTo>
                  <a:lnTo>
                    <a:pt x="221" y="2495"/>
                  </a:lnTo>
                  <a:cubicBezTo>
                    <a:pt x="363" y="2605"/>
                    <a:pt x="537" y="2763"/>
                    <a:pt x="711" y="2921"/>
                  </a:cubicBezTo>
                  <a:lnTo>
                    <a:pt x="1168" y="3363"/>
                  </a:lnTo>
                  <a:cubicBezTo>
                    <a:pt x="1295" y="3489"/>
                    <a:pt x="1374" y="3584"/>
                    <a:pt x="1374" y="3584"/>
                  </a:cubicBezTo>
                  <a:lnTo>
                    <a:pt x="3536" y="1453"/>
                  </a:lnTo>
                  <a:cubicBezTo>
                    <a:pt x="3536" y="1453"/>
                    <a:pt x="3441" y="1358"/>
                    <a:pt x="3315" y="1216"/>
                  </a:cubicBezTo>
                  <a:cubicBezTo>
                    <a:pt x="3173" y="1074"/>
                    <a:pt x="2968" y="900"/>
                    <a:pt x="2778" y="711"/>
                  </a:cubicBezTo>
                  <a:cubicBezTo>
                    <a:pt x="2589" y="521"/>
                    <a:pt x="2384" y="348"/>
                    <a:pt x="2226" y="20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>
              <a:extLst>
                <a:ext uri="{FF2B5EF4-FFF2-40B4-BE49-F238E27FC236}">
                  <a16:creationId xmlns:a16="http://schemas.microsoft.com/office/drawing/2014/main" id="{91BEADF1-FE80-53FE-0375-BECFBE4CBE26}"/>
                </a:ext>
              </a:extLst>
            </p:cNvPr>
            <p:cNvSpPr/>
            <p:nvPr/>
          </p:nvSpPr>
          <p:spPr>
            <a:xfrm>
              <a:off x="4045872" y="1403184"/>
              <a:ext cx="58617" cy="51420"/>
            </a:xfrm>
            <a:custGeom>
              <a:avLst/>
              <a:gdLst/>
              <a:ahLst/>
              <a:cxnLst/>
              <a:rect l="l" t="t" r="r" b="b"/>
              <a:pathLst>
                <a:path w="3600" h="3158" extrusionOk="0">
                  <a:moveTo>
                    <a:pt x="2636" y="0"/>
                  </a:moveTo>
                  <a:lnTo>
                    <a:pt x="0" y="1484"/>
                  </a:lnTo>
                  <a:lnTo>
                    <a:pt x="142" y="1737"/>
                  </a:lnTo>
                  <a:lnTo>
                    <a:pt x="426" y="2305"/>
                  </a:lnTo>
                  <a:cubicBezTo>
                    <a:pt x="537" y="2494"/>
                    <a:pt x="631" y="2684"/>
                    <a:pt x="710" y="2889"/>
                  </a:cubicBezTo>
                  <a:lnTo>
                    <a:pt x="837" y="3157"/>
                  </a:lnTo>
                  <a:lnTo>
                    <a:pt x="3599" y="1910"/>
                  </a:lnTo>
                  <a:cubicBezTo>
                    <a:pt x="3599" y="1910"/>
                    <a:pt x="3536" y="1800"/>
                    <a:pt x="3457" y="1610"/>
                  </a:cubicBezTo>
                  <a:cubicBezTo>
                    <a:pt x="3378" y="1421"/>
                    <a:pt x="3268" y="1184"/>
                    <a:pt x="3141" y="947"/>
                  </a:cubicBezTo>
                  <a:lnTo>
                    <a:pt x="2810" y="300"/>
                  </a:lnTo>
                  <a:cubicBezTo>
                    <a:pt x="2715" y="126"/>
                    <a:pt x="2636" y="0"/>
                    <a:pt x="2636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>
              <a:extLst>
                <a:ext uri="{FF2B5EF4-FFF2-40B4-BE49-F238E27FC236}">
                  <a16:creationId xmlns:a16="http://schemas.microsoft.com/office/drawing/2014/main" id="{46B72AF6-BBEF-A044-535C-D843DE85AC65}"/>
                </a:ext>
              </a:extLst>
            </p:cNvPr>
            <p:cNvSpPr/>
            <p:nvPr/>
          </p:nvSpPr>
          <p:spPr>
            <a:xfrm>
              <a:off x="4085195" y="1533997"/>
              <a:ext cx="52446" cy="37808"/>
            </a:xfrm>
            <a:custGeom>
              <a:avLst/>
              <a:gdLst/>
              <a:ahLst/>
              <a:cxnLst/>
              <a:rect l="l" t="t" r="r" b="b"/>
              <a:pathLst>
                <a:path w="3221" h="2322" extrusionOk="0">
                  <a:moveTo>
                    <a:pt x="2999" y="1"/>
                  </a:moveTo>
                  <a:lnTo>
                    <a:pt x="0" y="459"/>
                  </a:lnTo>
                  <a:cubicBezTo>
                    <a:pt x="0" y="459"/>
                    <a:pt x="16" y="569"/>
                    <a:pt x="32" y="743"/>
                  </a:cubicBezTo>
                  <a:cubicBezTo>
                    <a:pt x="63" y="916"/>
                    <a:pt x="79" y="1153"/>
                    <a:pt x="111" y="1390"/>
                  </a:cubicBezTo>
                  <a:cubicBezTo>
                    <a:pt x="158" y="1611"/>
                    <a:pt x="158" y="1848"/>
                    <a:pt x="174" y="2021"/>
                  </a:cubicBezTo>
                  <a:cubicBezTo>
                    <a:pt x="190" y="2195"/>
                    <a:pt x="190" y="2321"/>
                    <a:pt x="190" y="2321"/>
                  </a:cubicBezTo>
                  <a:lnTo>
                    <a:pt x="3220" y="2116"/>
                  </a:lnTo>
                  <a:cubicBezTo>
                    <a:pt x="3220" y="2116"/>
                    <a:pt x="3220" y="1990"/>
                    <a:pt x="3205" y="1785"/>
                  </a:cubicBezTo>
                  <a:cubicBezTo>
                    <a:pt x="3173" y="1595"/>
                    <a:pt x="3173" y="1327"/>
                    <a:pt x="3126" y="1059"/>
                  </a:cubicBezTo>
                  <a:cubicBezTo>
                    <a:pt x="3094" y="790"/>
                    <a:pt x="3063" y="522"/>
                    <a:pt x="3047" y="332"/>
                  </a:cubicBezTo>
                  <a:cubicBezTo>
                    <a:pt x="3015" y="127"/>
                    <a:pt x="2999" y="1"/>
                    <a:pt x="2999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>
              <a:extLst>
                <a:ext uri="{FF2B5EF4-FFF2-40B4-BE49-F238E27FC236}">
                  <a16:creationId xmlns:a16="http://schemas.microsoft.com/office/drawing/2014/main" id="{8286213E-6C5E-FF59-86CF-91DA004BE02F}"/>
                </a:ext>
              </a:extLst>
            </p:cNvPr>
            <p:cNvSpPr/>
            <p:nvPr/>
          </p:nvSpPr>
          <p:spPr>
            <a:xfrm>
              <a:off x="4086986" y="1602123"/>
              <a:ext cx="50915" cy="35984"/>
            </a:xfrm>
            <a:custGeom>
              <a:avLst/>
              <a:gdLst/>
              <a:ahLst/>
              <a:cxnLst/>
              <a:rect l="l" t="t" r="r" b="b"/>
              <a:pathLst>
                <a:path w="3127" h="2210" extrusionOk="0">
                  <a:moveTo>
                    <a:pt x="95" y="0"/>
                  </a:moveTo>
                  <a:lnTo>
                    <a:pt x="95" y="300"/>
                  </a:lnTo>
                  <a:cubicBezTo>
                    <a:pt x="95" y="474"/>
                    <a:pt x="80" y="710"/>
                    <a:pt x="64" y="947"/>
                  </a:cubicBezTo>
                  <a:cubicBezTo>
                    <a:pt x="48" y="1184"/>
                    <a:pt x="32" y="1405"/>
                    <a:pt x="17" y="1579"/>
                  </a:cubicBezTo>
                  <a:cubicBezTo>
                    <a:pt x="17" y="1673"/>
                    <a:pt x="1" y="1736"/>
                    <a:pt x="1" y="1800"/>
                  </a:cubicBezTo>
                  <a:lnTo>
                    <a:pt x="1" y="1878"/>
                  </a:lnTo>
                  <a:lnTo>
                    <a:pt x="3000" y="2210"/>
                  </a:lnTo>
                  <a:lnTo>
                    <a:pt x="3016" y="2115"/>
                  </a:lnTo>
                  <a:cubicBezTo>
                    <a:pt x="3031" y="2052"/>
                    <a:pt x="3047" y="1973"/>
                    <a:pt x="3047" y="1878"/>
                  </a:cubicBezTo>
                  <a:cubicBezTo>
                    <a:pt x="3047" y="1673"/>
                    <a:pt x="3063" y="1405"/>
                    <a:pt x="3095" y="1137"/>
                  </a:cubicBezTo>
                  <a:cubicBezTo>
                    <a:pt x="3126" y="868"/>
                    <a:pt x="3126" y="600"/>
                    <a:pt x="3126" y="410"/>
                  </a:cubicBezTo>
                  <a:lnTo>
                    <a:pt x="3126" y="7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EBEC8675-81D4-A378-13DD-C0B61655FECE}"/>
                </a:ext>
              </a:extLst>
            </p:cNvPr>
            <p:cNvSpPr/>
            <p:nvPr/>
          </p:nvSpPr>
          <p:spPr>
            <a:xfrm>
              <a:off x="4075165" y="1662776"/>
              <a:ext cx="55784" cy="43197"/>
            </a:xfrm>
            <a:custGeom>
              <a:avLst/>
              <a:gdLst/>
              <a:ahLst/>
              <a:cxnLst/>
              <a:rect l="l" t="t" r="r" b="b"/>
              <a:pathLst>
                <a:path w="3426" h="2653" extrusionOk="0">
                  <a:moveTo>
                    <a:pt x="443" y="0"/>
                  </a:moveTo>
                  <a:cubicBezTo>
                    <a:pt x="443" y="0"/>
                    <a:pt x="427" y="111"/>
                    <a:pt x="395" y="285"/>
                  </a:cubicBezTo>
                  <a:cubicBezTo>
                    <a:pt x="348" y="442"/>
                    <a:pt x="285" y="679"/>
                    <a:pt x="237" y="900"/>
                  </a:cubicBezTo>
                  <a:cubicBezTo>
                    <a:pt x="206" y="1121"/>
                    <a:pt x="127" y="1358"/>
                    <a:pt x="80" y="1516"/>
                  </a:cubicBezTo>
                  <a:lnTo>
                    <a:pt x="1" y="1800"/>
                  </a:lnTo>
                  <a:lnTo>
                    <a:pt x="2905" y="2652"/>
                  </a:lnTo>
                  <a:cubicBezTo>
                    <a:pt x="2905" y="2652"/>
                    <a:pt x="2937" y="2526"/>
                    <a:pt x="2984" y="2337"/>
                  </a:cubicBezTo>
                  <a:cubicBezTo>
                    <a:pt x="3047" y="2131"/>
                    <a:pt x="3126" y="1879"/>
                    <a:pt x="3189" y="1626"/>
                  </a:cubicBezTo>
                  <a:cubicBezTo>
                    <a:pt x="3252" y="1358"/>
                    <a:pt x="3300" y="1105"/>
                    <a:pt x="3347" y="916"/>
                  </a:cubicBezTo>
                  <a:cubicBezTo>
                    <a:pt x="3394" y="711"/>
                    <a:pt x="3426" y="584"/>
                    <a:pt x="3426" y="584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E296D528-58EC-858F-F73B-47C49EB82A3F}"/>
                </a:ext>
              </a:extLst>
            </p:cNvPr>
            <p:cNvSpPr/>
            <p:nvPr/>
          </p:nvSpPr>
          <p:spPr>
            <a:xfrm>
              <a:off x="3421048" y="1345869"/>
              <a:ext cx="58861" cy="55784"/>
            </a:xfrm>
            <a:custGeom>
              <a:avLst/>
              <a:gdLst/>
              <a:ahLst/>
              <a:cxnLst/>
              <a:rect l="l" t="t" r="r" b="b"/>
              <a:pathLst>
                <a:path w="3615" h="3426" extrusionOk="0">
                  <a:moveTo>
                    <a:pt x="1279" y="0"/>
                  </a:moveTo>
                  <a:lnTo>
                    <a:pt x="616" y="837"/>
                  </a:lnTo>
                  <a:lnTo>
                    <a:pt x="0" y="1705"/>
                  </a:lnTo>
                  <a:lnTo>
                    <a:pt x="2494" y="3425"/>
                  </a:lnTo>
                  <a:cubicBezTo>
                    <a:pt x="2494" y="3425"/>
                    <a:pt x="2747" y="3031"/>
                    <a:pt x="3047" y="2652"/>
                  </a:cubicBezTo>
                  <a:cubicBezTo>
                    <a:pt x="3331" y="2289"/>
                    <a:pt x="3615" y="1926"/>
                    <a:pt x="3615" y="1926"/>
                  </a:cubicBezTo>
                  <a:lnTo>
                    <a:pt x="127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>
              <a:extLst>
                <a:ext uri="{FF2B5EF4-FFF2-40B4-BE49-F238E27FC236}">
                  <a16:creationId xmlns:a16="http://schemas.microsoft.com/office/drawing/2014/main" id="{F7BEC73D-577A-9D6E-D6B5-6443F6C65B44}"/>
                </a:ext>
              </a:extLst>
            </p:cNvPr>
            <p:cNvSpPr/>
            <p:nvPr/>
          </p:nvSpPr>
          <p:spPr>
            <a:xfrm>
              <a:off x="3464994" y="1296257"/>
              <a:ext cx="57591" cy="58356"/>
            </a:xfrm>
            <a:custGeom>
              <a:avLst/>
              <a:gdLst/>
              <a:ahLst/>
              <a:cxnLst/>
              <a:rect l="l" t="t" r="r" b="b"/>
              <a:pathLst>
                <a:path w="3537" h="3584" extrusionOk="0">
                  <a:moveTo>
                    <a:pt x="1563" y="1"/>
                  </a:moveTo>
                  <a:cubicBezTo>
                    <a:pt x="1563" y="1"/>
                    <a:pt x="1468" y="95"/>
                    <a:pt x="1311" y="222"/>
                  </a:cubicBezTo>
                  <a:cubicBezTo>
                    <a:pt x="1169" y="348"/>
                    <a:pt x="963" y="521"/>
                    <a:pt x="774" y="711"/>
                  </a:cubicBezTo>
                  <a:lnTo>
                    <a:pt x="237" y="1232"/>
                  </a:lnTo>
                  <a:cubicBezTo>
                    <a:pt x="95" y="1358"/>
                    <a:pt x="0" y="1469"/>
                    <a:pt x="0" y="1469"/>
                  </a:cubicBezTo>
                  <a:lnTo>
                    <a:pt x="2179" y="3584"/>
                  </a:lnTo>
                  <a:cubicBezTo>
                    <a:pt x="2179" y="3584"/>
                    <a:pt x="2242" y="3489"/>
                    <a:pt x="2368" y="3379"/>
                  </a:cubicBezTo>
                  <a:lnTo>
                    <a:pt x="2842" y="2937"/>
                  </a:lnTo>
                  <a:cubicBezTo>
                    <a:pt x="3000" y="2763"/>
                    <a:pt x="3173" y="2605"/>
                    <a:pt x="3315" y="2495"/>
                  </a:cubicBezTo>
                  <a:lnTo>
                    <a:pt x="3536" y="230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>
              <a:extLst>
                <a:ext uri="{FF2B5EF4-FFF2-40B4-BE49-F238E27FC236}">
                  <a16:creationId xmlns:a16="http://schemas.microsoft.com/office/drawing/2014/main" id="{B2D42D66-FD0A-ECFC-A814-19D60B930871}"/>
                </a:ext>
              </a:extLst>
            </p:cNvPr>
            <p:cNvSpPr/>
            <p:nvPr/>
          </p:nvSpPr>
          <p:spPr>
            <a:xfrm>
              <a:off x="3414877" y="1263610"/>
              <a:ext cx="661851" cy="662112"/>
            </a:xfrm>
            <a:custGeom>
              <a:avLst/>
              <a:gdLst/>
              <a:ahLst/>
              <a:cxnLst/>
              <a:rect l="l" t="t" r="r" b="b"/>
              <a:pathLst>
                <a:path w="40648" h="40664" extrusionOk="0">
                  <a:moveTo>
                    <a:pt x="19953" y="1"/>
                  </a:moveTo>
                  <a:cubicBezTo>
                    <a:pt x="19716" y="17"/>
                    <a:pt x="19353" y="1"/>
                    <a:pt x="18895" y="48"/>
                  </a:cubicBezTo>
                  <a:cubicBezTo>
                    <a:pt x="17538" y="127"/>
                    <a:pt x="16212" y="364"/>
                    <a:pt x="14902" y="727"/>
                  </a:cubicBezTo>
                  <a:cubicBezTo>
                    <a:pt x="12881" y="1279"/>
                    <a:pt x="10955" y="2163"/>
                    <a:pt x="9203" y="3316"/>
                  </a:cubicBezTo>
                  <a:cubicBezTo>
                    <a:pt x="6914" y="4815"/>
                    <a:pt x="4941" y="6757"/>
                    <a:pt x="3426" y="9030"/>
                  </a:cubicBezTo>
                  <a:cubicBezTo>
                    <a:pt x="2558" y="10340"/>
                    <a:pt x="1847" y="11729"/>
                    <a:pt x="1295" y="13182"/>
                  </a:cubicBezTo>
                  <a:cubicBezTo>
                    <a:pt x="711" y="14744"/>
                    <a:pt x="316" y="16370"/>
                    <a:pt x="127" y="18028"/>
                  </a:cubicBezTo>
                  <a:cubicBezTo>
                    <a:pt x="63" y="18627"/>
                    <a:pt x="16" y="19227"/>
                    <a:pt x="0" y="19843"/>
                  </a:cubicBezTo>
                  <a:cubicBezTo>
                    <a:pt x="0" y="20174"/>
                    <a:pt x="0" y="20490"/>
                    <a:pt x="0" y="20822"/>
                  </a:cubicBezTo>
                  <a:cubicBezTo>
                    <a:pt x="32" y="21658"/>
                    <a:pt x="95" y="22479"/>
                    <a:pt x="206" y="23300"/>
                  </a:cubicBezTo>
                  <a:cubicBezTo>
                    <a:pt x="332" y="24200"/>
                    <a:pt x="521" y="25084"/>
                    <a:pt x="774" y="25952"/>
                  </a:cubicBezTo>
                  <a:cubicBezTo>
                    <a:pt x="884" y="26410"/>
                    <a:pt x="1058" y="26836"/>
                    <a:pt x="1200" y="27278"/>
                  </a:cubicBezTo>
                  <a:lnTo>
                    <a:pt x="1453" y="27925"/>
                  </a:lnTo>
                  <a:cubicBezTo>
                    <a:pt x="1531" y="28146"/>
                    <a:pt x="1626" y="28351"/>
                    <a:pt x="1737" y="28572"/>
                  </a:cubicBezTo>
                  <a:cubicBezTo>
                    <a:pt x="4925" y="35802"/>
                    <a:pt x="12029" y="40506"/>
                    <a:pt x="19937" y="40664"/>
                  </a:cubicBezTo>
                  <a:lnTo>
                    <a:pt x="20695" y="40664"/>
                  </a:lnTo>
                  <a:cubicBezTo>
                    <a:pt x="28603" y="40522"/>
                    <a:pt x="35707" y="35802"/>
                    <a:pt x="38911" y="28572"/>
                  </a:cubicBezTo>
                  <a:cubicBezTo>
                    <a:pt x="39006" y="28351"/>
                    <a:pt x="39100" y="28146"/>
                    <a:pt x="39179" y="27925"/>
                  </a:cubicBezTo>
                  <a:lnTo>
                    <a:pt x="39432" y="27278"/>
                  </a:lnTo>
                  <a:cubicBezTo>
                    <a:pt x="39574" y="26836"/>
                    <a:pt x="39748" y="26410"/>
                    <a:pt x="39858" y="25952"/>
                  </a:cubicBezTo>
                  <a:cubicBezTo>
                    <a:pt x="40111" y="25084"/>
                    <a:pt x="40300" y="24200"/>
                    <a:pt x="40442" y="23300"/>
                  </a:cubicBezTo>
                  <a:cubicBezTo>
                    <a:pt x="40553" y="22479"/>
                    <a:pt x="40616" y="21658"/>
                    <a:pt x="40632" y="20822"/>
                  </a:cubicBezTo>
                  <a:cubicBezTo>
                    <a:pt x="40647" y="20490"/>
                    <a:pt x="40647" y="20159"/>
                    <a:pt x="40632" y="19843"/>
                  </a:cubicBezTo>
                  <a:lnTo>
                    <a:pt x="39400" y="19843"/>
                  </a:lnTo>
                  <a:cubicBezTo>
                    <a:pt x="39416" y="20159"/>
                    <a:pt x="39416" y="20490"/>
                    <a:pt x="39400" y="20822"/>
                  </a:cubicBezTo>
                  <a:cubicBezTo>
                    <a:pt x="39384" y="21595"/>
                    <a:pt x="39306" y="22353"/>
                    <a:pt x="39195" y="23110"/>
                  </a:cubicBezTo>
                  <a:cubicBezTo>
                    <a:pt x="39085" y="23963"/>
                    <a:pt x="38895" y="24800"/>
                    <a:pt x="38658" y="25620"/>
                  </a:cubicBezTo>
                  <a:cubicBezTo>
                    <a:pt x="38564" y="26031"/>
                    <a:pt x="38406" y="26441"/>
                    <a:pt x="38264" y="26852"/>
                  </a:cubicBezTo>
                  <a:lnTo>
                    <a:pt x="38027" y="27467"/>
                  </a:lnTo>
                  <a:cubicBezTo>
                    <a:pt x="37964" y="27657"/>
                    <a:pt x="37869" y="27862"/>
                    <a:pt x="37774" y="28051"/>
                  </a:cubicBezTo>
                  <a:cubicBezTo>
                    <a:pt x="36306" y="31382"/>
                    <a:pt x="33907" y="34223"/>
                    <a:pt x="30876" y="36228"/>
                  </a:cubicBezTo>
                  <a:cubicBezTo>
                    <a:pt x="27845" y="38233"/>
                    <a:pt x="24325" y="39338"/>
                    <a:pt x="20695" y="39401"/>
                  </a:cubicBezTo>
                  <a:lnTo>
                    <a:pt x="19937" y="39401"/>
                  </a:lnTo>
                  <a:cubicBezTo>
                    <a:pt x="12518" y="39259"/>
                    <a:pt x="5857" y="34823"/>
                    <a:pt x="2857" y="28051"/>
                  </a:cubicBezTo>
                  <a:cubicBezTo>
                    <a:pt x="2763" y="27846"/>
                    <a:pt x="2684" y="27657"/>
                    <a:pt x="2605" y="27451"/>
                  </a:cubicBezTo>
                  <a:lnTo>
                    <a:pt x="2352" y="26852"/>
                  </a:lnTo>
                  <a:cubicBezTo>
                    <a:pt x="2226" y="26425"/>
                    <a:pt x="2068" y="26031"/>
                    <a:pt x="1958" y="25605"/>
                  </a:cubicBezTo>
                  <a:cubicBezTo>
                    <a:pt x="1721" y="24784"/>
                    <a:pt x="1547" y="23947"/>
                    <a:pt x="1421" y="23110"/>
                  </a:cubicBezTo>
                  <a:cubicBezTo>
                    <a:pt x="1310" y="22353"/>
                    <a:pt x="1247" y="21579"/>
                    <a:pt x="1216" y="20822"/>
                  </a:cubicBezTo>
                  <a:lnTo>
                    <a:pt x="1216" y="19827"/>
                  </a:lnTo>
                  <a:cubicBezTo>
                    <a:pt x="1232" y="19275"/>
                    <a:pt x="1279" y="18706"/>
                    <a:pt x="1342" y="18154"/>
                  </a:cubicBezTo>
                  <a:cubicBezTo>
                    <a:pt x="1674" y="15139"/>
                    <a:pt x="2747" y="12234"/>
                    <a:pt x="4436" y="9725"/>
                  </a:cubicBezTo>
                  <a:cubicBezTo>
                    <a:pt x="5857" y="7578"/>
                    <a:pt x="7704" y="5762"/>
                    <a:pt x="9850" y="4342"/>
                  </a:cubicBezTo>
                  <a:cubicBezTo>
                    <a:pt x="11508" y="3268"/>
                    <a:pt x="13307" y="2448"/>
                    <a:pt x="15217" y="1927"/>
                  </a:cubicBezTo>
                  <a:cubicBezTo>
                    <a:pt x="16433" y="1579"/>
                    <a:pt x="17696" y="1358"/>
                    <a:pt x="18958" y="1279"/>
                  </a:cubicBezTo>
                  <a:cubicBezTo>
                    <a:pt x="19201" y="1256"/>
                    <a:pt x="19435" y="1242"/>
                    <a:pt x="19673" y="1242"/>
                  </a:cubicBezTo>
                  <a:cubicBezTo>
                    <a:pt x="19761" y="1242"/>
                    <a:pt x="19848" y="1244"/>
                    <a:pt x="19937" y="1248"/>
                  </a:cubicBezTo>
                  <a:lnTo>
                    <a:pt x="19969" y="1248"/>
                  </a:lnTo>
                  <a:cubicBezTo>
                    <a:pt x="20205" y="1232"/>
                    <a:pt x="20316" y="1232"/>
                    <a:pt x="20316" y="1232"/>
                  </a:cubicBezTo>
                  <a:cubicBezTo>
                    <a:pt x="20316" y="1232"/>
                    <a:pt x="20426" y="1248"/>
                    <a:pt x="20663" y="1248"/>
                  </a:cubicBezTo>
                  <a:lnTo>
                    <a:pt x="20695" y="1248"/>
                  </a:lnTo>
                  <a:lnTo>
                    <a:pt x="20695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>
              <a:extLst>
                <a:ext uri="{FF2B5EF4-FFF2-40B4-BE49-F238E27FC236}">
                  <a16:creationId xmlns:a16="http://schemas.microsoft.com/office/drawing/2014/main" id="{0CF28241-1AAE-156C-8526-C592AE57576F}"/>
                </a:ext>
              </a:extLst>
            </p:cNvPr>
            <p:cNvSpPr/>
            <p:nvPr/>
          </p:nvSpPr>
          <p:spPr>
            <a:xfrm>
              <a:off x="3460109" y="1308859"/>
              <a:ext cx="571385" cy="571369"/>
            </a:xfrm>
            <a:custGeom>
              <a:avLst/>
              <a:gdLst/>
              <a:ahLst/>
              <a:cxnLst/>
              <a:rect l="l" t="t" r="r" b="b"/>
              <a:pathLst>
                <a:path w="35092" h="35091" extrusionOk="0">
                  <a:moveTo>
                    <a:pt x="17538" y="0"/>
                  </a:moveTo>
                  <a:cubicBezTo>
                    <a:pt x="17538" y="0"/>
                    <a:pt x="17443" y="0"/>
                    <a:pt x="17254" y="16"/>
                  </a:cubicBezTo>
                  <a:lnTo>
                    <a:pt x="17191" y="16"/>
                  </a:lnTo>
                  <a:lnTo>
                    <a:pt x="17191" y="2731"/>
                  </a:lnTo>
                  <a:lnTo>
                    <a:pt x="17317" y="2731"/>
                  </a:lnTo>
                  <a:cubicBezTo>
                    <a:pt x="17491" y="2715"/>
                    <a:pt x="17569" y="2715"/>
                    <a:pt x="17569" y="2715"/>
                  </a:cubicBezTo>
                  <a:cubicBezTo>
                    <a:pt x="17569" y="2715"/>
                    <a:pt x="17680" y="2731"/>
                    <a:pt x="17854" y="2731"/>
                  </a:cubicBezTo>
                  <a:lnTo>
                    <a:pt x="17948" y="2731"/>
                  </a:lnTo>
                  <a:cubicBezTo>
                    <a:pt x="18012" y="2727"/>
                    <a:pt x="18074" y="2725"/>
                    <a:pt x="18136" y="2725"/>
                  </a:cubicBezTo>
                  <a:cubicBezTo>
                    <a:pt x="18305" y="2725"/>
                    <a:pt x="18470" y="2739"/>
                    <a:pt x="18643" y="2762"/>
                  </a:cubicBezTo>
                  <a:cubicBezTo>
                    <a:pt x="19622" y="2810"/>
                    <a:pt x="20600" y="2983"/>
                    <a:pt x="21547" y="3252"/>
                  </a:cubicBezTo>
                  <a:cubicBezTo>
                    <a:pt x="23015" y="3646"/>
                    <a:pt x="24420" y="4294"/>
                    <a:pt x="25699" y="5130"/>
                  </a:cubicBezTo>
                  <a:cubicBezTo>
                    <a:pt x="28335" y="6851"/>
                    <a:pt x="30356" y="9376"/>
                    <a:pt x="31476" y="12328"/>
                  </a:cubicBezTo>
                  <a:cubicBezTo>
                    <a:pt x="31902" y="13465"/>
                    <a:pt x="32187" y="14649"/>
                    <a:pt x="32313" y="15848"/>
                  </a:cubicBezTo>
                  <a:cubicBezTo>
                    <a:pt x="32360" y="16259"/>
                    <a:pt x="32392" y="16654"/>
                    <a:pt x="32408" y="17064"/>
                  </a:cubicBezTo>
                  <a:cubicBezTo>
                    <a:pt x="32423" y="17380"/>
                    <a:pt x="32423" y="17711"/>
                    <a:pt x="32408" y="18043"/>
                  </a:cubicBezTo>
                  <a:cubicBezTo>
                    <a:pt x="32376" y="18611"/>
                    <a:pt x="32329" y="19163"/>
                    <a:pt x="32250" y="19732"/>
                  </a:cubicBezTo>
                  <a:cubicBezTo>
                    <a:pt x="32155" y="20379"/>
                    <a:pt x="32013" y="21026"/>
                    <a:pt x="31839" y="21657"/>
                  </a:cubicBezTo>
                  <a:cubicBezTo>
                    <a:pt x="31760" y="21989"/>
                    <a:pt x="31634" y="22289"/>
                    <a:pt x="31539" y="22620"/>
                  </a:cubicBezTo>
                  <a:lnTo>
                    <a:pt x="31334" y="23078"/>
                  </a:lnTo>
                  <a:cubicBezTo>
                    <a:pt x="31271" y="23252"/>
                    <a:pt x="31208" y="23394"/>
                    <a:pt x="31145" y="23552"/>
                  </a:cubicBezTo>
                  <a:cubicBezTo>
                    <a:pt x="29992" y="26140"/>
                    <a:pt x="28130" y="28350"/>
                    <a:pt x="25762" y="29913"/>
                  </a:cubicBezTo>
                  <a:cubicBezTo>
                    <a:pt x="23442" y="31460"/>
                    <a:pt x="20727" y="32313"/>
                    <a:pt x="17948" y="32376"/>
                  </a:cubicBezTo>
                  <a:lnTo>
                    <a:pt x="17191" y="32376"/>
                  </a:lnTo>
                  <a:cubicBezTo>
                    <a:pt x="14397" y="32313"/>
                    <a:pt x="11682" y="31460"/>
                    <a:pt x="9361" y="29913"/>
                  </a:cubicBezTo>
                  <a:cubicBezTo>
                    <a:pt x="7009" y="28350"/>
                    <a:pt x="5146" y="26140"/>
                    <a:pt x="3994" y="23552"/>
                  </a:cubicBezTo>
                  <a:cubicBezTo>
                    <a:pt x="3915" y="23410"/>
                    <a:pt x="3852" y="23252"/>
                    <a:pt x="3805" y="23078"/>
                  </a:cubicBezTo>
                  <a:lnTo>
                    <a:pt x="3600" y="22620"/>
                  </a:lnTo>
                  <a:cubicBezTo>
                    <a:pt x="3505" y="22289"/>
                    <a:pt x="3379" y="21989"/>
                    <a:pt x="3300" y="21657"/>
                  </a:cubicBezTo>
                  <a:cubicBezTo>
                    <a:pt x="3110" y="21026"/>
                    <a:pt x="2968" y="20379"/>
                    <a:pt x="2873" y="19732"/>
                  </a:cubicBezTo>
                  <a:cubicBezTo>
                    <a:pt x="2810" y="19163"/>
                    <a:pt x="2747" y="18611"/>
                    <a:pt x="2731" y="18043"/>
                  </a:cubicBezTo>
                  <a:cubicBezTo>
                    <a:pt x="2716" y="17711"/>
                    <a:pt x="2716" y="17380"/>
                    <a:pt x="2731" y="17064"/>
                  </a:cubicBezTo>
                  <a:lnTo>
                    <a:pt x="32" y="17064"/>
                  </a:lnTo>
                  <a:cubicBezTo>
                    <a:pt x="1" y="17380"/>
                    <a:pt x="1" y="17711"/>
                    <a:pt x="32" y="18043"/>
                  </a:cubicBezTo>
                  <a:cubicBezTo>
                    <a:pt x="48" y="18737"/>
                    <a:pt x="95" y="19432"/>
                    <a:pt x="190" y="20110"/>
                  </a:cubicBezTo>
                  <a:cubicBezTo>
                    <a:pt x="300" y="20884"/>
                    <a:pt x="474" y="21657"/>
                    <a:pt x="695" y="22415"/>
                  </a:cubicBezTo>
                  <a:cubicBezTo>
                    <a:pt x="790" y="22794"/>
                    <a:pt x="932" y="23157"/>
                    <a:pt x="1058" y="23536"/>
                  </a:cubicBezTo>
                  <a:lnTo>
                    <a:pt x="1263" y="24104"/>
                  </a:lnTo>
                  <a:cubicBezTo>
                    <a:pt x="1342" y="24294"/>
                    <a:pt x="1421" y="24467"/>
                    <a:pt x="1500" y="24657"/>
                  </a:cubicBezTo>
                  <a:cubicBezTo>
                    <a:pt x="4263" y="30876"/>
                    <a:pt x="10356" y="34949"/>
                    <a:pt x="17159" y="35091"/>
                  </a:cubicBezTo>
                  <a:lnTo>
                    <a:pt x="17917" y="35091"/>
                  </a:lnTo>
                  <a:cubicBezTo>
                    <a:pt x="24720" y="34933"/>
                    <a:pt x="30829" y="30876"/>
                    <a:pt x="33592" y="24657"/>
                  </a:cubicBezTo>
                  <a:cubicBezTo>
                    <a:pt x="33670" y="24467"/>
                    <a:pt x="33749" y="24294"/>
                    <a:pt x="33828" y="24104"/>
                  </a:cubicBezTo>
                  <a:lnTo>
                    <a:pt x="34033" y="23536"/>
                  </a:lnTo>
                  <a:cubicBezTo>
                    <a:pt x="34160" y="23157"/>
                    <a:pt x="34302" y="22810"/>
                    <a:pt x="34412" y="22415"/>
                  </a:cubicBezTo>
                  <a:cubicBezTo>
                    <a:pt x="34618" y="21657"/>
                    <a:pt x="34791" y="20884"/>
                    <a:pt x="34902" y="20110"/>
                  </a:cubicBezTo>
                  <a:cubicBezTo>
                    <a:pt x="34996" y="19432"/>
                    <a:pt x="35044" y="18737"/>
                    <a:pt x="35060" y="18043"/>
                  </a:cubicBezTo>
                  <a:cubicBezTo>
                    <a:pt x="35091" y="17711"/>
                    <a:pt x="35091" y="17380"/>
                    <a:pt x="35060" y="17064"/>
                  </a:cubicBezTo>
                  <a:cubicBezTo>
                    <a:pt x="35060" y="16559"/>
                    <a:pt x="35028" y="16054"/>
                    <a:pt x="34965" y="15549"/>
                  </a:cubicBezTo>
                  <a:cubicBezTo>
                    <a:pt x="34807" y="14128"/>
                    <a:pt x="34460" y="12723"/>
                    <a:pt x="33970" y="11381"/>
                  </a:cubicBezTo>
                  <a:cubicBezTo>
                    <a:pt x="32644" y="7893"/>
                    <a:pt x="30261" y="4909"/>
                    <a:pt x="27151" y="2873"/>
                  </a:cubicBezTo>
                  <a:cubicBezTo>
                    <a:pt x="25636" y="1878"/>
                    <a:pt x="23978" y="1121"/>
                    <a:pt x="22226" y="647"/>
                  </a:cubicBezTo>
                  <a:cubicBezTo>
                    <a:pt x="21105" y="316"/>
                    <a:pt x="19953" y="126"/>
                    <a:pt x="18801" y="47"/>
                  </a:cubicBezTo>
                  <a:cubicBezTo>
                    <a:pt x="18422" y="0"/>
                    <a:pt x="18138" y="16"/>
                    <a:pt x="1791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>
              <a:extLst>
                <a:ext uri="{FF2B5EF4-FFF2-40B4-BE49-F238E27FC236}">
                  <a16:creationId xmlns:a16="http://schemas.microsoft.com/office/drawing/2014/main" id="{930D4A10-0BA5-A0BC-AD97-0F655DDF359F}"/>
                </a:ext>
              </a:extLst>
            </p:cNvPr>
            <p:cNvSpPr/>
            <p:nvPr/>
          </p:nvSpPr>
          <p:spPr>
            <a:xfrm>
              <a:off x="2937832" y="1534258"/>
              <a:ext cx="32158" cy="6448"/>
            </a:xfrm>
            <a:custGeom>
              <a:avLst/>
              <a:gdLst/>
              <a:ahLst/>
              <a:cxnLst/>
              <a:rect l="l" t="t" r="r" b="b"/>
              <a:pathLst>
                <a:path w="1975" h="396" extrusionOk="0">
                  <a:moveTo>
                    <a:pt x="1" y="1"/>
                  </a:moveTo>
                  <a:lnTo>
                    <a:pt x="1" y="395"/>
                  </a:lnTo>
                  <a:lnTo>
                    <a:pt x="1974" y="395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33">
            <a:extLst>
              <a:ext uri="{FF2B5EF4-FFF2-40B4-BE49-F238E27FC236}">
                <a16:creationId xmlns:a16="http://schemas.microsoft.com/office/drawing/2014/main" id="{96F40E69-6E3B-8DA8-D1F5-BD54747AC6E5}"/>
              </a:ext>
            </a:extLst>
          </p:cNvPr>
          <p:cNvSpPr/>
          <p:nvPr/>
        </p:nvSpPr>
        <p:spPr>
          <a:xfrm>
            <a:off x="848494" y="1534258"/>
            <a:ext cx="1992978" cy="6448"/>
          </a:xfrm>
          <a:custGeom>
            <a:avLst/>
            <a:gdLst/>
            <a:ahLst/>
            <a:cxnLst/>
            <a:rect l="l" t="t" r="r" b="b"/>
            <a:pathLst>
              <a:path w="122400" h="396" extrusionOk="0">
                <a:moveTo>
                  <a:pt x="1" y="1"/>
                </a:moveTo>
                <a:lnTo>
                  <a:pt x="1" y="395"/>
                </a:lnTo>
                <a:lnTo>
                  <a:pt x="4010" y="395"/>
                </a:lnTo>
                <a:lnTo>
                  <a:pt x="3947" y="1"/>
                </a:lnTo>
                <a:close/>
                <a:moveTo>
                  <a:pt x="9866" y="1"/>
                </a:moveTo>
                <a:lnTo>
                  <a:pt x="9866" y="395"/>
                </a:lnTo>
                <a:lnTo>
                  <a:pt x="13876" y="395"/>
                </a:lnTo>
                <a:lnTo>
                  <a:pt x="13813" y="1"/>
                </a:lnTo>
                <a:close/>
                <a:moveTo>
                  <a:pt x="19795" y="1"/>
                </a:moveTo>
                <a:lnTo>
                  <a:pt x="19795" y="395"/>
                </a:lnTo>
                <a:lnTo>
                  <a:pt x="23742" y="395"/>
                </a:lnTo>
                <a:lnTo>
                  <a:pt x="23742" y="1"/>
                </a:lnTo>
                <a:close/>
                <a:moveTo>
                  <a:pt x="29661" y="1"/>
                </a:moveTo>
                <a:lnTo>
                  <a:pt x="29661" y="395"/>
                </a:lnTo>
                <a:lnTo>
                  <a:pt x="33607" y="395"/>
                </a:lnTo>
                <a:lnTo>
                  <a:pt x="33607" y="1"/>
                </a:lnTo>
                <a:close/>
                <a:moveTo>
                  <a:pt x="39527" y="1"/>
                </a:moveTo>
                <a:lnTo>
                  <a:pt x="39527" y="395"/>
                </a:lnTo>
                <a:lnTo>
                  <a:pt x="43473" y="395"/>
                </a:lnTo>
                <a:lnTo>
                  <a:pt x="43473" y="1"/>
                </a:lnTo>
                <a:close/>
                <a:moveTo>
                  <a:pt x="49393" y="1"/>
                </a:moveTo>
                <a:lnTo>
                  <a:pt x="49393" y="395"/>
                </a:lnTo>
                <a:lnTo>
                  <a:pt x="53339" y="395"/>
                </a:lnTo>
                <a:lnTo>
                  <a:pt x="53339" y="1"/>
                </a:lnTo>
                <a:close/>
                <a:moveTo>
                  <a:pt x="59258" y="1"/>
                </a:moveTo>
                <a:lnTo>
                  <a:pt x="59258" y="395"/>
                </a:lnTo>
                <a:lnTo>
                  <a:pt x="63205" y="395"/>
                </a:lnTo>
                <a:lnTo>
                  <a:pt x="63205" y="1"/>
                </a:lnTo>
                <a:close/>
                <a:moveTo>
                  <a:pt x="69124" y="1"/>
                </a:moveTo>
                <a:lnTo>
                  <a:pt x="69124" y="395"/>
                </a:lnTo>
                <a:lnTo>
                  <a:pt x="73071" y="395"/>
                </a:lnTo>
                <a:lnTo>
                  <a:pt x="73071" y="1"/>
                </a:lnTo>
                <a:close/>
                <a:moveTo>
                  <a:pt x="78990" y="1"/>
                </a:moveTo>
                <a:lnTo>
                  <a:pt x="78990" y="395"/>
                </a:lnTo>
                <a:lnTo>
                  <a:pt x="82936" y="395"/>
                </a:lnTo>
                <a:lnTo>
                  <a:pt x="82936" y="1"/>
                </a:lnTo>
                <a:close/>
                <a:moveTo>
                  <a:pt x="88856" y="1"/>
                </a:moveTo>
                <a:lnTo>
                  <a:pt x="88856" y="395"/>
                </a:lnTo>
                <a:lnTo>
                  <a:pt x="92802" y="395"/>
                </a:lnTo>
                <a:lnTo>
                  <a:pt x="92802" y="1"/>
                </a:lnTo>
                <a:close/>
                <a:moveTo>
                  <a:pt x="98722" y="1"/>
                </a:moveTo>
                <a:lnTo>
                  <a:pt x="98722" y="395"/>
                </a:lnTo>
                <a:lnTo>
                  <a:pt x="102668" y="395"/>
                </a:lnTo>
                <a:lnTo>
                  <a:pt x="102668" y="1"/>
                </a:lnTo>
                <a:close/>
                <a:moveTo>
                  <a:pt x="108587" y="1"/>
                </a:moveTo>
                <a:lnTo>
                  <a:pt x="108587" y="395"/>
                </a:lnTo>
                <a:lnTo>
                  <a:pt x="112534" y="395"/>
                </a:lnTo>
                <a:lnTo>
                  <a:pt x="112534" y="1"/>
                </a:lnTo>
                <a:close/>
                <a:moveTo>
                  <a:pt x="118453" y="1"/>
                </a:moveTo>
                <a:lnTo>
                  <a:pt x="118453" y="395"/>
                </a:lnTo>
                <a:lnTo>
                  <a:pt x="122399" y="395"/>
                </a:lnTo>
                <a:lnTo>
                  <a:pt x="122399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3">
            <a:extLst>
              <a:ext uri="{FF2B5EF4-FFF2-40B4-BE49-F238E27FC236}">
                <a16:creationId xmlns:a16="http://schemas.microsoft.com/office/drawing/2014/main" id="{AE14B869-33D5-0A10-EAD3-D1B86D3B82C1}"/>
              </a:ext>
            </a:extLst>
          </p:cNvPr>
          <p:cNvSpPr/>
          <p:nvPr/>
        </p:nvSpPr>
        <p:spPr>
          <a:xfrm>
            <a:off x="719993" y="1534258"/>
            <a:ext cx="32142" cy="6448"/>
          </a:xfrm>
          <a:custGeom>
            <a:avLst/>
            <a:gdLst/>
            <a:ahLst/>
            <a:cxnLst/>
            <a:rect l="l" t="t" r="r" b="b"/>
            <a:pathLst>
              <a:path w="1974" h="396" extrusionOk="0">
                <a:moveTo>
                  <a:pt x="0" y="1"/>
                </a:moveTo>
                <a:lnTo>
                  <a:pt x="0" y="395"/>
                </a:lnTo>
                <a:lnTo>
                  <a:pt x="1973" y="395"/>
                </a:lnTo>
                <a:lnTo>
                  <a:pt x="197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3">
            <a:extLst>
              <a:ext uri="{FF2B5EF4-FFF2-40B4-BE49-F238E27FC236}">
                <a16:creationId xmlns:a16="http://schemas.microsoft.com/office/drawing/2014/main" id="{38452F82-414F-ED53-C9E2-11FA399FD988}"/>
              </a:ext>
            </a:extLst>
          </p:cNvPr>
          <p:cNvSpPr/>
          <p:nvPr/>
        </p:nvSpPr>
        <p:spPr>
          <a:xfrm>
            <a:off x="2532772" y="1594145"/>
            <a:ext cx="1300043" cy="1292082"/>
          </a:xfrm>
          <a:custGeom>
            <a:avLst/>
            <a:gdLst/>
            <a:ahLst/>
            <a:cxnLst/>
            <a:rect l="l" t="t" r="r" b="b"/>
            <a:pathLst>
              <a:path w="79843" h="79354" extrusionOk="0">
                <a:moveTo>
                  <a:pt x="48" y="1"/>
                </a:moveTo>
                <a:cubicBezTo>
                  <a:pt x="16" y="916"/>
                  <a:pt x="0" y="1832"/>
                  <a:pt x="0" y="2716"/>
                </a:cubicBezTo>
                <a:cubicBezTo>
                  <a:pt x="0" y="12992"/>
                  <a:pt x="2226" y="23158"/>
                  <a:pt x="6535" y="32503"/>
                </a:cubicBezTo>
                <a:cubicBezTo>
                  <a:pt x="10687" y="41579"/>
                  <a:pt x="16606" y="49756"/>
                  <a:pt x="24104" y="56844"/>
                </a:cubicBezTo>
                <a:cubicBezTo>
                  <a:pt x="31508" y="63836"/>
                  <a:pt x="40142" y="69409"/>
                  <a:pt x="49566" y="73276"/>
                </a:cubicBezTo>
                <a:cubicBezTo>
                  <a:pt x="59163" y="77254"/>
                  <a:pt x="69455" y="79322"/>
                  <a:pt x="79842" y="79353"/>
                </a:cubicBezTo>
                <a:lnTo>
                  <a:pt x="79842" y="78959"/>
                </a:lnTo>
                <a:cubicBezTo>
                  <a:pt x="36780" y="78833"/>
                  <a:pt x="395" y="43915"/>
                  <a:pt x="395" y="2716"/>
                </a:cubicBezTo>
                <a:cubicBezTo>
                  <a:pt x="395" y="1832"/>
                  <a:pt x="411" y="932"/>
                  <a:pt x="442" y="16"/>
                </a:cubicBezTo>
                <a:lnTo>
                  <a:pt x="48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3">
            <a:extLst>
              <a:ext uri="{FF2B5EF4-FFF2-40B4-BE49-F238E27FC236}">
                <a16:creationId xmlns:a16="http://schemas.microsoft.com/office/drawing/2014/main" id="{01DF5E95-CE25-0DA0-78E5-BC6F6B4A8F7B}"/>
              </a:ext>
            </a:extLst>
          </p:cNvPr>
          <p:cNvSpPr/>
          <p:nvPr/>
        </p:nvSpPr>
        <p:spPr>
          <a:xfrm>
            <a:off x="1861168" y="1594145"/>
            <a:ext cx="1988354" cy="1988110"/>
          </a:xfrm>
          <a:custGeom>
            <a:avLst/>
            <a:gdLst/>
            <a:ahLst/>
            <a:cxnLst/>
            <a:rect l="l" t="t" r="r" b="b"/>
            <a:pathLst>
              <a:path w="122116" h="122101" extrusionOk="0">
                <a:moveTo>
                  <a:pt x="48" y="1"/>
                </a:moveTo>
                <a:cubicBezTo>
                  <a:pt x="32" y="964"/>
                  <a:pt x="16" y="1848"/>
                  <a:pt x="16" y="2716"/>
                </a:cubicBezTo>
                <a:cubicBezTo>
                  <a:pt x="0" y="18722"/>
                  <a:pt x="3347" y="34555"/>
                  <a:pt x="9835" y="49188"/>
                </a:cubicBezTo>
                <a:cubicBezTo>
                  <a:pt x="16086" y="63363"/>
                  <a:pt x="25004" y="76133"/>
                  <a:pt x="36370" y="87136"/>
                </a:cubicBezTo>
                <a:cubicBezTo>
                  <a:pt x="47593" y="98043"/>
                  <a:pt x="60789" y="106725"/>
                  <a:pt x="75233" y="112724"/>
                </a:cubicBezTo>
                <a:cubicBezTo>
                  <a:pt x="90050" y="118912"/>
                  <a:pt x="105951" y="122100"/>
                  <a:pt x="121996" y="122100"/>
                </a:cubicBezTo>
                <a:cubicBezTo>
                  <a:pt x="122036" y="122100"/>
                  <a:pt x="122076" y="122100"/>
                  <a:pt x="122115" y="122100"/>
                </a:cubicBezTo>
                <a:lnTo>
                  <a:pt x="122115" y="121690"/>
                </a:lnTo>
                <a:cubicBezTo>
                  <a:pt x="56149" y="121690"/>
                  <a:pt x="411" y="67199"/>
                  <a:pt x="411" y="2700"/>
                </a:cubicBezTo>
                <a:cubicBezTo>
                  <a:pt x="411" y="1848"/>
                  <a:pt x="427" y="964"/>
                  <a:pt x="442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3">
            <a:extLst>
              <a:ext uri="{FF2B5EF4-FFF2-40B4-BE49-F238E27FC236}">
                <a16:creationId xmlns:a16="http://schemas.microsoft.com/office/drawing/2014/main" id="{974788CE-7186-27A6-4308-9BA9661892E5}"/>
              </a:ext>
            </a:extLst>
          </p:cNvPr>
          <p:cNvSpPr/>
          <p:nvPr/>
        </p:nvSpPr>
        <p:spPr>
          <a:xfrm>
            <a:off x="1199594" y="1594145"/>
            <a:ext cx="2629102" cy="2672300"/>
          </a:xfrm>
          <a:custGeom>
            <a:avLst/>
            <a:gdLst/>
            <a:ahLst/>
            <a:cxnLst/>
            <a:rect l="l" t="t" r="r" b="b"/>
            <a:pathLst>
              <a:path w="161468" h="164121" extrusionOk="0">
                <a:moveTo>
                  <a:pt x="79" y="1"/>
                </a:moveTo>
                <a:cubicBezTo>
                  <a:pt x="63" y="1043"/>
                  <a:pt x="63" y="1911"/>
                  <a:pt x="63" y="2716"/>
                </a:cubicBezTo>
                <a:cubicBezTo>
                  <a:pt x="0" y="67609"/>
                  <a:pt x="38848" y="126204"/>
                  <a:pt x="98626" y="151429"/>
                </a:cubicBezTo>
                <a:cubicBezTo>
                  <a:pt x="118392" y="159797"/>
                  <a:pt x="139642" y="164121"/>
                  <a:pt x="161101" y="164121"/>
                </a:cubicBezTo>
                <a:cubicBezTo>
                  <a:pt x="161218" y="164121"/>
                  <a:pt x="161335" y="164121"/>
                  <a:pt x="161452" y="164121"/>
                </a:cubicBezTo>
                <a:lnTo>
                  <a:pt x="161468" y="163726"/>
                </a:lnTo>
                <a:cubicBezTo>
                  <a:pt x="72676" y="163726"/>
                  <a:pt x="458" y="91492"/>
                  <a:pt x="458" y="2716"/>
                </a:cubicBezTo>
                <a:cubicBezTo>
                  <a:pt x="458" y="1895"/>
                  <a:pt x="458" y="1043"/>
                  <a:pt x="474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3">
            <a:extLst>
              <a:ext uri="{FF2B5EF4-FFF2-40B4-BE49-F238E27FC236}">
                <a16:creationId xmlns:a16="http://schemas.microsoft.com/office/drawing/2014/main" id="{A1E2FFA2-E6B1-6D10-0FCB-079128A2DCB9}"/>
              </a:ext>
            </a:extLst>
          </p:cNvPr>
          <p:cNvSpPr/>
          <p:nvPr/>
        </p:nvSpPr>
        <p:spPr>
          <a:xfrm>
            <a:off x="1120428" y="1440959"/>
            <a:ext cx="164502" cy="164518"/>
          </a:xfrm>
          <a:custGeom>
            <a:avLst/>
            <a:gdLst/>
            <a:ahLst/>
            <a:cxnLst/>
            <a:rect l="l" t="t" r="r" b="b"/>
            <a:pathLst>
              <a:path w="10103" h="10104" extrusionOk="0">
                <a:moveTo>
                  <a:pt x="0" y="1"/>
                </a:moveTo>
                <a:lnTo>
                  <a:pt x="0" y="10103"/>
                </a:lnTo>
                <a:lnTo>
                  <a:pt x="10103" y="10103"/>
                </a:lnTo>
                <a:lnTo>
                  <a:pt x="1010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3">
            <a:extLst>
              <a:ext uri="{FF2B5EF4-FFF2-40B4-BE49-F238E27FC236}">
                <a16:creationId xmlns:a16="http://schemas.microsoft.com/office/drawing/2014/main" id="{94A09432-B545-E403-A5D2-51FB4DED225A}"/>
              </a:ext>
            </a:extLst>
          </p:cNvPr>
          <p:cNvSpPr/>
          <p:nvPr/>
        </p:nvSpPr>
        <p:spPr>
          <a:xfrm>
            <a:off x="1783028" y="1440959"/>
            <a:ext cx="164518" cy="164518"/>
          </a:xfrm>
          <a:custGeom>
            <a:avLst/>
            <a:gdLst/>
            <a:ahLst/>
            <a:cxnLst/>
            <a:rect l="l" t="t" r="r" b="b"/>
            <a:pathLst>
              <a:path w="10104" h="10104" extrusionOk="0">
                <a:moveTo>
                  <a:pt x="1" y="1"/>
                </a:moveTo>
                <a:lnTo>
                  <a:pt x="1" y="10103"/>
                </a:lnTo>
                <a:lnTo>
                  <a:pt x="10103" y="10103"/>
                </a:lnTo>
                <a:lnTo>
                  <a:pt x="1010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3">
            <a:extLst>
              <a:ext uri="{FF2B5EF4-FFF2-40B4-BE49-F238E27FC236}">
                <a16:creationId xmlns:a16="http://schemas.microsoft.com/office/drawing/2014/main" id="{665DF6A3-7620-8720-C2D9-10180C83AF8B}"/>
              </a:ext>
            </a:extLst>
          </p:cNvPr>
          <p:cNvSpPr/>
          <p:nvPr/>
        </p:nvSpPr>
        <p:spPr>
          <a:xfrm>
            <a:off x="2455154" y="1440959"/>
            <a:ext cx="164502" cy="164518"/>
          </a:xfrm>
          <a:custGeom>
            <a:avLst/>
            <a:gdLst/>
            <a:ahLst/>
            <a:cxnLst/>
            <a:rect l="l" t="t" r="r" b="b"/>
            <a:pathLst>
              <a:path w="10103" h="10104" extrusionOk="0">
                <a:moveTo>
                  <a:pt x="0" y="1"/>
                </a:moveTo>
                <a:lnTo>
                  <a:pt x="0" y="10103"/>
                </a:lnTo>
                <a:lnTo>
                  <a:pt x="10103" y="10103"/>
                </a:lnTo>
                <a:lnTo>
                  <a:pt x="1010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3">
            <a:extLst>
              <a:ext uri="{FF2B5EF4-FFF2-40B4-BE49-F238E27FC236}">
                <a16:creationId xmlns:a16="http://schemas.microsoft.com/office/drawing/2014/main" id="{73CE7B3B-F060-22AC-CFC1-FADA0FA0F25D}"/>
              </a:ext>
            </a:extLst>
          </p:cNvPr>
          <p:cNvSpPr/>
          <p:nvPr/>
        </p:nvSpPr>
        <p:spPr>
          <a:xfrm>
            <a:off x="3733590" y="3497162"/>
            <a:ext cx="153707" cy="159617"/>
          </a:xfrm>
          <a:custGeom>
            <a:avLst/>
            <a:gdLst/>
            <a:ahLst/>
            <a:cxnLst/>
            <a:rect l="l" t="t" r="r" b="b"/>
            <a:pathLst>
              <a:path w="9440" h="9803" extrusionOk="0">
                <a:moveTo>
                  <a:pt x="0" y="0"/>
                </a:moveTo>
                <a:lnTo>
                  <a:pt x="0" y="9803"/>
                </a:lnTo>
                <a:lnTo>
                  <a:pt x="9440" y="4909"/>
                </a:lnTo>
                <a:lnTo>
                  <a:pt x="0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3">
            <a:extLst>
              <a:ext uri="{FF2B5EF4-FFF2-40B4-BE49-F238E27FC236}">
                <a16:creationId xmlns:a16="http://schemas.microsoft.com/office/drawing/2014/main" id="{4761DCBD-AD56-0B83-DECC-EE8F0683305E}"/>
              </a:ext>
            </a:extLst>
          </p:cNvPr>
          <p:cNvSpPr/>
          <p:nvPr/>
        </p:nvSpPr>
        <p:spPr>
          <a:xfrm>
            <a:off x="3735121" y="2804212"/>
            <a:ext cx="153723" cy="159894"/>
          </a:xfrm>
          <a:custGeom>
            <a:avLst/>
            <a:gdLst/>
            <a:ahLst/>
            <a:cxnLst/>
            <a:rect l="l" t="t" r="r" b="b"/>
            <a:pathLst>
              <a:path w="9441" h="9820" extrusionOk="0">
                <a:moveTo>
                  <a:pt x="1" y="1"/>
                </a:moveTo>
                <a:lnTo>
                  <a:pt x="1" y="9819"/>
                </a:lnTo>
                <a:lnTo>
                  <a:pt x="9440" y="4910"/>
                </a:lnTo>
                <a:lnTo>
                  <a:pt x="1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648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6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6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" grpId="0"/>
      <p:bldP spid="724" grpId="0"/>
      <p:bldP spid="725" grpId="0"/>
      <p:bldP spid="726" grpId="0"/>
      <p:bldP spid="727" grpId="0"/>
      <p:bldP spid="728" grpId="0"/>
      <p:bldP spid="731" grpId="0" animBg="1"/>
      <p:bldP spid="778" grpId="0" animBg="1"/>
      <p:bldP spid="780" grpId="0" animBg="1"/>
      <p:bldP spid="781" grpId="0" animBg="1"/>
      <p:bldP spid="782" grpId="0" animBg="1"/>
      <p:bldP spid="783" grpId="0" animBg="1"/>
      <p:bldP spid="784" grpId="0" animBg="1"/>
      <p:bldP spid="785" grpId="0" animBg="1"/>
      <p:bldP spid="786" grpId="0" animBg="1"/>
      <p:bldP spid="7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2">
          <a:extLst>
            <a:ext uri="{FF2B5EF4-FFF2-40B4-BE49-F238E27FC236}">
              <a16:creationId xmlns:a16="http://schemas.microsoft.com/office/drawing/2014/main" id="{17A37F2E-98C7-4BC2-8F86-565B8BF8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>
            <a:extLst>
              <a:ext uri="{FF2B5EF4-FFF2-40B4-BE49-F238E27FC236}">
                <a16:creationId xmlns:a16="http://schemas.microsoft.com/office/drawing/2014/main" id="{2CAAACB0-FB82-36A5-32ED-702C65E41533}"/>
              </a:ext>
            </a:extLst>
          </p:cNvPr>
          <p:cNvSpPr txBox="1"/>
          <p:nvPr/>
        </p:nvSpPr>
        <p:spPr>
          <a:xfrm>
            <a:off x="4093939" y="432067"/>
            <a:ext cx="2128439" cy="37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Limitations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5" name="Google Shape;725;p33">
            <a:extLst>
              <a:ext uri="{FF2B5EF4-FFF2-40B4-BE49-F238E27FC236}">
                <a16:creationId xmlns:a16="http://schemas.microsoft.com/office/drawing/2014/main" id="{361693E5-2D41-FB54-9636-62AA48B7A5DE}"/>
              </a:ext>
            </a:extLst>
          </p:cNvPr>
          <p:cNvSpPr txBox="1"/>
          <p:nvPr/>
        </p:nvSpPr>
        <p:spPr>
          <a:xfrm>
            <a:off x="4234261" y="1409954"/>
            <a:ext cx="987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Gaps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27" name="Google Shape;727;p33">
            <a:extLst>
              <a:ext uri="{FF2B5EF4-FFF2-40B4-BE49-F238E27FC236}">
                <a16:creationId xmlns:a16="http://schemas.microsoft.com/office/drawing/2014/main" id="{5BB4E177-EFA4-BDD7-E021-C8C93C0145A2}"/>
              </a:ext>
            </a:extLst>
          </p:cNvPr>
          <p:cNvSpPr txBox="1"/>
          <p:nvPr/>
        </p:nvSpPr>
        <p:spPr>
          <a:xfrm>
            <a:off x="4838520" y="1471148"/>
            <a:ext cx="387876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Missing Parts in the Base-Model</a:t>
            </a:r>
            <a:endParaRPr sz="2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28" name="Google Shape;728;p33">
            <a:extLst>
              <a:ext uri="{FF2B5EF4-FFF2-40B4-BE49-F238E27FC236}">
                <a16:creationId xmlns:a16="http://schemas.microsoft.com/office/drawing/2014/main" id="{8E83FDC4-0612-32EB-CD34-A3E8E4425610}"/>
              </a:ext>
            </a:extLst>
          </p:cNvPr>
          <p:cNvSpPr txBox="1"/>
          <p:nvPr/>
        </p:nvSpPr>
        <p:spPr>
          <a:xfrm>
            <a:off x="5483965" y="461980"/>
            <a:ext cx="2913276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Resources,Time, References</a:t>
            </a:r>
            <a:endParaRPr sz="19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31" name="Google Shape;731;p33">
            <a:extLst>
              <a:ext uri="{FF2B5EF4-FFF2-40B4-BE49-F238E27FC236}">
                <a16:creationId xmlns:a16="http://schemas.microsoft.com/office/drawing/2014/main" id="{F6C3F1D1-3C7E-BA7C-7B82-0071372C5847}"/>
              </a:ext>
            </a:extLst>
          </p:cNvPr>
          <p:cNvSpPr/>
          <p:nvPr/>
        </p:nvSpPr>
        <p:spPr>
          <a:xfrm>
            <a:off x="3826612" y="650513"/>
            <a:ext cx="153707" cy="159634"/>
          </a:xfrm>
          <a:custGeom>
            <a:avLst/>
            <a:gdLst/>
            <a:ahLst/>
            <a:cxnLst/>
            <a:rect l="l" t="t" r="r" b="b"/>
            <a:pathLst>
              <a:path w="9440" h="9804" extrusionOk="0">
                <a:moveTo>
                  <a:pt x="0" y="0"/>
                </a:moveTo>
                <a:lnTo>
                  <a:pt x="0" y="9803"/>
                </a:lnTo>
                <a:lnTo>
                  <a:pt x="9440" y="4910"/>
                </a:lnTo>
                <a:lnTo>
                  <a:pt x="0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B28FB5BC-73FF-1CCB-50C8-BD2D93D49940}"/>
              </a:ext>
            </a:extLst>
          </p:cNvPr>
          <p:cNvSpPr/>
          <p:nvPr/>
        </p:nvSpPr>
        <p:spPr>
          <a:xfrm>
            <a:off x="719993" y="1537596"/>
            <a:ext cx="2249997" cy="16"/>
          </a:xfrm>
          <a:custGeom>
            <a:avLst/>
            <a:gdLst/>
            <a:ahLst/>
            <a:cxnLst/>
            <a:rect l="l" t="t" r="r" b="b"/>
            <a:pathLst>
              <a:path w="138185" h="1" extrusionOk="0">
                <a:moveTo>
                  <a:pt x="138184" y="1"/>
                </a:moveTo>
                <a:lnTo>
                  <a:pt x="0" y="1"/>
                </a:lnTo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95376E-A2BD-53DE-EF8E-D2205C684C68}"/>
              </a:ext>
            </a:extLst>
          </p:cNvPr>
          <p:cNvGrpSpPr/>
          <p:nvPr/>
        </p:nvGrpSpPr>
        <p:grpSpPr>
          <a:xfrm>
            <a:off x="2937832" y="2743200"/>
            <a:ext cx="1457593" cy="1299018"/>
            <a:chOff x="2937832" y="945157"/>
            <a:chExt cx="1457593" cy="1299018"/>
          </a:xfrm>
        </p:grpSpPr>
        <p:sp>
          <p:nvSpPr>
            <p:cNvPr id="732" name="Google Shape;732;p33">
              <a:extLst>
                <a:ext uri="{FF2B5EF4-FFF2-40B4-BE49-F238E27FC236}">
                  <a16:creationId xmlns:a16="http://schemas.microsoft.com/office/drawing/2014/main" id="{EEEA6EB1-3970-599A-9E0B-E1298B286E4F}"/>
                </a:ext>
              </a:extLst>
            </p:cNvPr>
            <p:cNvSpPr/>
            <p:nvPr/>
          </p:nvSpPr>
          <p:spPr>
            <a:xfrm>
              <a:off x="3745916" y="1007356"/>
              <a:ext cx="131872" cy="80729"/>
            </a:xfrm>
            <a:custGeom>
              <a:avLst/>
              <a:gdLst/>
              <a:ahLst/>
              <a:cxnLst/>
              <a:rect l="l" t="t" r="r" b="b"/>
              <a:pathLst>
                <a:path w="8099" h="4958" extrusionOk="0">
                  <a:moveTo>
                    <a:pt x="1" y="1"/>
                  </a:moveTo>
                  <a:lnTo>
                    <a:pt x="1" y="4137"/>
                  </a:lnTo>
                  <a:lnTo>
                    <a:pt x="1121" y="4168"/>
                  </a:lnTo>
                  <a:cubicBezTo>
                    <a:pt x="1453" y="4168"/>
                    <a:pt x="1848" y="4200"/>
                    <a:pt x="2274" y="4231"/>
                  </a:cubicBezTo>
                  <a:cubicBezTo>
                    <a:pt x="2700" y="4263"/>
                    <a:pt x="3158" y="4279"/>
                    <a:pt x="3600" y="4358"/>
                  </a:cubicBezTo>
                  <a:cubicBezTo>
                    <a:pt x="4799" y="4484"/>
                    <a:pt x="5983" y="4689"/>
                    <a:pt x="7167" y="4957"/>
                  </a:cubicBezTo>
                  <a:lnTo>
                    <a:pt x="8099" y="916"/>
                  </a:lnTo>
                  <a:cubicBezTo>
                    <a:pt x="6757" y="616"/>
                    <a:pt x="5415" y="380"/>
                    <a:pt x="4058" y="238"/>
                  </a:cubicBezTo>
                  <a:cubicBezTo>
                    <a:pt x="3552" y="159"/>
                    <a:pt x="3047" y="143"/>
                    <a:pt x="2574" y="96"/>
                  </a:cubicBezTo>
                  <a:cubicBezTo>
                    <a:pt x="2100" y="64"/>
                    <a:pt x="1642" y="32"/>
                    <a:pt x="1264" y="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>
              <a:extLst>
                <a:ext uri="{FF2B5EF4-FFF2-40B4-BE49-F238E27FC236}">
                  <a16:creationId xmlns:a16="http://schemas.microsoft.com/office/drawing/2014/main" id="{E6EB3B7D-D51E-FD65-32A1-E517FFCA2916}"/>
                </a:ext>
              </a:extLst>
            </p:cNvPr>
            <p:cNvSpPr/>
            <p:nvPr/>
          </p:nvSpPr>
          <p:spPr>
            <a:xfrm>
              <a:off x="3930983" y="1045653"/>
              <a:ext cx="84832" cy="87404"/>
            </a:xfrm>
            <a:custGeom>
              <a:avLst/>
              <a:gdLst/>
              <a:ahLst/>
              <a:cxnLst/>
              <a:rect l="l" t="t" r="r" b="b"/>
              <a:pathLst>
                <a:path w="5210" h="5368" extrusionOk="0">
                  <a:moveTo>
                    <a:pt x="1484" y="1"/>
                  </a:moveTo>
                  <a:lnTo>
                    <a:pt x="0" y="3884"/>
                  </a:lnTo>
                  <a:lnTo>
                    <a:pt x="537" y="4089"/>
                  </a:lnTo>
                  <a:lnTo>
                    <a:pt x="1073" y="4310"/>
                  </a:lnTo>
                  <a:lnTo>
                    <a:pt x="1673" y="4579"/>
                  </a:lnTo>
                  <a:cubicBezTo>
                    <a:pt x="2084" y="4768"/>
                    <a:pt x="2510" y="4957"/>
                    <a:pt x="2810" y="5115"/>
                  </a:cubicBezTo>
                  <a:lnTo>
                    <a:pt x="3299" y="5368"/>
                  </a:lnTo>
                  <a:lnTo>
                    <a:pt x="5209" y="1674"/>
                  </a:lnTo>
                  <a:lnTo>
                    <a:pt x="4641" y="1390"/>
                  </a:lnTo>
                  <a:cubicBezTo>
                    <a:pt x="4309" y="1201"/>
                    <a:pt x="3836" y="1011"/>
                    <a:pt x="3378" y="790"/>
                  </a:cubicBezTo>
                  <a:lnTo>
                    <a:pt x="2684" y="490"/>
                  </a:lnTo>
                  <a:lnTo>
                    <a:pt x="2084" y="238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>
              <a:extLst>
                <a:ext uri="{FF2B5EF4-FFF2-40B4-BE49-F238E27FC236}">
                  <a16:creationId xmlns:a16="http://schemas.microsoft.com/office/drawing/2014/main" id="{E16196E0-135A-9D0D-D7D9-89544BAE76BE}"/>
                </a:ext>
              </a:extLst>
            </p:cNvPr>
            <p:cNvSpPr/>
            <p:nvPr/>
          </p:nvSpPr>
          <p:spPr>
            <a:xfrm>
              <a:off x="3413851" y="1007112"/>
              <a:ext cx="332082" cy="144719"/>
            </a:xfrm>
            <a:custGeom>
              <a:avLst/>
              <a:gdLst/>
              <a:ahLst/>
              <a:cxnLst/>
              <a:rect l="l" t="t" r="r" b="b"/>
              <a:pathLst>
                <a:path w="20395" h="8888" extrusionOk="0">
                  <a:moveTo>
                    <a:pt x="20395" y="0"/>
                  </a:moveTo>
                  <a:lnTo>
                    <a:pt x="19463" y="32"/>
                  </a:lnTo>
                  <a:cubicBezTo>
                    <a:pt x="19163" y="32"/>
                    <a:pt x="18816" y="47"/>
                    <a:pt x="18406" y="63"/>
                  </a:cubicBezTo>
                  <a:lnTo>
                    <a:pt x="17017" y="174"/>
                  </a:lnTo>
                  <a:cubicBezTo>
                    <a:pt x="14538" y="395"/>
                    <a:pt x="12092" y="884"/>
                    <a:pt x="9724" y="1610"/>
                  </a:cubicBezTo>
                  <a:cubicBezTo>
                    <a:pt x="7340" y="2352"/>
                    <a:pt x="5051" y="3331"/>
                    <a:pt x="2873" y="4546"/>
                  </a:cubicBezTo>
                  <a:lnTo>
                    <a:pt x="1673" y="5241"/>
                  </a:lnTo>
                  <a:lnTo>
                    <a:pt x="774" y="5809"/>
                  </a:lnTo>
                  <a:lnTo>
                    <a:pt x="190" y="6188"/>
                  </a:lnTo>
                  <a:cubicBezTo>
                    <a:pt x="63" y="6283"/>
                    <a:pt x="0" y="6330"/>
                    <a:pt x="0" y="6330"/>
                  </a:cubicBezTo>
                  <a:lnTo>
                    <a:pt x="1768" y="8887"/>
                  </a:lnTo>
                  <a:lnTo>
                    <a:pt x="1942" y="8761"/>
                  </a:lnTo>
                  <a:lnTo>
                    <a:pt x="2478" y="8414"/>
                  </a:lnTo>
                  <a:lnTo>
                    <a:pt x="3283" y="7893"/>
                  </a:lnTo>
                  <a:lnTo>
                    <a:pt x="4388" y="7261"/>
                  </a:lnTo>
                  <a:cubicBezTo>
                    <a:pt x="8366" y="5036"/>
                    <a:pt x="12770" y="3678"/>
                    <a:pt x="17301" y="3268"/>
                  </a:cubicBezTo>
                  <a:lnTo>
                    <a:pt x="18564" y="3173"/>
                  </a:lnTo>
                  <a:cubicBezTo>
                    <a:pt x="18942" y="3157"/>
                    <a:pt x="19274" y="3141"/>
                    <a:pt x="19542" y="3141"/>
                  </a:cubicBezTo>
                  <a:lnTo>
                    <a:pt x="20395" y="3126"/>
                  </a:lnTo>
                  <a:lnTo>
                    <a:pt x="203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>
              <a:extLst>
                <a:ext uri="{FF2B5EF4-FFF2-40B4-BE49-F238E27FC236}">
                  <a16:creationId xmlns:a16="http://schemas.microsoft.com/office/drawing/2014/main" id="{1F1CDE50-9523-2268-9D0A-02083CB4B593}"/>
                </a:ext>
              </a:extLst>
            </p:cNvPr>
            <p:cNvSpPr/>
            <p:nvPr/>
          </p:nvSpPr>
          <p:spPr>
            <a:xfrm>
              <a:off x="4080049" y="1126365"/>
              <a:ext cx="70959" cy="67605"/>
            </a:xfrm>
            <a:custGeom>
              <a:avLst/>
              <a:gdLst/>
              <a:ahLst/>
              <a:cxnLst/>
              <a:rect l="l" t="t" r="r" b="b"/>
              <a:pathLst>
                <a:path w="4358" h="4152" extrusionOk="0">
                  <a:moveTo>
                    <a:pt x="1248" y="0"/>
                  </a:moveTo>
                  <a:lnTo>
                    <a:pt x="1" y="1642"/>
                  </a:lnTo>
                  <a:lnTo>
                    <a:pt x="474" y="2021"/>
                  </a:lnTo>
                  <a:cubicBezTo>
                    <a:pt x="758" y="2242"/>
                    <a:pt x="1137" y="2542"/>
                    <a:pt x="1500" y="2858"/>
                  </a:cubicBezTo>
                  <a:cubicBezTo>
                    <a:pt x="1847" y="3173"/>
                    <a:pt x="2226" y="3489"/>
                    <a:pt x="2479" y="3726"/>
                  </a:cubicBezTo>
                  <a:lnTo>
                    <a:pt x="2921" y="4152"/>
                  </a:lnTo>
                  <a:lnTo>
                    <a:pt x="4357" y="2637"/>
                  </a:lnTo>
                  <a:lnTo>
                    <a:pt x="3884" y="2210"/>
                  </a:lnTo>
                  <a:cubicBezTo>
                    <a:pt x="3615" y="1942"/>
                    <a:pt x="3221" y="1611"/>
                    <a:pt x="2842" y="1279"/>
                  </a:cubicBezTo>
                  <a:cubicBezTo>
                    <a:pt x="2463" y="932"/>
                    <a:pt x="2053" y="632"/>
                    <a:pt x="1753" y="395"/>
                  </a:cubicBezTo>
                  <a:lnTo>
                    <a:pt x="1248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>
              <a:extLst>
                <a:ext uri="{FF2B5EF4-FFF2-40B4-BE49-F238E27FC236}">
                  <a16:creationId xmlns:a16="http://schemas.microsoft.com/office/drawing/2014/main" id="{60FDDD52-2C65-B552-BB46-F53BEDA70268}"/>
                </a:ext>
              </a:extLst>
            </p:cNvPr>
            <p:cNvSpPr/>
            <p:nvPr/>
          </p:nvSpPr>
          <p:spPr>
            <a:xfrm>
              <a:off x="4217555" y="1829069"/>
              <a:ext cx="60424" cy="73011"/>
            </a:xfrm>
            <a:custGeom>
              <a:avLst/>
              <a:gdLst/>
              <a:ahLst/>
              <a:cxnLst/>
              <a:rect l="l" t="t" r="r" b="b"/>
              <a:pathLst>
                <a:path w="3711" h="4484" extrusionOk="0">
                  <a:moveTo>
                    <a:pt x="1832" y="0"/>
                  </a:moveTo>
                  <a:lnTo>
                    <a:pt x="1769" y="143"/>
                  </a:lnTo>
                  <a:cubicBezTo>
                    <a:pt x="1721" y="237"/>
                    <a:pt x="1658" y="379"/>
                    <a:pt x="1563" y="537"/>
                  </a:cubicBezTo>
                  <a:cubicBezTo>
                    <a:pt x="1406" y="869"/>
                    <a:pt x="1200" y="1311"/>
                    <a:pt x="964" y="1721"/>
                  </a:cubicBezTo>
                  <a:cubicBezTo>
                    <a:pt x="727" y="2147"/>
                    <a:pt x="490" y="2558"/>
                    <a:pt x="316" y="2873"/>
                  </a:cubicBezTo>
                  <a:cubicBezTo>
                    <a:pt x="127" y="3189"/>
                    <a:pt x="1" y="3394"/>
                    <a:pt x="1" y="3394"/>
                  </a:cubicBezTo>
                  <a:lnTo>
                    <a:pt x="1769" y="4484"/>
                  </a:lnTo>
                  <a:cubicBezTo>
                    <a:pt x="1769" y="4484"/>
                    <a:pt x="1911" y="4263"/>
                    <a:pt x="2100" y="3931"/>
                  </a:cubicBezTo>
                  <a:cubicBezTo>
                    <a:pt x="2289" y="3600"/>
                    <a:pt x="2574" y="3173"/>
                    <a:pt x="2795" y="2700"/>
                  </a:cubicBezTo>
                  <a:cubicBezTo>
                    <a:pt x="3031" y="2242"/>
                    <a:pt x="3268" y="1800"/>
                    <a:pt x="3442" y="1453"/>
                  </a:cubicBezTo>
                  <a:cubicBezTo>
                    <a:pt x="3521" y="1279"/>
                    <a:pt x="3600" y="1137"/>
                    <a:pt x="3631" y="1042"/>
                  </a:cubicBezTo>
                  <a:lnTo>
                    <a:pt x="3710" y="884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>
              <a:extLst>
                <a:ext uri="{FF2B5EF4-FFF2-40B4-BE49-F238E27FC236}">
                  <a16:creationId xmlns:a16="http://schemas.microsoft.com/office/drawing/2014/main" id="{C27C4F1E-34C8-E1EE-D474-E67066D2556A}"/>
                </a:ext>
              </a:extLst>
            </p:cNvPr>
            <p:cNvSpPr/>
            <p:nvPr/>
          </p:nvSpPr>
          <p:spPr>
            <a:xfrm>
              <a:off x="3973904" y="1998700"/>
              <a:ext cx="120035" cy="93576"/>
            </a:xfrm>
            <a:custGeom>
              <a:avLst/>
              <a:gdLst/>
              <a:ahLst/>
              <a:cxnLst/>
              <a:rect l="l" t="t" r="r" b="b"/>
              <a:pathLst>
                <a:path w="7372" h="5747" extrusionOk="0">
                  <a:moveTo>
                    <a:pt x="6078" y="1"/>
                  </a:moveTo>
                  <a:lnTo>
                    <a:pt x="5194" y="695"/>
                  </a:lnTo>
                  <a:cubicBezTo>
                    <a:pt x="4641" y="1106"/>
                    <a:pt x="3915" y="1642"/>
                    <a:pt x="3157" y="2116"/>
                  </a:cubicBezTo>
                  <a:lnTo>
                    <a:pt x="2573" y="2479"/>
                  </a:lnTo>
                  <a:lnTo>
                    <a:pt x="2021" y="2811"/>
                  </a:lnTo>
                  <a:cubicBezTo>
                    <a:pt x="1642" y="3016"/>
                    <a:pt x="1310" y="3221"/>
                    <a:pt x="1010" y="3379"/>
                  </a:cubicBezTo>
                  <a:lnTo>
                    <a:pt x="0" y="3884"/>
                  </a:lnTo>
                  <a:lnTo>
                    <a:pt x="900" y="5747"/>
                  </a:lnTo>
                  <a:lnTo>
                    <a:pt x="1973" y="5210"/>
                  </a:lnTo>
                  <a:cubicBezTo>
                    <a:pt x="2305" y="5052"/>
                    <a:pt x="2668" y="4815"/>
                    <a:pt x="3063" y="4594"/>
                  </a:cubicBezTo>
                  <a:lnTo>
                    <a:pt x="3647" y="4247"/>
                  </a:lnTo>
                  <a:lnTo>
                    <a:pt x="4262" y="3852"/>
                  </a:lnTo>
                  <a:cubicBezTo>
                    <a:pt x="5067" y="3347"/>
                    <a:pt x="5841" y="2779"/>
                    <a:pt x="6425" y="2353"/>
                  </a:cubicBezTo>
                  <a:lnTo>
                    <a:pt x="7372" y="1611"/>
                  </a:lnTo>
                  <a:lnTo>
                    <a:pt x="6078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>
              <a:extLst>
                <a:ext uri="{FF2B5EF4-FFF2-40B4-BE49-F238E27FC236}">
                  <a16:creationId xmlns:a16="http://schemas.microsoft.com/office/drawing/2014/main" id="{13841AF2-CDEB-B15C-CD2D-DB362E2D8DBB}"/>
                </a:ext>
              </a:extLst>
            </p:cNvPr>
            <p:cNvSpPr/>
            <p:nvPr/>
          </p:nvSpPr>
          <p:spPr>
            <a:xfrm>
              <a:off x="3372461" y="1178795"/>
              <a:ext cx="113375" cy="99226"/>
            </a:xfrm>
            <a:custGeom>
              <a:avLst/>
              <a:gdLst/>
              <a:ahLst/>
              <a:cxnLst/>
              <a:rect l="l" t="t" r="r" b="b"/>
              <a:pathLst>
                <a:path w="6963" h="6094" extrusionOk="0">
                  <a:moveTo>
                    <a:pt x="6757" y="1"/>
                  </a:moveTo>
                  <a:lnTo>
                    <a:pt x="6441" y="206"/>
                  </a:lnTo>
                  <a:cubicBezTo>
                    <a:pt x="6220" y="332"/>
                    <a:pt x="5936" y="522"/>
                    <a:pt x="5589" y="774"/>
                  </a:cubicBezTo>
                  <a:cubicBezTo>
                    <a:pt x="5257" y="1027"/>
                    <a:pt x="4847" y="1295"/>
                    <a:pt x="4436" y="1627"/>
                  </a:cubicBezTo>
                  <a:cubicBezTo>
                    <a:pt x="4026" y="1958"/>
                    <a:pt x="3584" y="2305"/>
                    <a:pt x="3158" y="2668"/>
                  </a:cubicBezTo>
                  <a:cubicBezTo>
                    <a:pt x="2953" y="2858"/>
                    <a:pt x="2732" y="3031"/>
                    <a:pt x="2542" y="3221"/>
                  </a:cubicBezTo>
                  <a:lnTo>
                    <a:pt x="1942" y="3789"/>
                  </a:lnTo>
                  <a:cubicBezTo>
                    <a:pt x="1548" y="4136"/>
                    <a:pt x="1232" y="4499"/>
                    <a:pt x="932" y="4799"/>
                  </a:cubicBezTo>
                  <a:cubicBezTo>
                    <a:pt x="648" y="5115"/>
                    <a:pt x="411" y="5368"/>
                    <a:pt x="253" y="5557"/>
                  </a:cubicBezTo>
                  <a:lnTo>
                    <a:pt x="1" y="5841"/>
                  </a:lnTo>
                  <a:lnTo>
                    <a:pt x="285" y="6094"/>
                  </a:lnTo>
                  <a:lnTo>
                    <a:pt x="537" y="5810"/>
                  </a:lnTo>
                  <a:cubicBezTo>
                    <a:pt x="695" y="5620"/>
                    <a:pt x="932" y="5368"/>
                    <a:pt x="1216" y="5068"/>
                  </a:cubicBezTo>
                  <a:cubicBezTo>
                    <a:pt x="1500" y="4768"/>
                    <a:pt x="1832" y="4405"/>
                    <a:pt x="2211" y="4057"/>
                  </a:cubicBezTo>
                  <a:lnTo>
                    <a:pt x="2795" y="3505"/>
                  </a:lnTo>
                  <a:cubicBezTo>
                    <a:pt x="2984" y="3316"/>
                    <a:pt x="3205" y="3142"/>
                    <a:pt x="3410" y="2952"/>
                  </a:cubicBezTo>
                  <a:cubicBezTo>
                    <a:pt x="3821" y="2589"/>
                    <a:pt x="4263" y="2242"/>
                    <a:pt x="4673" y="1926"/>
                  </a:cubicBezTo>
                  <a:cubicBezTo>
                    <a:pt x="5084" y="1611"/>
                    <a:pt x="5478" y="1342"/>
                    <a:pt x="5810" y="1090"/>
                  </a:cubicBezTo>
                  <a:cubicBezTo>
                    <a:pt x="6141" y="837"/>
                    <a:pt x="6441" y="648"/>
                    <a:pt x="6646" y="522"/>
                  </a:cubicBezTo>
                  <a:lnTo>
                    <a:pt x="6962" y="316"/>
                  </a:lnTo>
                  <a:lnTo>
                    <a:pt x="6757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>
              <a:extLst>
                <a:ext uri="{FF2B5EF4-FFF2-40B4-BE49-F238E27FC236}">
                  <a16:creationId xmlns:a16="http://schemas.microsoft.com/office/drawing/2014/main" id="{48C5CA16-441B-F03A-21E8-9D941FA0D392}"/>
                </a:ext>
              </a:extLst>
            </p:cNvPr>
            <p:cNvSpPr/>
            <p:nvPr/>
          </p:nvSpPr>
          <p:spPr>
            <a:xfrm>
              <a:off x="3601979" y="1102462"/>
              <a:ext cx="143954" cy="27517"/>
            </a:xfrm>
            <a:custGeom>
              <a:avLst/>
              <a:gdLst/>
              <a:ahLst/>
              <a:cxnLst/>
              <a:rect l="l" t="t" r="r" b="b"/>
              <a:pathLst>
                <a:path w="8841" h="1690" extrusionOk="0">
                  <a:moveTo>
                    <a:pt x="8841" y="0"/>
                  </a:moveTo>
                  <a:lnTo>
                    <a:pt x="7436" y="48"/>
                  </a:lnTo>
                  <a:cubicBezTo>
                    <a:pt x="7010" y="64"/>
                    <a:pt x="6520" y="111"/>
                    <a:pt x="5999" y="142"/>
                  </a:cubicBezTo>
                  <a:cubicBezTo>
                    <a:pt x="5478" y="174"/>
                    <a:pt x="4926" y="269"/>
                    <a:pt x="4358" y="348"/>
                  </a:cubicBezTo>
                  <a:cubicBezTo>
                    <a:pt x="3805" y="411"/>
                    <a:pt x="3253" y="537"/>
                    <a:pt x="2732" y="632"/>
                  </a:cubicBezTo>
                  <a:lnTo>
                    <a:pt x="1343" y="948"/>
                  </a:lnTo>
                  <a:lnTo>
                    <a:pt x="1" y="1326"/>
                  </a:lnTo>
                  <a:lnTo>
                    <a:pt x="111" y="1689"/>
                  </a:lnTo>
                  <a:lnTo>
                    <a:pt x="1437" y="1311"/>
                  </a:lnTo>
                  <a:lnTo>
                    <a:pt x="2827" y="995"/>
                  </a:lnTo>
                  <a:cubicBezTo>
                    <a:pt x="3332" y="900"/>
                    <a:pt x="3868" y="790"/>
                    <a:pt x="4421" y="711"/>
                  </a:cubicBezTo>
                  <a:cubicBezTo>
                    <a:pt x="4973" y="632"/>
                    <a:pt x="5526" y="569"/>
                    <a:pt x="6047" y="521"/>
                  </a:cubicBezTo>
                  <a:cubicBezTo>
                    <a:pt x="6552" y="474"/>
                    <a:pt x="7041" y="427"/>
                    <a:pt x="7452" y="411"/>
                  </a:cubicBezTo>
                  <a:lnTo>
                    <a:pt x="8841" y="3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>
              <a:extLst>
                <a:ext uri="{FF2B5EF4-FFF2-40B4-BE49-F238E27FC236}">
                  <a16:creationId xmlns:a16="http://schemas.microsoft.com/office/drawing/2014/main" id="{65B4A4F1-87BD-158D-8D0D-8224AB858616}"/>
                </a:ext>
              </a:extLst>
            </p:cNvPr>
            <p:cNvSpPr/>
            <p:nvPr/>
          </p:nvSpPr>
          <p:spPr>
            <a:xfrm>
              <a:off x="3657502" y="1127391"/>
              <a:ext cx="88430" cy="57331"/>
            </a:xfrm>
            <a:custGeom>
              <a:avLst/>
              <a:gdLst/>
              <a:ahLst/>
              <a:cxnLst/>
              <a:rect l="l" t="t" r="r" b="b"/>
              <a:pathLst>
                <a:path w="5431" h="3521" extrusionOk="0">
                  <a:moveTo>
                    <a:pt x="5431" y="1"/>
                  </a:moveTo>
                  <a:lnTo>
                    <a:pt x="4578" y="32"/>
                  </a:lnTo>
                  <a:cubicBezTo>
                    <a:pt x="4057" y="32"/>
                    <a:pt x="3394" y="79"/>
                    <a:pt x="2700" y="143"/>
                  </a:cubicBezTo>
                  <a:cubicBezTo>
                    <a:pt x="2005" y="190"/>
                    <a:pt x="1342" y="300"/>
                    <a:pt x="837" y="379"/>
                  </a:cubicBezTo>
                  <a:lnTo>
                    <a:pt x="1" y="521"/>
                  </a:lnTo>
                  <a:lnTo>
                    <a:pt x="569" y="3521"/>
                  </a:lnTo>
                  <a:lnTo>
                    <a:pt x="1327" y="3379"/>
                  </a:lnTo>
                  <a:cubicBezTo>
                    <a:pt x="1769" y="3300"/>
                    <a:pt x="2368" y="3237"/>
                    <a:pt x="2984" y="3173"/>
                  </a:cubicBezTo>
                  <a:cubicBezTo>
                    <a:pt x="3600" y="3110"/>
                    <a:pt x="4199" y="3063"/>
                    <a:pt x="4657" y="3063"/>
                  </a:cubicBezTo>
                  <a:lnTo>
                    <a:pt x="5431" y="3047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>
              <a:extLst>
                <a:ext uri="{FF2B5EF4-FFF2-40B4-BE49-F238E27FC236}">
                  <a16:creationId xmlns:a16="http://schemas.microsoft.com/office/drawing/2014/main" id="{90B43222-AAD5-2808-A8C4-C304D5FD95C2}"/>
                </a:ext>
              </a:extLst>
            </p:cNvPr>
            <p:cNvSpPr/>
            <p:nvPr/>
          </p:nvSpPr>
          <p:spPr>
            <a:xfrm>
              <a:off x="3569088" y="1158490"/>
              <a:ext cx="60408" cy="38052"/>
            </a:xfrm>
            <a:custGeom>
              <a:avLst/>
              <a:gdLst/>
              <a:ahLst/>
              <a:cxnLst/>
              <a:rect l="l" t="t" r="r" b="b"/>
              <a:pathLst>
                <a:path w="3710" h="2337" extrusionOk="0">
                  <a:moveTo>
                    <a:pt x="3363" y="1"/>
                  </a:moveTo>
                  <a:cubicBezTo>
                    <a:pt x="3363" y="1"/>
                    <a:pt x="2510" y="237"/>
                    <a:pt x="1658" y="537"/>
                  </a:cubicBezTo>
                  <a:cubicBezTo>
                    <a:pt x="1232" y="664"/>
                    <a:pt x="837" y="837"/>
                    <a:pt x="521" y="963"/>
                  </a:cubicBezTo>
                  <a:lnTo>
                    <a:pt x="0" y="1153"/>
                  </a:lnTo>
                  <a:lnTo>
                    <a:pt x="506" y="2337"/>
                  </a:lnTo>
                  <a:lnTo>
                    <a:pt x="995" y="2147"/>
                  </a:lnTo>
                  <a:cubicBezTo>
                    <a:pt x="1295" y="2037"/>
                    <a:pt x="1689" y="1863"/>
                    <a:pt x="2084" y="1737"/>
                  </a:cubicBezTo>
                  <a:cubicBezTo>
                    <a:pt x="2873" y="1453"/>
                    <a:pt x="3710" y="1232"/>
                    <a:pt x="3710" y="1232"/>
                  </a:cubicBezTo>
                  <a:lnTo>
                    <a:pt x="336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>
              <a:extLst>
                <a:ext uri="{FF2B5EF4-FFF2-40B4-BE49-F238E27FC236}">
                  <a16:creationId xmlns:a16="http://schemas.microsoft.com/office/drawing/2014/main" id="{5B31AF50-51AE-B9BA-4853-7B4F084C78D6}"/>
                </a:ext>
              </a:extLst>
            </p:cNvPr>
            <p:cNvSpPr/>
            <p:nvPr/>
          </p:nvSpPr>
          <p:spPr>
            <a:xfrm>
              <a:off x="3745916" y="1201672"/>
              <a:ext cx="34714" cy="50915"/>
            </a:xfrm>
            <a:custGeom>
              <a:avLst/>
              <a:gdLst/>
              <a:ahLst/>
              <a:cxnLst/>
              <a:rect l="l" t="t" r="r" b="b"/>
              <a:pathLst>
                <a:path w="2132" h="3127" extrusionOk="0">
                  <a:moveTo>
                    <a:pt x="1" y="1"/>
                  </a:moveTo>
                  <a:lnTo>
                    <a:pt x="1" y="3047"/>
                  </a:lnTo>
                  <a:lnTo>
                    <a:pt x="932" y="3063"/>
                  </a:lnTo>
                  <a:cubicBezTo>
                    <a:pt x="1169" y="3063"/>
                    <a:pt x="1390" y="3110"/>
                    <a:pt x="1579" y="3110"/>
                  </a:cubicBezTo>
                  <a:lnTo>
                    <a:pt x="1863" y="3126"/>
                  </a:lnTo>
                  <a:lnTo>
                    <a:pt x="2132" y="111"/>
                  </a:lnTo>
                  <a:lnTo>
                    <a:pt x="1800" y="79"/>
                  </a:lnTo>
                  <a:cubicBezTo>
                    <a:pt x="1595" y="64"/>
                    <a:pt x="1327" y="32"/>
                    <a:pt x="1058" y="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>
              <a:extLst>
                <a:ext uri="{FF2B5EF4-FFF2-40B4-BE49-F238E27FC236}">
                  <a16:creationId xmlns:a16="http://schemas.microsoft.com/office/drawing/2014/main" id="{AB8ED6EB-A12E-D1F2-0958-537944C65660}"/>
                </a:ext>
              </a:extLst>
            </p:cNvPr>
            <p:cNvSpPr/>
            <p:nvPr/>
          </p:nvSpPr>
          <p:spPr>
            <a:xfrm>
              <a:off x="3919667" y="1255909"/>
              <a:ext cx="54253" cy="59122"/>
            </a:xfrm>
            <a:custGeom>
              <a:avLst/>
              <a:gdLst/>
              <a:ahLst/>
              <a:cxnLst/>
              <a:rect l="l" t="t" r="r" b="b"/>
              <a:pathLst>
                <a:path w="3332" h="3631" extrusionOk="0">
                  <a:moveTo>
                    <a:pt x="1532" y="0"/>
                  </a:moveTo>
                  <a:lnTo>
                    <a:pt x="1" y="2605"/>
                  </a:lnTo>
                  <a:lnTo>
                    <a:pt x="253" y="2763"/>
                  </a:lnTo>
                  <a:lnTo>
                    <a:pt x="790" y="3110"/>
                  </a:lnTo>
                  <a:cubicBezTo>
                    <a:pt x="979" y="3220"/>
                    <a:pt x="1184" y="3347"/>
                    <a:pt x="1326" y="3457"/>
                  </a:cubicBezTo>
                  <a:lnTo>
                    <a:pt x="1563" y="3631"/>
                  </a:lnTo>
                  <a:lnTo>
                    <a:pt x="3331" y="1168"/>
                  </a:lnTo>
                  <a:lnTo>
                    <a:pt x="3047" y="963"/>
                  </a:lnTo>
                  <a:cubicBezTo>
                    <a:pt x="2889" y="837"/>
                    <a:pt x="2668" y="695"/>
                    <a:pt x="2447" y="553"/>
                  </a:cubicBezTo>
                  <a:lnTo>
                    <a:pt x="1816" y="158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>
              <a:extLst>
                <a:ext uri="{FF2B5EF4-FFF2-40B4-BE49-F238E27FC236}">
                  <a16:creationId xmlns:a16="http://schemas.microsoft.com/office/drawing/2014/main" id="{C5451F37-37D7-9DBF-FFA4-20EDE6A773B9}"/>
                </a:ext>
              </a:extLst>
            </p:cNvPr>
            <p:cNvSpPr/>
            <p:nvPr/>
          </p:nvSpPr>
          <p:spPr>
            <a:xfrm>
              <a:off x="3980319" y="1823663"/>
              <a:ext cx="58112" cy="57852"/>
            </a:xfrm>
            <a:custGeom>
              <a:avLst/>
              <a:gdLst/>
              <a:ahLst/>
              <a:cxnLst/>
              <a:rect l="l" t="t" r="r" b="b"/>
              <a:pathLst>
                <a:path w="3569" h="3553" extrusionOk="0">
                  <a:moveTo>
                    <a:pt x="1311" y="1"/>
                  </a:moveTo>
                  <a:cubicBezTo>
                    <a:pt x="1248" y="80"/>
                    <a:pt x="1185" y="143"/>
                    <a:pt x="1122" y="222"/>
                  </a:cubicBezTo>
                  <a:lnTo>
                    <a:pt x="664" y="680"/>
                  </a:lnTo>
                  <a:cubicBezTo>
                    <a:pt x="522" y="853"/>
                    <a:pt x="348" y="1011"/>
                    <a:pt x="206" y="1138"/>
                  </a:cubicBezTo>
                  <a:lnTo>
                    <a:pt x="1" y="1327"/>
                  </a:lnTo>
                  <a:lnTo>
                    <a:pt x="2069" y="3553"/>
                  </a:lnTo>
                  <a:cubicBezTo>
                    <a:pt x="2069" y="3553"/>
                    <a:pt x="2179" y="3458"/>
                    <a:pt x="2321" y="3316"/>
                  </a:cubicBezTo>
                  <a:cubicBezTo>
                    <a:pt x="2463" y="3174"/>
                    <a:pt x="2653" y="3000"/>
                    <a:pt x="2842" y="2795"/>
                  </a:cubicBezTo>
                  <a:lnTo>
                    <a:pt x="3347" y="2274"/>
                  </a:lnTo>
                  <a:cubicBezTo>
                    <a:pt x="3489" y="2132"/>
                    <a:pt x="3568" y="2021"/>
                    <a:pt x="3568" y="2021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>
              <a:extLst>
                <a:ext uri="{FF2B5EF4-FFF2-40B4-BE49-F238E27FC236}">
                  <a16:creationId xmlns:a16="http://schemas.microsoft.com/office/drawing/2014/main" id="{00361011-A0D9-B063-E8B6-03B94BA4E8FE}"/>
                </a:ext>
              </a:extLst>
            </p:cNvPr>
            <p:cNvSpPr/>
            <p:nvPr/>
          </p:nvSpPr>
          <p:spPr>
            <a:xfrm>
              <a:off x="3879058" y="1898465"/>
              <a:ext cx="50394" cy="58356"/>
            </a:xfrm>
            <a:custGeom>
              <a:avLst/>
              <a:gdLst/>
              <a:ahLst/>
              <a:cxnLst/>
              <a:rect l="l" t="t" r="r" b="b"/>
              <a:pathLst>
                <a:path w="3095" h="3584" extrusionOk="0">
                  <a:moveTo>
                    <a:pt x="1674" y="1"/>
                  </a:moveTo>
                  <a:lnTo>
                    <a:pt x="1421" y="127"/>
                  </a:lnTo>
                  <a:cubicBezTo>
                    <a:pt x="1263" y="206"/>
                    <a:pt x="1058" y="316"/>
                    <a:pt x="837" y="411"/>
                  </a:cubicBezTo>
                  <a:lnTo>
                    <a:pt x="0" y="790"/>
                  </a:lnTo>
                  <a:lnTo>
                    <a:pt x="1169" y="3584"/>
                  </a:lnTo>
                  <a:lnTo>
                    <a:pt x="2147" y="3158"/>
                  </a:lnTo>
                  <a:cubicBezTo>
                    <a:pt x="2384" y="3047"/>
                    <a:pt x="2621" y="2905"/>
                    <a:pt x="2794" y="2826"/>
                  </a:cubicBezTo>
                  <a:lnTo>
                    <a:pt x="3094" y="2668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>
              <a:extLst>
                <a:ext uri="{FF2B5EF4-FFF2-40B4-BE49-F238E27FC236}">
                  <a16:creationId xmlns:a16="http://schemas.microsoft.com/office/drawing/2014/main" id="{B82DF302-1068-B927-46CA-F68FB645F254}"/>
                </a:ext>
              </a:extLst>
            </p:cNvPr>
            <p:cNvSpPr/>
            <p:nvPr/>
          </p:nvSpPr>
          <p:spPr>
            <a:xfrm>
              <a:off x="3577571" y="1226095"/>
              <a:ext cx="49108" cy="58356"/>
            </a:xfrm>
            <a:custGeom>
              <a:avLst/>
              <a:gdLst/>
              <a:ahLst/>
              <a:cxnLst/>
              <a:rect l="l" t="t" r="r" b="b"/>
              <a:pathLst>
                <a:path w="3016" h="3584" extrusionOk="0">
                  <a:moveTo>
                    <a:pt x="1958" y="0"/>
                  </a:moveTo>
                  <a:lnTo>
                    <a:pt x="979" y="395"/>
                  </a:lnTo>
                  <a:lnTo>
                    <a:pt x="0" y="837"/>
                  </a:lnTo>
                  <a:lnTo>
                    <a:pt x="1311" y="3583"/>
                  </a:lnTo>
                  <a:lnTo>
                    <a:pt x="2147" y="3189"/>
                  </a:lnTo>
                  <a:lnTo>
                    <a:pt x="3015" y="2841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>
              <a:extLst>
                <a:ext uri="{FF2B5EF4-FFF2-40B4-BE49-F238E27FC236}">
                  <a16:creationId xmlns:a16="http://schemas.microsoft.com/office/drawing/2014/main" id="{555B6E50-4267-790C-8157-C5FD811F2A71}"/>
                </a:ext>
              </a:extLst>
            </p:cNvPr>
            <p:cNvSpPr/>
            <p:nvPr/>
          </p:nvSpPr>
          <p:spPr>
            <a:xfrm>
              <a:off x="3642848" y="1208103"/>
              <a:ext cx="42432" cy="55019"/>
            </a:xfrm>
            <a:custGeom>
              <a:avLst/>
              <a:gdLst/>
              <a:ahLst/>
              <a:cxnLst/>
              <a:rect l="l" t="t" r="r" b="b"/>
              <a:pathLst>
                <a:path w="2606" h="3379" extrusionOk="0">
                  <a:moveTo>
                    <a:pt x="2069" y="0"/>
                  </a:moveTo>
                  <a:lnTo>
                    <a:pt x="1753" y="48"/>
                  </a:lnTo>
                  <a:cubicBezTo>
                    <a:pt x="1548" y="79"/>
                    <a:pt x="1295" y="142"/>
                    <a:pt x="1027" y="205"/>
                  </a:cubicBezTo>
                  <a:lnTo>
                    <a:pt x="317" y="363"/>
                  </a:lnTo>
                  <a:lnTo>
                    <a:pt x="1" y="458"/>
                  </a:lnTo>
                  <a:lnTo>
                    <a:pt x="790" y="3378"/>
                  </a:lnTo>
                  <a:lnTo>
                    <a:pt x="1058" y="3299"/>
                  </a:lnTo>
                  <a:lnTo>
                    <a:pt x="1690" y="3157"/>
                  </a:lnTo>
                  <a:cubicBezTo>
                    <a:pt x="1927" y="3110"/>
                    <a:pt x="2148" y="3047"/>
                    <a:pt x="2321" y="3031"/>
                  </a:cubicBezTo>
                  <a:lnTo>
                    <a:pt x="2605" y="2984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>
              <a:extLst>
                <a:ext uri="{FF2B5EF4-FFF2-40B4-BE49-F238E27FC236}">
                  <a16:creationId xmlns:a16="http://schemas.microsoft.com/office/drawing/2014/main" id="{7768A77A-7F7B-A963-C216-72AE94932F00}"/>
                </a:ext>
              </a:extLst>
            </p:cNvPr>
            <p:cNvSpPr/>
            <p:nvPr/>
          </p:nvSpPr>
          <p:spPr>
            <a:xfrm>
              <a:off x="3711218" y="1201672"/>
              <a:ext cx="34714" cy="50915"/>
            </a:xfrm>
            <a:custGeom>
              <a:avLst/>
              <a:gdLst/>
              <a:ahLst/>
              <a:cxnLst/>
              <a:rect l="l" t="t" r="r" b="b"/>
              <a:pathLst>
                <a:path w="2132" h="3127" extrusionOk="0">
                  <a:moveTo>
                    <a:pt x="2132" y="1"/>
                  </a:moveTo>
                  <a:lnTo>
                    <a:pt x="1058" y="32"/>
                  </a:lnTo>
                  <a:cubicBezTo>
                    <a:pt x="790" y="32"/>
                    <a:pt x="522" y="64"/>
                    <a:pt x="332" y="79"/>
                  </a:cubicBezTo>
                  <a:lnTo>
                    <a:pt x="1" y="111"/>
                  </a:lnTo>
                  <a:lnTo>
                    <a:pt x="253" y="3126"/>
                  </a:lnTo>
                  <a:lnTo>
                    <a:pt x="537" y="3110"/>
                  </a:lnTo>
                  <a:cubicBezTo>
                    <a:pt x="727" y="3094"/>
                    <a:pt x="948" y="3063"/>
                    <a:pt x="1185" y="3063"/>
                  </a:cubicBezTo>
                  <a:lnTo>
                    <a:pt x="2132" y="3047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>
              <a:extLst>
                <a:ext uri="{FF2B5EF4-FFF2-40B4-BE49-F238E27FC236}">
                  <a16:creationId xmlns:a16="http://schemas.microsoft.com/office/drawing/2014/main" id="{C8B83820-49E1-1D09-FCA6-A359ADFABC2E}"/>
                </a:ext>
              </a:extLst>
            </p:cNvPr>
            <p:cNvSpPr/>
            <p:nvPr/>
          </p:nvSpPr>
          <p:spPr>
            <a:xfrm>
              <a:off x="3747463" y="2012328"/>
              <a:ext cx="4380" cy="58096"/>
            </a:xfrm>
            <a:custGeom>
              <a:avLst/>
              <a:gdLst/>
              <a:ahLst/>
              <a:cxnLst/>
              <a:rect l="l" t="t" r="r" b="b"/>
              <a:pathLst>
                <a:path w="269" h="3568" extrusionOk="0">
                  <a:moveTo>
                    <a:pt x="0" y="0"/>
                  </a:moveTo>
                  <a:lnTo>
                    <a:pt x="16" y="2384"/>
                  </a:lnTo>
                  <a:lnTo>
                    <a:pt x="16" y="3568"/>
                  </a:lnTo>
                  <a:lnTo>
                    <a:pt x="269" y="356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>
              <a:extLst>
                <a:ext uri="{FF2B5EF4-FFF2-40B4-BE49-F238E27FC236}">
                  <a16:creationId xmlns:a16="http://schemas.microsoft.com/office/drawing/2014/main" id="{CB4F7852-2D60-E86E-A058-0620B36BA961}"/>
                </a:ext>
              </a:extLst>
            </p:cNvPr>
            <p:cNvSpPr/>
            <p:nvPr/>
          </p:nvSpPr>
          <p:spPr>
            <a:xfrm>
              <a:off x="3365785" y="1902829"/>
              <a:ext cx="111568" cy="101554"/>
            </a:xfrm>
            <a:custGeom>
              <a:avLst/>
              <a:gdLst/>
              <a:ahLst/>
              <a:cxnLst/>
              <a:rect l="l" t="t" r="r" b="b"/>
              <a:pathLst>
                <a:path w="6852" h="6237" extrusionOk="0">
                  <a:moveTo>
                    <a:pt x="284" y="1"/>
                  </a:moveTo>
                  <a:lnTo>
                    <a:pt x="0" y="238"/>
                  </a:lnTo>
                  <a:cubicBezTo>
                    <a:pt x="0" y="238"/>
                    <a:pt x="95" y="348"/>
                    <a:pt x="253" y="538"/>
                  </a:cubicBezTo>
                  <a:cubicBezTo>
                    <a:pt x="427" y="727"/>
                    <a:pt x="648" y="995"/>
                    <a:pt x="916" y="1311"/>
                  </a:cubicBezTo>
                  <a:cubicBezTo>
                    <a:pt x="1200" y="1611"/>
                    <a:pt x="1547" y="1974"/>
                    <a:pt x="1910" y="2353"/>
                  </a:cubicBezTo>
                  <a:cubicBezTo>
                    <a:pt x="2273" y="2716"/>
                    <a:pt x="2668" y="3126"/>
                    <a:pt x="3094" y="3489"/>
                  </a:cubicBezTo>
                  <a:cubicBezTo>
                    <a:pt x="3520" y="3852"/>
                    <a:pt x="3931" y="4231"/>
                    <a:pt x="4357" y="4563"/>
                  </a:cubicBezTo>
                  <a:cubicBezTo>
                    <a:pt x="4767" y="4879"/>
                    <a:pt x="5131" y="5194"/>
                    <a:pt x="5478" y="5431"/>
                  </a:cubicBezTo>
                  <a:cubicBezTo>
                    <a:pt x="5825" y="5684"/>
                    <a:pt x="6125" y="5889"/>
                    <a:pt x="6314" y="6031"/>
                  </a:cubicBezTo>
                  <a:cubicBezTo>
                    <a:pt x="6520" y="6173"/>
                    <a:pt x="6630" y="6236"/>
                    <a:pt x="6630" y="6236"/>
                  </a:cubicBezTo>
                  <a:lnTo>
                    <a:pt x="6851" y="5920"/>
                  </a:lnTo>
                  <a:cubicBezTo>
                    <a:pt x="6851" y="5920"/>
                    <a:pt x="6725" y="5841"/>
                    <a:pt x="6520" y="5715"/>
                  </a:cubicBezTo>
                  <a:cubicBezTo>
                    <a:pt x="6330" y="5573"/>
                    <a:pt x="6030" y="5368"/>
                    <a:pt x="5715" y="5131"/>
                  </a:cubicBezTo>
                  <a:cubicBezTo>
                    <a:pt x="5383" y="4894"/>
                    <a:pt x="5004" y="4579"/>
                    <a:pt x="4594" y="4263"/>
                  </a:cubicBezTo>
                  <a:cubicBezTo>
                    <a:pt x="4183" y="3947"/>
                    <a:pt x="3757" y="3584"/>
                    <a:pt x="3347" y="3205"/>
                  </a:cubicBezTo>
                  <a:cubicBezTo>
                    <a:pt x="2936" y="2826"/>
                    <a:pt x="2542" y="2463"/>
                    <a:pt x="2163" y="2085"/>
                  </a:cubicBezTo>
                  <a:cubicBezTo>
                    <a:pt x="1800" y="1706"/>
                    <a:pt x="1453" y="1374"/>
                    <a:pt x="1184" y="1058"/>
                  </a:cubicBezTo>
                  <a:cubicBezTo>
                    <a:pt x="916" y="743"/>
                    <a:pt x="679" y="474"/>
                    <a:pt x="521" y="301"/>
                  </a:cubicBezTo>
                  <a:cubicBezTo>
                    <a:pt x="363" y="111"/>
                    <a:pt x="284" y="1"/>
                    <a:pt x="284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>
              <a:extLst>
                <a:ext uri="{FF2B5EF4-FFF2-40B4-BE49-F238E27FC236}">
                  <a16:creationId xmlns:a16="http://schemas.microsoft.com/office/drawing/2014/main" id="{0725A60E-61B0-9AFB-F7CA-8000CFEE4586}"/>
                </a:ext>
              </a:extLst>
            </p:cNvPr>
            <p:cNvSpPr/>
            <p:nvPr/>
          </p:nvSpPr>
          <p:spPr>
            <a:xfrm>
              <a:off x="3557772" y="1977109"/>
              <a:ext cx="56565" cy="60685"/>
            </a:xfrm>
            <a:custGeom>
              <a:avLst/>
              <a:gdLst/>
              <a:ahLst/>
              <a:cxnLst/>
              <a:rect l="l" t="t" r="r" b="b"/>
              <a:pathLst>
                <a:path w="3474" h="3727" extrusionOk="0">
                  <a:moveTo>
                    <a:pt x="1232" y="1"/>
                  </a:moveTo>
                  <a:lnTo>
                    <a:pt x="175" y="2384"/>
                  </a:lnTo>
                  <a:lnTo>
                    <a:pt x="1" y="2779"/>
                  </a:lnTo>
                  <a:cubicBezTo>
                    <a:pt x="1" y="2779"/>
                    <a:pt x="143" y="2842"/>
                    <a:pt x="380" y="2937"/>
                  </a:cubicBezTo>
                  <a:cubicBezTo>
                    <a:pt x="617" y="3047"/>
                    <a:pt x="932" y="3174"/>
                    <a:pt x="1248" y="3284"/>
                  </a:cubicBezTo>
                  <a:cubicBezTo>
                    <a:pt x="1548" y="3410"/>
                    <a:pt x="1879" y="3521"/>
                    <a:pt x="2116" y="3600"/>
                  </a:cubicBezTo>
                  <a:cubicBezTo>
                    <a:pt x="2353" y="3679"/>
                    <a:pt x="2511" y="3726"/>
                    <a:pt x="2511" y="3726"/>
                  </a:cubicBezTo>
                  <a:lnTo>
                    <a:pt x="2637" y="3332"/>
                  </a:lnTo>
                  <a:lnTo>
                    <a:pt x="3474" y="853"/>
                  </a:lnTo>
                  <a:lnTo>
                    <a:pt x="3126" y="727"/>
                  </a:lnTo>
                  <a:cubicBezTo>
                    <a:pt x="2905" y="664"/>
                    <a:pt x="2621" y="553"/>
                    <a:pt x="2337" y="443"/>
                  </a:cubicBezTo>
                  <a:cubicBezTo>
                    <a:pt x="2069" y="348"/>
                    <a:pt x="1785" y="238"/>
                    <a:pt x="1579" y="143"/>
                  </a:cubicBezTo>
                  <a:cubicBezTo>
                    <a:pt x="1374" y="64"/>
                    <a:pt x="1232" y="1"/>
                    <a:pt x="1232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>
              <a:extLst>
                <a:ext uri="{FF2B5EF4-FFF2-40B4-BE49-F238E27FC236}">
                  <a16:creationId xmlns:a16="http://schemas.microsoft.com/office/drawing/2014/main" id="{DF5E34F8-2035-0079-FC75-E68381C7B1E8}"/>
                </a:ext>
              </a:extLst>
            </p:cNvPr>
            <p:cNvSpPr/>
            <p:nvPr/>
          </p:nvSpPr>
          <p:spPr>
            <a:xfrm>
              <a:off x="3472696" y="1933423"/>
              <a:ext cx="61711" cy="64007"/>
            </a:xfrm>
            <a:custGeom>
              <a:avLst/>
              <a:gdLst/>
              <a:ahLst/>
              <a:cxnLst/>
              <a:rect l="l" t="t" r="r" b="b"/>
              <a:pathLst>
                <a:path w="3790" h="3931" extrusionOk="0">
                  <a:moveTo>
                    <a:pt x="1785" y="0"/>
                  </a:moveTo>
                  <a:lnTo>
                    <a:pt x="254" y="2131"/>
                  </a:lnTo>
                  <a:lnTo>
                    <a:pt x="1" y="2463"/>
                  </a:lnTo>
                  <a:cubicBezTo>
                    <a:pt x="1" y="2463"/>
                    <a:pt x="143" y="2558"/>
                    <a:pt x="348" y="2700"/>
                  </a:cubicBezTo>
                  <a:cubicBezTo>
                    <a:pt x="553" y="2857"/>
                    <a:pt x="822" y="3047"/>
                    <a:pt x="1106" y="3221"/>
                  </a:cubicBezTo>
                  <a:cubicBezTo>
                    <a:pt x="1390" y="3410"/>
                    <a:pt x="1674" y="3599"/>
                    <a:pt x="1879" y="3726"/>
                  </a:cubicBezTo>
                  <a:cubicBezTo>
                    <a:pt x="2100" y="3852"/>
                    <a:pt x="2242" y="3931"/>
                    <a:pt x="2242" y="3931"/>
                  </a:cubicBezTo>
                  <a:lnTo>
                    <a:pt x="2448" y="3568"/>
                  </a:lnTo>
                  <a:lnTo>
                    <a:pt x="3789" y="1310"/>
                  </a:lnTo>
                  <a:cubicBezTo>
                    <a:pt x="3789" y="1310"/>
                    <a:pt x="3647" y="1247"/>
                    <a:pt x="3458" y="1121"/>
                  </a:cubicBezTo>
                  <a:cubicBezTo>
                    <a:pt x="3269" y="995"/>
                    <a:pt x="3016" y="837"/>
                    <a:pt x="2763" y="679"/>
                  </a:cubicBezTo>
                  <a:cubicBezTo>
                    <a:pt x="2511" y="521"/>
                    <a:pt x="2274" y="348"/>
                    <a:pt x="2085" y="221"/>
                  </a:cubicBezTo>
                  <a:cubicBezTo>
                    <a:pt x="1911" y="79"/>
                    <a:pt x="1785" y="0"/>
                    <a:pt x="178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>
              <a:extLst>
                <a:ext uri="{FF2B5EF4-FFF2-40B4-BE49-F238E27FC236}">
                  <a16:creationId xmlns:a16="http://schemas.microsoft.com/office/drawing/2014/main" id="{FE78C48A-4160-5162-5D97-9806D8765287}"/>
                </a:ext>
              </a:extLst>
            </p:cNvPr>
            <p:cNvSpPr/>
            <p:nvPr/>
          </p:nvSpPr>
          <p:spPr>
            <a:xfrm>
              <a:off x="3414356" y="1867365"/>
              <a:ext cx="73011" cy="71464"/>
            </a:xfrm>
            <a:custGeom>
              <a:avLst/>
              <a:gdLst/>
              <a:ahLst/>
              <a:cxnLst/>
              <a:rect l="l" t="t" r="r" b="b"/>
              <a:pathLst>
                <a:path w="4484" h="4389" extrusionOk="0">
                  <a:moveTo>
                    <a:pt x="948" y="0"/>
                  </a:moveTo>
                  <a:lnTo>
                    <a:pt x="1" y="853"/>
                  </a:lnTo>
                  <a:cubicBezTo>
                    <a:pt x="1" y="853"/>
                    <a:pt x="190" y="1105"/>
                    <a:pt x="522" y="1453"/>
                  </a:cubicBezTo>
                  <a:cubicBezTo>
                    <a:pt x="853" y="1800"/>
                    <a:pt x="1279" y="2274"/>
                    <a:pt x="1769" y="2716"/>
                  </a:cubicBezTo>
                  <a:cubicBezTo>
                    <a:pt x="2369" y="3300"/>
                    <a:pt x="3016" y="3852"/>
                    <a:pt x="3694" y="4389"/>
                  </a:cubicBezTo>
                  <a:lnTo>
                    <a:pt x="4484" y="3379"/>
                  </a:lnTo>
                  <a:cubicBezTo>
                    <a:pt x="4484" y="3379"/>
                    <a:pt x="3521" y="2637"/>
                    <a:pt x="2637" y="1784"/>
                  </a:cubicBezTo>
                  <a:cubicBezTo>
                    <a:pt x="2179" y="1374"/>
                    <a:pt x="1769" y="916"/>
                    <a:pt x="1453" y="585"/>
                  </a:cubicBezTo>
                  <a:cubicBezTo>
                    <a:pt x="1153" y="253"/>
                    <a:pt x="948" y="0"/>
                    <a:pt x="948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>
              <a:extLst>
                <a:ext uri="{FF2B5EF4-FFF2-40B4-BE49-F238E27FC236}">
                  <a16:creationId xmlns:a16="http://schemas.microsoft.com/office/drawing/2014/main" id="{8DB6AACE-E99F-F18B-0C29-961CD9DA7927}"/>
                </a:ext>
              </a:extLst>
            </p:cNvPr>
            <p:cNvSpPr/>
            <p:nvPr/>
          </p:nvSpPr>
          <p:spPr>
            <a:xfrm>
              <a:off x="3761091" y="1934970"/>
              <a:ext cx="36766" cy="51925"/>
            </a:xfrm>
            <a:custGeom>
              <a:avLst/>
              <a:gdLst/>
              <a:ahLst/>
              <a:cxnLst/>
              <a:rect l="l" t="t" r="r" b="b"/>
              <a:pathLst>
                <a:path w="2258" h="3189" extrusionOk="0">
                  <a:moveTo>
                    <a:pt x="1863" y="0"/>
                  </a:moveTo>
                  <a:lnTo>
                    <a:pt x="1579" y="32"/>
                  </a:lnTo>
                  <a:cubicBezTo>
                    <a:pt x="1389" y="63"/>
                    <a:pt x="1168" y="95"/>
                    <a:pt x="931" y="95"/>
                  </a:cubicBezTo>
                  <a:lnTo>
                    <a:pt x="284" y="158"/>
                  </a:lnTo>
                  <a:lnTo>
                    <a:pt x="0" y="158"/>
                  </a:lnTo>
                  <a:lnTo>
                    <a:pt x="126" y="3189"/>
                  </a:lnTo>
                  <a:cubicBezTo>
                    <a:pt x="237" y="3189"/>
                    <a:pt x="347" y="3189"/>
                    <a:pt x="458" y="3173"/>
                  </a:cubicBezTo>
                  <a:lnTo>
                    <a:pt x="1184" y="3126"/>
                  </a:lnTo>
                  <a:cubicBezTo>
                    <a:pt x="1468" y="3110"/>
                    <a:pt x="1721" y="3078"/>
                    <a:pt x="1926" y="3047"/>
                  </a:cubicBezTo>
                  <a:lnTo>
                    <a:pt x="2257" y="2999"/>
                  </a:lnTo>
                  <a:lnTo>
                    <a:pt x="1863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>
              <a:extLst>
                <a:ext uri="{FF2B5EF4-FFF2-40B4-BE49-F238E27FC236}">
                  <a16:creationId xmlns:a16="http://schemas.microsoft.com/office/drawing/2014/main" id="{BB62A642-5CC6-22B3-3B8F-E517FEB431DD}"/>
                </a:ext>
              </a:extLst>
            </p:cNvPr>
            <p:cNvSpPr/>
            <p:nvPr/>
          </p:nvSpPr>
          <p:spPr>
            <a:xfrm>
              <a:off x="3693747" y="1934970"/>
              <a:ext cx="36766" cy="51925"/>
            </a:xfrm>
            <a:custGeom>
              <a:avLst/>
              <a:gdLst/>
              <a:ahLst/>
              <a:cxnLst/>
              <a:rect l="l" t="t" r="r" b="b"/>
              <a:pathLst>
                <a:path w="2258" h="3189" extrusionOk="0">
                  <a:moveTo>
                    <a:pt x="395" y="0"/>
                  </a:moveTo>
                  <a:lnTo>
                    <a:pt x="0" y="2999"/>
                  </a:lnTo>
                  <a:cubicBezTo>
                    <a:pt x="0" y="2999"/>
                    <a:pt x="142" y="3015"/>
                    <a:pt x="332" y="3047"/>
                  </a:cubicBezTo>
                  <a:cubicBezTo>
                    <a:pt x="521" y="3078"/>
                    <a:pt x="790" y="3110"/>
                    <a:pt x="1058" y="3126"/>
                  </a:cubicBezTo>
                  <a:lnTo>
                    <a:pt x="1800" y="3173"/>
                  </a:lnTo>
                  <a:cubicBezTo>
                    <a:pt x="1910" y="3189"/>
                    <a:pt x="2021" y="3189"/>
                    <a:pt x="2116" y="3189"/>
                  </a:cubicBezTo>
                  <a:lnTo>
                    <a:pt x="2258" y="158"/>
                  </a:lnTo>
                  <a:lnTo>
                    <a:pt x="2258" y="158"/>
                  </a:lnTo>
                  <a:cubicBezTo>
                    <a:pt x="2226" y="163"/>
                    <a:pt x="2194" y="165"/>
                    <a:pt x="2163" y="165"/>
                  </a:cubicBezTo>
                  <a:cubicBezTo>
                    <a:pt x="2100" y="165"/>
                    <a:pt x="2037" y="158"/>
                    <a:pt x="1973" y="158"/>
                  </a:cubicBezTo>
                  <a:lnTo>
                    <a:pt x="1326" y="95"/>
                  </a:lnTo>
                  <a:cubicBezTo>
                    <a:pt x="1121" y="95"/>
                    <a:pt x="900" y="63"/>
                    <a:pt x="695" y="32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>
              <a:extLst>
                <a:ext uri="{FF2B5EF4-FFF2-40B4-BE49-F238E27FC236}">
                  <a16:creationId xmlns:a16="http://schemas.microsoft.com/office/drawing/2014/main" id="{A24312A2-C41D-E302-72BF-CCF45A93082E}"/>
                </a:ext>
              </a:extLst>
            </p:cNvPr>
            <p:cNvSpPr/>
            <p:nvPr/>
          </p:nvSpPr>
          <p:spPr>
            <a:xfrm>
              <a:off x="3626142" y="1921602"/>
              <a:ext cx="44223" cy="56305"/>
            </a:xfrm>
            <a:custGeom>
              <a:avLst/>
              <a:gdLst/>
              <a:ahLst/>
              <a:cxnLst/>
              <a:rect l="l" t="t" r="r" b="b"/>
              <a:pathLst>
                <a:path w="2716" h="3458" extrusionOk="0">
                  <a:moveTo>
                    <a:pt x="916" y="0"/>
                  </a:moveTo>
                  <a:lnTo>
                    <a:pt x="1" y="2889"/>
                  </a:lnTo>
                  <a:cubicBezTo>
                    <a:pt x="95" y="2936"/>
                    <a:pt x="206" y="2968"/>
                    <a:pt x="316" y="2999"/>
                  </a:cubicBezTo>
                  <a:cubicBezTo>
                    <a:pt x="506" y="3047"/>
                    <a:pt x="758" y="3126"/>
                    <a:pt x="1011" y="3189"/>
                  </a:cubicBezTo>
                  <a:cubicBezTo>
                    <a:pt x="1248" y="3268"/>
                    <a:pt x="1485" y="3331"/>
                    <a:pt x="1737" y="3378"/>
                  </a:cubicBezTo>
                  <a:cubicBezTo>
                    <a:pt x="1927" y="3426"/>
                    <a:pt x="2053" y="3457"/>
                    <a:pt x="2053" y="3457"/>
                  </a:cubicBezTo>
                  <a:lnTo>
                    <a:pt x="2716" y="490"/>
                  </a:lnTo>
                  <a:lnTo>
                    <a:pt x="2432" y="426"/>
                  </a:lnTo>
                  <a:cubicBezTo>
                    <a:pt x="2258" y="395"/>
                    <a:pt x="2037" y="347"/>
                    <a:pt x="1800" y="269"/>
                  </a:cubicBezTo>
                  <a:lnTo>
                    <a:pt x="1185" y="95"/>
                  </a:lnTo>
                  <a:cubicBezTo>
                    <a:pt x="1090" y="79"/>
                    <a:pt x="1011" y="48"/>
                    <a:pt x="916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>
              <a:extLst>
                <a:ext uri="{FF2B5EF4-FFF2-40B4-BE49-F238E27FC236}">
                  <a16:creationId xmlns:a16="http://schemas.microsoft.com/office/drawing/2014/main" id="{5FBF4A67-490C-46CB-42D8-C7F7F80B41CA}"/>
                </a:ext>
              </a:extLst>
            </p:cNvPr>
            <p:cNvSpPr/>
            <p:nvPr/>
          </p:nvSpPr>
          <p:spPr>
            <a:xfrm>
              <a:off x="3411539" y="1774832"/>
              <a:ext cx="58861" cy="55019"/>
            </a:xfrm>
            <a:custGeom>
              <a:avLst/>
              <a:gdLst/>
              <a:ahLst/>
              <a:cxnLst/>
              <a:rect l="l" t="t" r="r" b="b"/>
              <a:pathLst>
                <a:path w="3615" h="3379" extrusionOk="0">
                  <a:moveTo>
                    <a:pt x="2573" y="1"/>
                  </a:moveTo>
                  <a:lnTo>
                    <a:pt x="0" y="1611"/>
                  </a:lnTo>
                  <a:cubicBezTo>
                    <a:pt x="0" y="1611"/>
                    <a:pt x="268" y="2053"/>
                    <a:pt x="584" y="2495"/>
                  </a:cubicBezTo>
                  <a:cubicBezTo>
                    <a:pt x="884" y="2937"/>
                    <a:pt x="1200" y="3379"/>
                    <a:pt x="1200" y="3379"/>
                  </a:cubicBezTo>
                  <a:lnTo>
                    <a:pt x="3615" y="1564"/>
                  </a:lnTo>
                  <a:lnTo>
                    <a:pt x="3078" y="790"/>
                  </a:lnTo>
                  <a:cubicBezTo>
                    <a:pt x="2826" y="395"/>
                    <a:pt x="2573" y="1"/>
                    <a:pt x="2573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>
              <a:extLst>
                <a:ext uri="{FF2B5EF4-FFF2-40B4-BE49-F238E27FC236}">
                  <a16:creationId xmlns:a16="http://schemas.microsoft.com/office/drawing/2014/main" id="{818CACE8-41AE-942B-3CF9-27BCB736E93D}"/>
                </a:ext>
              </a:extLst>
            </p:cNvPr>
            <p:cNvSpPr/>
            <p:nvPr/>
          </p:nvSpPr>
          <p:spPr>
            <a:xfrm>
              <a:off x="3096163" y="945157"/>
              <a:ext cx="1299262" cy="1299018"/>
            </a:xfrm>
            <a:custGeom>
              <a:avLst/>
              <a:gdLst/>
              <a:ahLst/>
              <a:cxnLst/>
              <a:rect l="l" t="t" r="r" b="b"/>
              <a:pathLst>
                <a:path w="79795" h="79780" extrusionOk="0">
                  <a:moveTo>
                    <a:pt x="40600" y="1232"/>
                  </a:moveTo>
                  <a:cubicBezTo>
                    <a:pt x="41042" y="1264"/>
                    <a:pt x="41721" y="1248"/>
                    <a:pt x="42621" y="1327"/>
                  </a:cubicBezTo>
                  <a:cubicBezTo>
                    <a:pt x="45178" y="1500"/>
                    <a:pt x="47719" y="1927"/>
                    <a:pt x="50198" y="2621"/>
                  </a:cubicBezTo>
                  <a:cubicBezTo>
                    <a:pt x="59132" y="5099"/>
                    <a:pt x="66883" y="10703"/>
                    <a:pt x="72029" y="18406"/>
                  </a:cubicBezTo>
                  <a:cubicBezTo>
                    <a:pt x="73670" y="20869"/>
                    <a:pt x="75044" y="23521"/>
                    <a:pt x="76085" y="26299"/>
                  </a:cubicBezTo>
                  <a:cubicBezTo>
                    <a:pt x="77206" y="29267"/>
                    <a:pt x="77948" y="32376"/>
                    <a:pt x="78311" y="35534"/>
                  </a:cubicBezTo>
                  <a:cubicBezTo>
                    <a:pt x="78453" y="36812"/>
                    <a:pt x="78532" y="38107"/>
                    <a:pt x="78548" y="39401"/>
                  </a:cubicBezTo>
                  <a:lnTo>
                    <a:pt x="78548" y="40395"/>
                  </a:lnTo>
                  <a:cubicBezTo>
                    <a:pt x="78516" y="42100"/>
                    <a:pt x="78390" y="43821"/>
                    <a:pt x="78153" y="45510"/>
                  </a:cubicBezTo>
                  <a:cubicBezTo>
                    <a:pt x="77901" y="47230"/>
                    <a:pt x="77522" y="48919"/>
                    <a:pt x="77048" y="50593"/>
                  </a:cubicBezTo>
                  <a:cubicBezTo>
                    <a:pt x="76812" y="51429"/>
                    <a:pt x="76527" y="52266"/>
                    <a:pt x="76243" y="53103"/>
                  </a:cubicBezTo>
                  <a:cubicBezTo>
                    <a:pt x="76085" y="53513"/>
                    <a:pt x="75912" y="53923"/>
                    <a:pt x="75754" y="54350"/>
                  </a:cubicBezTo>
                  <a:cubicBezTo>
                    <a:pt x="75596" y="54760"/>
                    <a:pt x="75423" y="55155"/>
                    <a:pt x="75233" y="55565"/>
                  </a:cubicBezTo>
                  <a:cubicBezTo>
                    <a:pt x="72250" y="62290"/>
                    <a:pt x="67404" y="68020"/>
                    <a:pt x="61279" y="72092"/>
                  </a:cubicBezTo>
                  <a:cubicBezTo>
                    <a:pt x="59716" y="73134"/>
                    <a:pt x="58090" y="74065"/>
                    <a:pt x="56385" y="74855"/>
                  </a:cubicBezTo>
                  <a:cubicBezTo>
                    <a:pt x="54681" y="75660"/>
                    <a:pt x="52913" y="76339"/>
                    <a:pt x="51097" y="76891"/>
                  </a:cubicBezTo>
                  <a:cubicBezTo>
                    <a:pt x="47593" y="77964"/>
                    <a:pt x="43947" y="78517"/>
                    <a:pt x="40269" y="78533"/>
                  </a:cubicBezTo>
                  <a:lnTo>
                    <a:pt x="39511" y="78533"/>
                  </a:lnTo>
                  <a:cubicBezTo>
                    <a:pt x="32029" y="78485"/>
                    <a:pt x="24736" y="76244"/>
                    <a:pt x="18501" y="72092"/>
                  </a:cubicBezTo>
                  <a:cubicBezTo>
                    <a:pt x="12376" y="68020"/>
                    <a:pt x="7546" y="62290"/>
                    <a:pt x="4563" y="55565"/>
                  </a:cubicBezTo>
                  <a:cubicBezTo>
                    <a:pt x="4357" y="55155"/>
                    <a:pt x="4199" y="54744"/>
                    <a:pt x="4042" y="54334"/>
                  </a:cubicBezTo>
                  <a:cubicBezTo>
                    <a:pt x="3884" y="53923"/>
                    <a:pt x="3710" y="53513"/>
                    <a:pt x="3552" y="53103"/>
                  </a:cubicBezTo>
                  <a:cubicBezTo>
                    <a:pt x="3268" y="52250"/>
                    <a:pt x="2968" y="51429"/>
                    <a:pt x="2747" y="50577"/>
                  </a:cubicBezTo>
                  <a:cubicBezTo>
                    <a:pt x="2258" y="48919"/>
                    <a:pt x="1895" y="47215"/>
                    <a:pt x="1642" y="45494"/>
                  </a:cubicBezTo>
                  <a:cubicBezTo>
                    <a:pt x="1405" y="43805"/>
                    <a:pt x="1279" y="42100"/>
                    <a:pt x="1248" y="40380"/>
                  </a:cubicBezTo>
                  <a:cubicBezTo>
                    <a:pt x="1232" y="40048"/>
                    <a:pt x="1232" y="39732"/>
                    <a:pt x="1248" y="39401"/>
                  </a:cubicBezTo>
                  <a:cubicBezTo>
                    <a:pt x="1263" y="38107"/>
                    <a:pt x="1342" y="36812"/>
                    <a:pt x="1484" y="35518"/>
                  </a:cubicBezTo>
                  <a:cubicBezTo>
                    <a:pt x="1847" y="32361"/>
                    <a:pt x="2589" y="29267"/>
                    <a:pt x="3710" y="26299"/>
                  </a:cubicBezTo>
                  <a:cubicBezTo>
                    <a:pt x="6599" y="18612"/>
                    <a:pt x="11855" y="12045"/>
                    <a:pt x="18722" y="7562"/>
                  </a:cubicBezTo>
                  <a:cubicBezTo>
                    <a:pt x="22068" y="5352"/>
                    <a:pt x="25731" y="3695"/>
                    <a:pt x="29598" y="2621"/>
                  </a:cubicBezTo>
                  <a:cubicBezTo>
                    <a:pt x="32076" y="1942"/>
                    <a:pt x="34618" y="1500"/>
                    <a:pt x="37175" y="1327"/>
                  </a:cubicBezTo>
                  <a:cubicBezTo>
                    <a:pt x="38059" y="1264"/>
                    <a:pt x="38738" y="1264"/>
                    <a:pt x="39195" y="1248"/>
                  </a:cubicBezTo>
                  <a:lnTo>
                    <a:pt x="40269" y="1248"/>
                  </a:lnTo>
                  <a:cubicBezTo>
                    <a:pt x="40363" y="1232"/>
                    <a:pt x="40474" y="1232"/>
                    <a:pt x="40600" y="1232"/>
                  </a:cubicBezTo>
                  <a:close/>
                  <a:moveTo>
                    <a:pt x="39180" y="1"/>
                  </a:moveTo>
                  <a:cubicBezTo>
                    <a:pt x="38722" y="1"/>
                    <a:pt x="38011" y="1"/>
                    <a:pt x="37096" y="80"/>
                  </a:cubicBezTo>
                  <a:cubicBezTo>
                    <a:pt x="34444" y="269"/>
                    <a:pt x="31824" y="711"/>
                    <a:pt x="29266" y="1421"/>
                  </a:cubicBezTo>
                  <a:cubicBezTo>
                    <a:pt x="25273" y="2526"/>
                    <a:pt x="21484" y="4231"/>
                    <a:pt x="18012" y="6504"/>
                  </a:cubicBezTo>
                  <a:cubicBezTo>
                    <a:pt x="13544" y="9456"/>
                    <a:pt x="9709" y="13260"/>
                    <a:pt x="6725" y="17712"/>
                  </a:cubicBezTo>
                  <a:cubicBezTo>
                    <a:pt x="5020" y="20253"/>
                    <a:pt x="3631" y="23000"/>
                    <a:pt x="2542" y="25857"/>
                  </a:cubicBezTo>
                  <a:cubicBezTo>
                    <a:pt x="1390" y="28919"/>
                    <a:pt x="616" y="32124"/>
                    <a:pt x="253" y="35391"/>
                  </a:cubicBezTo>
                  <a:cubicBezTo>
                    <a:pt x="95" y="36717"/>
                    <a:pt x="16" y="38059"/>
                    <a:pt x="1" y="39401"/>
                  </a:cubicBezTo>
                  <a:lnTo>
                    <a:pt x="1" y="40380"/>
                  </a:lnTo>
                  <a:cubicBezTo>
                    <a:pt x="16" y="42163"/>
                    <a:pt x="158" y="43931"/>
                    <a:pt x="411" y="45683"/>
                  </a:cubicBezTo>
                  <a:cubicBezTo>
                    <a:pt x="664" y="47451"/>
                    <a:pt x="1042" y="49204"/>
                    <a:pt x="1548" y="50924"/>
                  </a:cubicBezTo>
                  <a:cubicBezTo>
                    <a:pt x="1784" y="51792"/>
                    <a:pt x="2084" y="52661"/>
                    <a:pt x="2384" y="53513"/>
                  </a:cubicBezTo>
                  <a:cubicBezTo>
                    <a:pt x="2542" y="53939"/>
                    <a:pt x="2716" y="54365"/>
                    <a:pt x="2874" y="54792"/>
                  </a:cubicBezTo>
                  <a:cubicBezTo>
                    <a:pt x="3047" y="55218"/>
                    <a:pt x="3221" y="55644"/>
                    <a:pt x="3410" y="56070"/>
                  </a:cubicBezTo>
                  <a:cubicBezTo>
                    <a:pt x="6504" y="63000"/>
                    <a:pt x="11492" y="68919"/>
                    <a:pt x="17822" y="73134"/>
                  </a:cubicBezTo>
                  <a:cubicBezTo>
                    <a:pt x="19432" y="74192"/>
                    <a:pt x="21121" y="75155"/>
                    <a:pt x="22873" y="75975"/>
                  </a:cubicBezTo>
                  <a:cubicBezTo>
                    <a:pt x="26409" y="77649"/>
                    <a:pt x="30182" y="78785"/>
                    <a:pt x="34065" y="79354"/>
                  </a:cubicBezTo>
                  <a:cubicBezTo>
                    <a:pt x="35865" y="79622"/>
                    <a:pt x="37680" y="79764"/>
                    <a:pt x="39511" y="79780"/>
                  </a:cubicBezTo>
                  <a:lnTo>
                    <a:pt x="40269" y="79780"/>
                  </a:lnTo>
                  <a:cubicBezTo>
                    <a:pt x="42100" y="79764"/>
                    <a:pt x="43915" y="79622"/>
                    <a:pt x="45730" y="79354"/>
                  </a:cubicBezTo>
                  <a:cubicBezTo>
                    <a:pt x="49598" y="78785"/>
                    <a:pt x="53371" y="77649"/>
                    <a:pt x="56906" y="75975"/>
                  </a:cubicBezTo>
                  <a:cubicBezTo>
                    <a:pt x="58659" y="75155"/>
                    <a:pt x="60348" y="74192"/>
                    <a:pt x="61973" y="73134"/>
                  </a:cubicBezTo>
                  <a:cubicBezTo>
                    <a:pt x="68288" y="68919"/>
                    <a:pt x="73291" y="63000"/>
                    <a:pt x="76370" y="56070"/>
                  </a:cubicBezTo>
                  <a:cubicBezTo>
                    <a:pt x="76575" y="55644"/>
                    <a:pt x="76748" y="55218"/>
                    <a:pt x="76906" y="54792"/>
                  </a:cubicBezTo>
                  <a:cubicBezTo>
                    <a:pt x="77080" y="54365"/>
                    <a:pt x="77254" y="53939"/>
                    <a:pt x="77411" y="53513"/>
                  </a:cubicBezTo>
                  <a:cubicBezTo>
                    <a:pt x="77696" y="52661"/>
                    <a:pt x="77996" y="51792"/>
                    <a:pt x="78248" y="50924"/>
                  </a:cubicBezTo>
                  <a:cubicBezTo>
                    <a:pt x="78737" y="49204"/>
                    <a:pt x="79116" y="47451"/>
                    <a:pt x="79369" y="45683"/>
                  </a:cubicBezTo>
                  <a:cubicBezTo>
                    <a:pt x="79621" y="43931"/>
                    <a:pt x="79763" y="42163"/>
                    <a:pt x="79779" y="40380"/>
                  </a:cubicBezTo>
                  <a:cubicBezTo>
                    <a:pt x="79795" y="40048"/>
                    <a:pt x="79795" y="39732"/>
                    <a:pt x="79779" y="39401"/>
                  </a:cubicBezTo>
                  <a:cubicBezTo>
                    <a:pt x="79763" y="38059"/>
                    <a:pt x="79685" y="36717"/>
                    <a:pt x="79527" y="35376"/>
                  </a:cubicBezTo>
                  <a:cubicBezTo>
                    <a:pt x="79164" y="32124"/>
                    <a:pt x="78406" y="28919"/>
                    <a:pt x="77254" y="25857"/>
                  </a:cubicBezTo>
                  <a:cubicBezTo>
                    <a:pt x="76164" y="23000"/>
                    <a:pt x="74760" y="20253"/>
                    <a:pt x="73070" y="17712"/>
                  </a:cubicBezTo>
                  <a:cubicBezTo>
                    <a:pt x="70087" y="13260"/>
                    <a:pt x="66235" y="9456"/>
                    <a:pt x="61768" y="6520"/>
                  </a:cubicBezTo>
                  <a:cubicBezTo>
                    <a:pt x="58311" y="4247"/>
                    <a:pt x="54523" y="2526"/>
                    <a:pt x="50529" y="1421"/>
                  </a:cubicBezTo>
                  <a:cubicBezTo>
                    <a:pt x="47972" y="711"/>
                    <a:pt x="45352" y="269"/>
                    <a:pt x="42700" y="95"/>
                  </a:cubicBezTo>
                  <a:cubicBezTo>
                    <a:pt x="41784" y="17"/>
                    <a:pt x="41090" y="17"/>
                    <a:pt x="4061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>
              <a:extLst>
                <a:ext uri="{FF2B5EF4-FFF2-40B4-BE49-F238E27FC236}">
                  <a16:creationId xmlns:a16="http://schemas.microsoft.com/office/drawing/2014/main" id="{FE2CBE2F-8AEA-3E68-792F-413B1913D30C}"/>
                </a:ext>
              </a:extLst>
            </p:cNvPr>
            <p:cNvSpPr/>
            <p:nvPr/>
          </p:nvSpPr>
          <p:spPr>
            <a:xfrm>
              <a:off x="3739240" y="971893"/>
              <a:ext cx="628944" cy="631012"/>
            </a:xfrm>
            <a:custGeom>
              <a:avLst/>
              <a:gdLst/>
              <a:ahLst/>
              <a:cxnLst/>
              <a:rect l="l" t="t" r="r" b="b"/>
              <a:pathLst>
                <a:path w="38627" h="38754" extrusionOk="0">
                  <a:moveTo>
                    <a:pt x="0" y="0"/>
                  </a:moveTo>
                  <a:lnTo>
                    <a:pt x="0" y="648"/>
                  </a:lnTo>
                  <a:lnTo>
                    <a:pt x="1058" y="648"/>
                  </a:lnTo>
                  <a:cubicBezTo>
                    <a:pt x="1516" y="663"/>
                    <a:pt x="2163" y="663"/>
                    <a:pt x="3031" y="727"/>
                  </a:cubicBezTo>
                  <a:cubicBezTo>
                    <a:pt x="5525" y="900"/>
                    <a:pt x="8003" y="1326"/>
                    <a:pt x="10419" y="1989"/>
                  </a:cubicBezTo>
                  <a:cubicBezTo>
                    <a:pt x="14175" y="3031"/>
                    <a:pt x="17759" y="4641"/>
                    <a:pt x="21010" y="6788"/>
                  </a:cubicBezTo>
                  <a:cubicBezTo>
                    <a:pt x="27688" y="11161"/>
                    <a:pt x="32802" y="17554"/>
                    <a:pt x="35612" y="25020"/>
                  </a:cubicBezTo>
                  <a:cubicBezTo>
                    <a:pt x="36701" y="27925"/>
                    <a:pt x="37427" y="30940"/>
                    <a:pt x="37774" y="34018"/>
                  </a:cubicBezTo>
                  <a:cubicBezTo>
                    <a:pt x="37932" y="35249"/>
                    <a:pt x="38011" y="36512"/>
                    <a:pt x="38011" y="37759"/>
                  </a:cubicBezTo>
                  <a:cubicBezTo>
                    <a:pt x="38027" y="38090"/>
                    <a:pt x="38027" y="38422"/>
                    <a:pt x="38011" y="38753"/>
                  </a:cubicBezTo>
                  <a:lnTo>
                    <a:pt x="38627" y="38753"/>
                  </a:lnTo>
                  <a:lnTo>
                    <a:pt x="38627" y="37759"/>
                  </a:lnTo>
                  <a:cubicBezTo>
                    <a:pt x="38627" y="36480"/>
                    <a:pt x="38548" y="35202"/>
                    <a:pt x="38390" y="33939"/>
                  </a:cubicBezTo>
                  <a:cubicBezTo>
                    <a:pt x="38043" y="30813"/>
                    <a:pt x="37301" y="27735"/>
                    <a:pt x="36196" y="24799"/>
                  </a:cubicBezTo>
                  <a:cubicBezTo>
                    <a:pt x="33339" y="17206"/>
                    <a:pt x="28145" y="10703"/>
                    <a:pt x="21358" y="6251"/>
                  </a:cubicBezTo>
                  <a:cubicBezTo>
                    <a:pt x="18043" y="4073"/>
                    <a:pt x="14412" y="2431"/>
                    <a:pt x="10592" y="1358"/>
                  </a:cubicBezTo>
                  <a:cubicBezTo>
                    <a:pt x="8145" y="679"/>
                    <a:pt x="5620" y="253"/>
                    <a:pt x="3078" y="79"/>
                  </a:cubicBezTo>
                  <a:cubicBezTo>
                    <a:pt x="2210" y="16"/>
                    <a:pt x="1547" y="16"/>
                    <a:pt x="1089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>
              <a:extLst>
                <a:ext uri="{FF2B5EF4-FFF2-40B4-BE49-F238E27FC236}">
                  <a16:creationId xmlns:a16="http://schemas.microsoft.com/office/drawing/2014/main" id="{5B0D057D-8FDE-728E-8B24-AB7842EE8E79}"/>
                </a:ext>
              </a:extLst>
            </p:cNvPr>
            <p:cNvSpPr/>
            <p:nvPr/>
          </p:nvSpPr>
          <p:spPr>
            <a:xfrm>
              <a:off x="3141656" y="990406"/>
              <a:ext cx="1208292" cy="1208276"/>
            </a:xfrm>
            <a:custGeom>
              <a:avLst/>
              <a:gdLst/>
              <a:ahLst/>
              <a:cxnLst/>
              <a:rect l="l" t="t" r="r" b="b"/>
              <a:pathLst>
                <a:path w="74208" h="74207" extrusionOk="0">
                  <a:moveTo>
                    <a:pt x="37759" y="316"/>
                  </a:moveTo>
                  <a:cubicBezTo>
                    <a:pt x="38201" y="347"/>
                    <a:pt x="38848" y="331"/>
                    <a:pt x="39685" y="410"/>
                  </a:cubicBezTo>
                  <a:cubicBezTo>
                    <a:pt x="42131" y="568"/>
                    <a:pt x="44547" y="979"/>
                    <a:pt x="46914" y="1642"/>
                  </a:cubicBezTo>
                  <a:cubicBezTo>
                    <a:pt x="50592" y="2652"/>
                    <a:pt x="54081" y="4230"/>
                    <a:pt x="57269" y="6330"/>
                  </a:cubicBezTo>
                  <a:cubicBezTo>
                    <a:pt x="66425" y="12313"/>
                    <a:pt x="72439" y="22084"/>
                    <a:pt x="73670" y="32944"/>
                  </a:cubicBezTo>
                  <a:cubicBezTo>
                    <a:pt x="73812" y="34159"/>
                    <a:pt x="73891" y="35391"/>
                    <a:pt x="73891" y="36622"/>
                  </a:cubicBezTo>
                  <a:lnTo>
                    <a:pt x="73891" y="37601"/>
                  </a:lnTo>
                  <a:cubicBezTo>
                    <a:pt x="73876" y="39226"/>
                    <a:pt x="73749" y="40852"/>
                    <a:pt x="73512" y="42462"/>
                  </a:cubicBezTo>
                  <a:cubicBezTo>
                    <a:pt x="73276" y="44088"/>
                    <a:pt x="72928" y="45698"/>
                    <a:pt x="72471" y="47293"/>
                  </a:cubicBezTo>
                  <a:cubicBezTo>
                    <a:pt x="72250" y="48098"/>
                    <a:pt x="71966" y="48887"/>
                    <a:pt x="71697" y="49676"/>
                  </a:cubicBezTo>
                  <a:cubicBezTo>
                    <a:pt x="71539" y="50071"/>
                    <a:pt x="71381" y="50466"/>
                    <a:pt x="71239" y="50860"/>
                  </a:cubicBezTo>
                  <a:cubicBezTo>
                    <a:pt x="71082" y="51255"/>
                    <a:pt x="70924" y="51650"/>
                    <a:pt x="70750" y="52028"/>
                  </a:cubicBezTo>
                  <a:cubicBezTo>
                    <a:pt x="67893" y="58421"/>
                    <a:pt x="63299" y="63883"/>
                    <a:pt x="57475" y="67766"/>
                  </a:cubicBezTo>
                  <a:cubicBezTo>
                    <a:pt x="55975" y="68745"/>
                    <a:pt x="54428" y="69629"/>
                    <a:pt x="52802" y="70387"/>
                  </a:cubicBezTo>
                  <a:cubicBezTo>
                    <a:pt x="51176" y="71160"/>
                    <a:pt x="49503" y="71807"/>
                    <a:pt x="47783" y="72328"/>
                  </a:cubicBezTo>
                  <a:cubicBezTo>
                    <a:pt x="44436" y="73339"/>
                    <a:pt x="40979" y="73875"/>
                    <a:pt x="37491" y="73891"/>
                  </a:cubicBezTo>
                  <a:lnTo>
                    <a:pt x="36733" y="73891"/>
                  </a:lnTo>
                  <a:cubicBezTo>
                    <a:pt x="33244" y="73875"/>
                    <a:pt x="29772" y="73339"/>
                    <a:pt x="26441" y="72328"/>
                  </a:cubicBezTo>
                  <a:cubicBezTo>
                    <a:pt x="24720" y="71807"/>
                    <a:pt x="23047" y="71160"/>
                    <a:pt x="21421" y="70387"/>
                  </a:cubicBezTo>
                  <a:cubicBezTo>
                    <a:pt x="19795" y="69629"/>
                    <a:pt x="18248" y="68745"/>
                    <a:pt x="16765" y="67766"/>
                  </a:cubicBezTo>
                  <a:cubicBezTo>
                    <a:pt x="10924" y="63883"/>
                    <a:pt x="6315" y="58421"/>
                    <a:pt x="3458" y="52028"/>
                  </a:cubicBezTo>
                  <a:cubicBezTo>
                    <a:pt x="3284" y="51634"/>
                    <a:pt x="3126" y="51255"/>
                    <a:pt x="2968" y="50860"/>
                  </a:cubicBezTo>
                  <a:cubicBezTo>
                    <a:pt x="2810" y="50466"/>
                    <a:pt x="2653" y="50071"/>
                    <a:pt x="2510" y="49676"/>
                  </a:cubicBezTo>
                  <a:cubicBezTo>
                    <a:pt x="2242" y="48887"/>
                    <a:pt x="1958" y="48082"/>
                    <a:pt x="1737" y="47293"/>
                  </a:cubicBezTo>
                  <a:cubicBezTo>
                    <a:pt x="1279" y="45698"/>
                    <a:pt x="932" y="44088"/>
                    <a:pt x="695" y="42447"/>
                  </a:cubicBezTo>
                  <a:cubicBezTo>
                    <a:pt x="458" y="40837"/>
                    <a:pt x="348" y="39226"/>
                    <a:pt x="316" y="37601"/>
                  </a:cubicBezTo>
                  <a:cubicBezTo>
                    <a:pt x="301" y="37269"/>
                    <a:pt x="301" y="36938"/>
                    <a:pt x="316" y="36606"/>
                  </a:cubicBezTo>
                  <a:cubicBezTo>
                    <a:pt x="332" y="35391"/>
                    <a:pt x="411" y="34159"/>
                    <a:pt x="553" y="32944"/>
                  </a:cubicBezTo>
                  <a:cubicBezTo>
                    <a:pt x="885" y="29945"/>
                    <a:pt x="1595" y="26993"/>
                    <a:pt x="2653" y="24167"/>
                  </a:cubicBezTo>
                  <a:cubicBezTo>
                    <a:pt x="5415" y="16859"/>
                    <a:pt x="10419" y="10608"/>
                    <a:pt x="16954" y="6330"/>
                  </a:cubicBezTo>
                  <a:cubicBezTo>
                    <a:pt x="20127" y="4230"/>
                    <a:pt x="23631" y="2652"/>
                    <a:pt x="27309" y="1642"/>
                  </a:cubicBezTo>
                  <a:cubicBezTo>
                    <a:pt x="29661" y="979"/>
                    <a:pt x="32076" y="568"/>
                    <a:pt x="34523" y="395"/>
                  </a:cubicBezTo>
                  <a:cubicBezTo>
                    <a:pt x="35375" y="331"/>
                    <a:pt x="36023" y="331"/>
                    <a:pt x="36449" y="316"/>
                  </a:cubicBezTo>
                  <a:close/>
                  <a:moveTo>
                    <a:pt x="36433" y="0"/>
                  </a:moveTo>
                  <a:cubicBezTo>
                    <a:pt x="35991" y="16"/>
                    <a:pt x="35344" y="0"/>
                    <a:pt x="34491" y="95"/>
                  </a:cubicBezTo>
                  <a:cubicBezTo>
                    <a:pt x="32029" y="253"/>
                    <a:pt x="29598" y="663"/>
                    <a:pt x="27214" y="1342"/>
                  </a:cubicBezTo>
                  <a:cubicBezTo>
                    <a:pt x="18643" y="3710"/>
                    <a:pt x="11192" y="9077"/>
                    <a:pt x="6252" y="16480"/>
                  </a:cubicBezTo>
                  <a:cubicBezTo>
                    <a:pt x="4673" y="18848"/>
                    <a:pt x="3363" y="21389"/>
                    <a:pt x="2368" y="24041"/>
                  </a:cubicBezTo>
                  <a:cubicBezTo>
                    <a:pt x="1295" y="26898"/>
                    <a:pt x="585" y="29882"/>
                    <a:pt x="253" y="32912"/>
                  </a:cubicBezTo>
                  <a:cubicBezTo>
                    <a:pt x="95" y="34144"/>
                    <a:pt x="16" y="35375"/>
                    <a:pt x="16" y="36622"/>
                  </a:cubicBezTo>
                  <a:cubicBezTo>
                    <a:pt x="1" y="36938"/>
                    <a:pt x="1" y="37269"/>
                    <a:pt x="16" y="37601"/>
                  </a:cubicBezTo>
                  <a:cubicBezTo>
                    <a:pt x="32" y="39242"/>
                    <a:pt x="158" y="40868"/>
                    <a:pt x="395" y="42494"/>
                  </a:cubicBezTo>
                  <a:cubicBezTo>
                    <a:pt x="632" y="44136"/>
                    <a:pt x="995" y="45777"/>
                    <a:pt x="1453" y="47372"/>
                  </a:cubicBezTo>
                  <a:cubicBezTo>
                    <a:pt x="1658" y="48177"/>
                    <a:pt x="1958" y="48982"/>
                    <a:pt x="2226" y="49787"/>
                  </a:cubicBezTo>
                  <a:cubicBezTo>
                    <a:pt x="2368" y="50182"/>
                    <a:pt x="2526" y="50576"/>
                    <a:pt x="2684" y="50971"/>
                  </a:cubicBezTo>
                  <a:cubicBezTo>
                    <a:pt x="2842" y="51365"/>
                    <a:pt x="3016" y="51760"/>
                    <a:pt x="3189" y="52139"/>
                  </a:cubicBezTo>
                  <a:cubicBezTo>
                    <a:pt x="6062" y="58595"/>
                    <a:pt x="10703" y="64104"/>
                    <a:pt x="16575" y="68019"/>
                  </a:cubicBezTo>
                  <a:cubicBezTo>
                    <a:pt x="18090" y="69013"/>
                    <a:pt x="19653" y="69897"/>
                    <a:pt x="21279" y="70671"/>
                  </a:cubicBezTo>
                  <a:cubicBezTo>
                    <a:pt x="22921" y="71444"/>
                    <a:pt x="24610" y="72092"/>
                    <a:pt x="26346" y="72612"/>
                  </a:cubicBezTo>
                  <a:cubicBezTo>
                    <a:pt x="28098" y="73149"/>
                    <a:pt x="29882" y="73544"/>
                    <a:pt x="31682" y="73812"/>
                  </a:cubicBezTo>
                  <a:cubicBezTo>
                    <a:pt x="33355" y="74049"/>
                    <a:pt x="35044" y="74191"/>
                    <a:pt x="36733" y="74207"/>
                  </a:cubicBezTo>
                  <a:lnTo>
                    <a:pt x="37491" y="74207"/>
                  </a:lnTo>
                  <a:cubicBezTo>
                    <a:pt x="39180" y="74191"/>
                    <a:pt x="40869" y="74049"/>
                    <a:pt x="42542" y="73812"/>
                  </a:cubicBezTo>
                  <a:cubicBezTo>
                    <a:pt x="44341" y="73544"/>
                    <a:pt x="46125" y="73149"/>
                    <a:pt x="47861" y="72612"/>
                  </a:cubicBezTo>
                  <a:cubicBezTo>
                    <a:pt x="49598" y="72092"/>
                    <a:pt x="51287" y="71444"/>
                    <a:pt x="52929" y="70671"/>
                  </a:cubicBezTo>
                  <a:cubicBezTo>
                    <a:pt x="54554" y="69897"/>
                    <a:pt x="56117" y="69013"/>
                    <a:pt x="57633" y="68019"/>
                  </a:cubicBezTo>
                  <a:cubicBezTo>
                    <a:pt x="63505" y="64104"/>
                    <a:pt x="68145" y="58595"/>
                    <a:pt x="71018" y="52155"/>
                  </a:cubicBezTo>
                  <a:cubicBezTo>
                    <a:pt x="71208" y="51760"/>
                    <a:pt x="71366" y="51365"/>
                    <a:pt x="71524" y="50971"/>
                  </a:cubicBezTo>
                  <a:cubicBezTo>
                    <a:pt x="71666" y="50576"/>
                    <a:pt x="71839" y="50182"/>
                    <a:pt x="71981" y="49787"/>
                  </a:cubicBezTo>
                  <a:cubicBezTo>
                    <a:pt x="72250" y="48982"/>
                    <a:pt x="72550" y="48193"/>
                    <a:pt x="72771" y="47372"/>
                  </a:cubicBezTo>
                  <a:cubicBezTo>
                    <a:pt x="73228" y="45777"/>
                    <a:pt x="73576" y="44152"/>
                    <a:pt x="73812" y="42510"/>
                  </a:cubicBezTo>
                  <a:cubicBezTo>
                    <a:pt x="74049" y="40884"/>
                    <a:pt x="74175" y="39242"/>
                    <a:pt x="74191" y="37601"/>
                  </a:cubicBezTo>
                  <a:cubicBezTo>
                    <a:pt x="74207" y="37285"/>
                    <a:pt x="74207" y="36953"/>
                    <a:pt x="74191" y="36622"/>
                  </a:cubicBezTo>
                  <a:cubicBezTo>
                    <a:pt x="74191" y="35391"/>
                    <a:pt x="74112" y="34144"/>
                    <a:pt x="73954" y="32928"/>
                  </a:cubicBezTo>
                  <a:cubicBezTo>
                    <a:pt x="73623" y="29897"/>
                    <a:pt x="72913" y="26914"/>
                    <a:pt x="71839" y="24057"/>
                  </a:cubicBezTo>
                  <a:cubicBezTo>
                    <a:pt x="70829" y="21389"/>
                    <a:pt x="69519" y="18863"/>
                    <a:pt x="67940" y="16480"/>
                  </a:cubicBezTo>
                  <a:cubicBezTo>
                    <a:pt x="65162" y="12344"/>
                    <a:pt x="61595" y="8808"/>
                    <a:pt x="57427" y="6077"/>
                  </a:cubicBezTo>
                  <a:cubicBezTo>
                    <a:pt x="54223" y="3962"/>
                    <a:pt x="50687" y="2368"/>
                    <a:pt x="46993" y="1342"/>
                  </a:cubicBezTo>
                  <a:cubicBezTo>
                    <a:pt x="44610" y="679"/>
                    <a:pt x="42179" y="253"/>
                    <a:pt x="39716" y="95"/>
                  </a:cubicBezTo>
                  <a:cubicBezTo>
                    <a:pt x="38864" y="16"/>
                    <a:pt x="38201" y="32"/>
                    <a:pt x="37775" y="16"/>
                  </a:cubicBezTo>
                  <a:lnTo>
                    <a:pt x="37096" y="16"/>
                  </a:lnTo>
                  <a:cubicBezTo>
                    <a:pt x="37096" y="16"/>
                    <a:pt x="36970" y="0"/>
                    <a:pt x="3671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>
              <a:extLst>
                <a:ext uri="{FF2B5EF4-FFF2-40B4-BE49-F238E27FC236}">
                  <a16:creationId xmlns:a16="http://schemas.microsoft.com/office/drawing/2014/main" id="{745677D6-6C3A-DE1C-4773-114FF978C23D}"/>
                </a:ext>
              </a:extLst>
            </p:cNvPr>
            <p:cNvSpPr/>
            <p:nvPr/>
          </p:nvSpPr>
          <p:spPr>
            <a:xfrm>
              <a:off x="4260997" y="1540950"/>
              <a:ext cx="38573" cy="125180"/>
            </a:xfrm>
            <a:custGeom>
              <a:avLst/>
              <a:gdLst/>
              <a:ahLst/>
              <a:cxnLst/>
              <a:rect l="l" t="t" r="r" b="b"/>
              <a:pathLst>
                <a:path w="2369" h="7688" extrusionOk="0">
                  <a:moveTo>
                    <a:pt x="2194" y="0"/>
                  </a:moveTo>
                  <a:lnTo>
                    <a:pt x="127" y="205"/>
                  </a:lnTo>
                  <a:cubicBezTo>
                    <a:pt x="127" y="205"/>
                    <a:pt x="158" y="647"/>
                    <a:pt x="221" y="1326"/>
                  </a:cubicBezTo>
                  <a:cubicBezTo>
                    <a:pt x="253" y="1673"/>
                    <a:pt x="253" y="2068"/>
                    <a:pt x="253" y="2478"/>
                  </a:cubicBezTo>
                  <a:cubicBezTo>
                    <a:pt x="253" y="2905"/>
                    <a:pt x="284" y="3362"/>
                    <a:pt x="253" y="3804"/>
                  </a:cubicBezTo>
                  <a:cubicBezTo>
                    <a:pt x="253" y="5020"/>
                    <a:pt x="158" y="6220"/>
                    <a:pt x="0" y="7419"/>
                  </a:cubicBezTo>
                  <a:lnTo>
                    <a:pt x="2052" y="7688"/>
                  </a:lnTo>
                  <a:cubicBezTo>
                    <a:pt x="2226" y="6409"/>
                    <a:pt x="2321" y="5130"/>
                    <a:pt x="2337" y="3852"/>
                  </a:cubicBezTo>
                  <a:cubicBezTo>
                    <a:pt x="2368" y="3362"/>
                    <a:pt x="2352" y="2873"/>
                    <a:pt x="2337" y="2431"/>
                  </a:cubicBezTo>
                  <a:cubicBezTo>
                    <a:pt x="2321" y="1989"/>
                    <a:pt x="2321" y="1563"/>
                    <a:pt x="2289" y="1200"/>
                  </a:cubicBezTo>
                  <a:cubicBezTo>
                    <a:pt x="2242" y="489"/>
                    <a:pt x="2194" y="0"/>
                    <a:pt x="219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>
              <a:extLst>
                <a:ext uri="{FF2B5EF4-FFF2-40B4-BE49-F238E27FC236}">
                  <a16:creationId xmlns:a16="http://schemas.microsoft.com/office/drawing/2014/main" id="{80D8C36C-C75A-241C-AB2C-BCBE6478A39E}"/>
                </a:ext>
              </a:extLst>
            </p:cNvPr>
            <p:cNvSpPr/>
            <p:nvPr/>
          </p:nvSpPr>
          <p:spPr>
            <a:xfrm>
              <a:off x="4234261" y="1394180"/>
              <a:ext cx="82780" cy="79442"/>
            </a:xfrm>
            <a:custGeom>
              <a:avLst/>
              <a:gdLst/>
              <a:ahLst/>
              <a:cxnLst/>
              <a:rect l="l" t="t" r="r" b="b"/>
              <a:pathLst>
                <a:path w="5084" h="4879" extrusionOk="0">
                  <a:moveTo>
                    <a:pt x="3915" y="1"/>
                  </a:moveTo>
                  <a:lnTo>
                    <a:pt x="1" y="1421"/>
                  </a:lnTo>
                  <a:cubicBezTo>
                    <a:pt x="1" y="1421"/>
                    <a:pt x="80" y="1627"/>
                    <a:pt x="190" y="1958"/>
                  </a:cubicBezTo>
                  <a:cubicBezTo>
                    <a:pt x="285" y="2274"/>
                    <a:pt x="443" y="2700"/>
                    <a:pt x="569" y="3142"/>
                  </a:cubicBezTo>
                  <a:cubicBezTo>
                    <a:pt x="695" y="3568"/>
                    <a:pt x="821" y="4010"/>
                    <a:pt x="916" y="4342"/>
                  </a:cubicBezTo>
                  <a:lnTo>
                    <a:pt x="1042" y="4878"/>
                  </a:lnTo>
                  <a:lnTo>
                    <a:pt x="5084" y="3915"/>
                  </a:lnTo>
                  <a:cubicBezTo>
                    <a:pt x="5084" y="3915"/>
                    <a:pt x="5036" y="3663"/>
                    <a:pt x="4926" y="3300"/>
                  </a:cubicBezTo>
                  <a:cubicBezTo>
                    <a:pt x="4831" y="2937"/>
                    <a:pt x="4689" y="2432"/>
                    <a:pt x="4547" y="1942"/>
                  </a:cubicBezTo>
                  <a:cubicBezTo>
                    <a:pt x="4421" y="1453"/>
                    <a:pt x="4231" y="964"/>
                    <a:pt x="4121" y="601"/>
                  </a:cubicBezTo>
                  <a:lnTo>
                    <a:pt x="3915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>
              <a:extLst>
                <a:ext uri="{FF2B5EF4-FFF2-40B4-BE49-F238E27FC236}">
                  <a16:creationId xmlns:a16="http://schemas.microsoft.com/office/drawing/2014/main" id="{A30C190C-04E4-6444-38F5-08DB706B3272}"/>
                </a:ext>
              </a:extLst>
            </p:cNvPr>
            <p:cNvSpPr/>
            <p:nvPr/>
          </p:nvSpPr>
          <p:spPr>
            <a:xfrm>
              <a:off x="4165125" y="1267730"/>
              <a:ext cx="61450" cy="69412"/>
            </a:xfrm>
            <a:custGeom>
              <a:avLst/>
              <a:gdLst/>
              <a:ahLst/>
              <a:cxnLst/>
              <a:rect l="l" t="t" r="r" b="b"/>
              <a:pathLst>
                <a:path w="3774" h="4263" extrusionOk="0">
                  <a:moveTo>
                    <a:pt x="1674" y="0"/>
                  </a:moveTo>
                  <a:lnTo>
                    <a:pt x="0" y="1232"/>
                  </a:lnTo>
                  <a:lnTo>
                    <a:pt x="332" y="1689"/>
                  </a:lnTo>
                  <a:cubicBezTo>
                    <a:pt x="537" y="1958"/>
                    <a:pt x="790" y="2321"/>
                    <a:pt x="1026" y="2715"/>
                  </a:cubicBezTo>
                  <a:cubicBezTo>
                    <a:pt x="1532" y="3473"/>
                    <a:pt x="1974" y="4262"/>
                    <a:pt x="1974" y="4262"/>
                  </a:cubicBezTo>
                  <a:lnTo>
                    <a:pt x="3773" y="3236"/>
                  </a:lnTo>
                  <a:cubicBezTo>
                    <a:pt x="3773" y="3236"/>
                    <a:pt x="3315" y="2384"/>
                    <a:pt x="2779" y="1579"/>
                  </a:cubicBezTo>
                  <a:cubicBezTo>
                    <a:pt x="2526" y="1184"/>
                    <a:pt x="2242" y="790"/>
                    <a:pt x="2037" y="490"/>
                  </a:cubicBezTo>
                  <a:lnTo>
                    <a:pt x="167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>
              <a:extLst>
                <a:ext uri="{FF2B5EF4-FFF2-40B4-BE49-F238E27FC236}">
                  <a16:creationId xmlns:a16="http://schemas.microsoft.com/office/drawing/2014/main" id="{2AA243B3-C2E4-0622-0126-10040AB0D740}"/>
                </a:ext>
              </a:extLst>
            </p:cNvPr>
            <p:cNvSpPr/>
            <p:nvPr/>
          </p:nvSpPr>
          <p:spPr>
            <a:xfrm>
              <a:off x="3901414" y="1150007"/>
              <a:ext cx="320016" cy="452637"/>
            </a:xfrm>
            <a:custGeom>
              <a:avLst/>
              <a:gdLst/>
              <a:ahLst/>
              <a:cxnLst/>
              <a:rect l="l" t="t" r="r" b="b"/>
              <a:pathLst>
                <a:path w="19654" h="27799" extrusionOk="0">
                  <a:moveTo>
                    <a:pt x="853" y="1"/>
                  </a:moveTo>
                  <a:lnTo>
                    <a:pt x="1" y="2226"/>
                  </a:lnTo>
                  <a:cubicBezTo>
                    <a:pt x="1" y="2226"/>
                    <a:pt x="932" y="2574"/>
                    <a:pt x="1832" y="3016"/>
                  </a:cubicBezTo>
                  <a:cubicBezTo>
                    <a:pt x="2290" y="3205"/>
                    <a:pt x="2716" y="3458"/>
                    <a:pt x="3063" y="3616"/>
                  </a:cubicBezTo>
                  <a:cubicBezTo>
                    <a:pt x="3221" y="3694"/>
                    <a:pt x="3347" y="3773"/>
                    <a:pt x="3458" y="3837"/>
                  </a:cubicBezTo>
                  <a:cubicBezTo>
                    <a:pt x="3505" y="3868"/>
                    <a:pt x="3552" y="3900"/>
                    <a:pt x="3600" y="3915"/>
                  </a:cubicBezTo>
                  <a:lnTo>
                    <a:pt x="3000" y="4957"/>
                  </a:lnTo>
                  <a:cubicBezTo>
                    <a:pt x="3000" y="4957"/>
                    <a:pt x="3158" y="5052"/>
                    <a:pt x="3395" y="5178"/>
                  </a:cubicBezTo>
                  <a:cubicBezTo>
                    <a:pt x="3647" y="5305"/>
                    <a:pt x="3931" y="5494"/>
                    <a:pt x="4231" y="5683"/>
                  </a:cubicBezTo>
                  <a:cubicBezTo>
                    <a:pt x="4531" y="5873"/>
                    <a:pt x="4831" y="6078"/>
                    <a:pt x="5052" y="6236"/>
                  </a:cubicBezTo>
                  <a:cubicBezTo>
                    <a:pt x="5273" y="6378"/>
                    <a:pt x="5415" y="6488"/>
                    <a:pt x="5415" y="6488"/>
                  </a:cubicBezTo>
                  <a:lnTo>
                    <a:pt x="6110" y="5526"/>
                  </a:lnTo>
                  <a:cubicBezTo>
                    <a:pt x="6110" y="5526"/>
                    <a:pt x="6299" y="5636"/>
                    <a:pt x="6567" y="5857"/>
                  </a:cubicBezTo>
                  <a:cubicBezTo>
                    <a:pt x="6836" y="6078"/>
                    <a:pt x="7199" y="6362"/>
                    <a:pt x="7562" y="6646"/>
                  </a:cubicBezTo>
                  <a:lnTo>
                    <a:pt x="8525" y="7483"/>
                  </a:lnTo>
                  <a:cubicBezTo>
                    <a:pt x="8777" y="7720"/>
                    <a:pt x="8951" y="7878"/>
                    <a:pt x="8951" y="7878"/>
                  </a:cubicBezTo>
                  <a:lnTo>
                    <a:pt x="8114" y="8730"/>
                  </a:lnTo>
                  <a:cubicBezTo>
                    <a:pt x="8114" y="8730"/>
                    <a:pt x="8588" y="9156"/>
                    <a:pt x="9219" y="9851"/>
                  </a:cubicBezTo>
                  <a:cubicBezTo>
                    <a:pt x="9551" y="10182"/>
                    <a:pt x="9930" y="10608"/>
                    <a:pt x="10293" y="11066"/>
                  </a:cubicBezTo>
                  <a:cubicBezTo>
                    <a:pt x="10656" y="11524"/>
                    <a:pt x="11035" y="12029"/>
                    <a:pt x="11398" y="12534"/>
                  </a:cubicBezTo>
                  <a:cubicBezTo>
                    <a:pt x="11777" y="13039"/>
                    <a:pt x="12092" y="13576"/>
                    <a:pt x="12408" y="14065"/>
                  </a:cubicBezTo>
                  <a:cubicBezTo>
                    <a:pt x="12708" y="14586"/>
                    <a:pt x="12992" y="15060"/>
                    <a:pt x="13197" y="15470"/>
                  </a:cubicBezTo>
                  <a:cubicBezTo>
                    <a:pt x="13418" y="15896"/>
                    <a:pt x="13592" y="16244"/>
                    <a:pt x="13702" y="16496"/>
                  </a:cubicBezTo>
                  <a:cubicBezTo>
                    <a:pt x="13813" y="16733"/>
                    <a:pt x="13876" y="16891"/>
                    <a:pt x="13876" y="16891"/>
                  </a:cubicBezTo>
                  <a:lnTo>
                    <a:pt x="14965" y="16402"/>
                  </a:lnTo>
                  <a:cubicBezTo>
                    <a:pt x="14965" y="16402"/>
                    <a:pt x="15455" y="17522"/>
                    <a:pt x="15865" y="18690"/>
                  </a:cubicBezTo>
                  <a:cubicBezTo>
                    <a:pt x="16260" y="19859"/>
                    <a:pt x="16544" y="21058"/>
                    <a:pt x="16544" y="21058"/>
                  </a:cubicBezTo>
                  <a:lnTo>
                    <a:pt x="15391" y="21342"/>
                  </a:lnTo>
                  <a:lnTo>
                    <a:pt x="15486" y="21753"/>
                  </a:lnTo>
                  <a:cubicBezTo>
                    <a:pt x="15549" y="22021"/>
                    <a:pt x="15628" y="22400"/>
                    <a:pt x="15707" y="22874"/>
                  </a:cubicBezTo>
                  <a:cubicBezTo>
                    <a:pt x="15897" y="23994"/>
                    <a:pt x="16023" y="25147"/>
                    <a:pt x="16070" y="26299"/>
                  </a:cubicBezTo>
                  <a:cubicBezTo>
                    <a:pt x="16086" y="26473"/>
                    <a:pt x="16086" y="26646"/>
                    <a:pt x="16086" y="26820"/>
                  </a:cubicBezTo>
                  <a:cubicBezTo>
                    <a:pt x="16102" y="27151"/>
                    <a:pt x="16102" y="27483"/>
                    <a:pt x="16086" y="27799"/>
                  </a:cubicBezTo>
                  <a:lnTo>
                    <a:pt x="19653" y="27799"/>
                  </a:lnTo>
                  <a:lnTo>
                    <a:pt x="19653" y="26820"/>
                  </a:lnTo>
                  <a:cubicBezTo>
                    <a:pt x="19653" y="26220"/>
                    <a:pt x="19622" y="25604"/>
                    <a:pt x="19559" y="25020"/>
                  </a:cubicBezTo>
                  <a:cubicBezTo>
                    <a:pt x="19480" y="23789"/>
                    <a:pt x="19306" y="22558"/>
                    <a:pt x="19054" y="21358"/>
                  </a:cubicBezTo>
                  <a:cubicBezTo>
                    <a:pt x="18801" y="20174"/>
                    <a:pt x="18485" y="19006"/>
                    <a:pt x="18106" y="17870"/>
                  </a:cubicBezTo>
                  <a:cubicBezTo>
                    <a:pt x="17728" y="16765"/>
                    <a:pt x="17286" y="15675"/>
                    <a:pt x="16780" y="14634"/>
                  </a:cubicBezTo>
                  <a:cubicBezTo>
                    <a:pt x="16291" y="13623"/>
                    <a:pt x="15739" y="12645"/>
                    <a:pt x="15155" y="11713"/>
                  </a:cubicBezTo>
                  <a:cubicBezTo>
                    <a:pt x="13134" y="8509"/>
                    <a:pt x="10498" y="5731"/>
                    <a:pt x="7420" y="3537"/>
                  </a:cubicBezTo>
                  <a:cubicBezTo>
                    <a:pt x="6804" y="3063"/>
                    <a:pt x="6189" y="2684"/>
                    <a:pt x="5620" y="2321"/>
                  </a:cubicBezTo>
                  <a:cubicBezTo>
                    <a:pt x="5036" y="1990"/>
                    <a:pt x="4531" y="1674"/>
                    <a:pt x="4026" y="1437"/>
                  </a:cubicBezTo>
                  <a:cubicBezTo>
                    <a:pt x="3047" y="916"/>
                    <a:pt x="2258" y="537"/>
                    <a:pt x="1706" y="332"/>
                  </a:cubicBezTo>
                  <a:cubicBezTo>
                    <a:pt x="1153" y="111"/>
                    <a:pt x="853" y="1"/>
                    <a:pt x="853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>
              <a:extLst>
                <a:ext uri="{FF2B5EF4-FFF2-40B4-BE49-F238E27FC236}">
                  <a16:creationId xmlns:a16="http://schemas.microsoft.com/office/drawing/2014/main" id="{5050AE0D-5BD3-350B-4791-E4BA51CB97F7}"/>
                </a:ext>
              </a:extLst>
            </p:cNvPr>
            <p:cNvSpPr/>
            <p:nvPr/>
          </p:nvSpPr>
          <p:spPr>
            <a:xfrm>
              <a:off x="3564203" y="1102723"/>
              <a:ext cx="673412" cy="983642"/>
            </a:xfrm>
            <a:custGeom>
              <a:avLst/>
              <a:gdLst/>
              <a:ahLst/>
              <a:cxnLst/>
              <a:rect l="l" t="t" r="r" b="b"/>
              <a:pathLst>
                <a:path w="41358" h="60411" extrusionOk="0">
                  <a:moveTo>
                    <a:pt x="11145" y="0"/>
                  </a:moveTo>
                  <a:lnTo>
                    <a:pt x="11161" y="379"/>
                  </a:lnTo>
                  <a:lnTo>
                    <a:pt x="11540" y="379"/>
                  </a:lnTo>
                  <a:cubicBezTo>
                    <a:pt x="11729" y="395"/>
                    <a:pt x="11997" y="411"/>
                    <a:pt x="12345" y="411"/>
                  </a:cubicBezTo>
                  <a:cubicBezTo>
                    <a:pt x="13450" y="442"/>
                    <a:pt x="14555" y="553"/>
                    <a:pt x="15659" y="711"/>
                  </a:cubicBezTo>
                  <a:cubicBezTo>
                    <a:pt x="17364" y="979"/>
                    <a:pt x="19053" y="1389"/>
                    <a:pt x="20679" y="1942"/>
                  </a:cubicBezTo>
                  <a:cubicBezTo>
                    <a:pt x="28209" y="4467"/>
                    <a:pt x="34428" y="9913"/>
                    <a:pt x="37932" y="17033"/>
                  </a:cubicBezTo>
                  <a:cubicBezTo>
                    <a:pt x="38627" y="18437"/>
                    <a:pt x="39195" y="19890"/>
                    <a:pt x="39669" y="21373"/>
                  </a:cubicBezTo>
                  <a:cubicBezTo>
                    <a:pt x="40142" y="22905"/>
                    <a:pt x="40490" y="24467"/>
                    <a:pt x="40711" y="26062"/>
                  </a:cubicBezTo>
                  <a:cubicBezTo>
                    <a:pt x="40884" y="27277"/>
                    <a:pt x="40979" y="28493"/>
                    <a:pt x="40995" y="29708"/>
                  </a:cubicBezTo>
                  <a:lnTo>
                    <a:pt x="40995" y="30703"/>
                  </a:lnTo>
                  <a:lnTo>
                    <a:pt x="40995" y="30924"/>
                  </a:lnTo>
                  <a:cubicBezTo>
                    <a:pt x="40947" y="32565"/>
                    <a:pt x="40774" y="34191"/>
                    <a:pt x="40458" y="35801"/>
                  </a:cubicBezTo>
                  <a:cubicBezTo>
                    <a:pt x="40142" y="37411"/>
                    <a:pt x="39700" y="38990"/>
                    <a:pt x="39148" y="40537"/>
                  </a:cubicBezTo>
                  <a:cubicBezTo>
                    <a:pt x="38580" y="42068"/>
                    <a:pt x="37885" y="43536"/>
                    <a:pt x="37080" y="44941"/>
                  </a:cubicBezTo>
                  <a:cubicBezTo>
                    <a:pt x="34034" y="50308"/>
                    <a:pt x="29408" y="54602"/>
                    <a:pt x="23820" y="57222"/>
                  </a:cubicBezTo>
                  <a:cubicBezTo>
                    <a:pt x="22573" y="57790"/>
                    <a:pt x="21295" y="58295"/>
                    <a:pt x="19985" y="58706"/>
                  </a:cubicBezTo>
                  <a:cubicBezTo>
                    <a:pt x="19353" y="58879"/>
                    <a:pt x="18738" y="59085"/>
                    <a:pt x="18106" y="59211"/>
                  </a:cubicBezTo>
                  <a:cubicBezTo>
                    <a:pt x="17791" y="59290"/>
                    <a:pt x="17475" y="59369"/>
                    <a:pt x="17175" y="59432"/>
                  </a:cubicBezTo>
                  <a:cubicBezTo>
                    <a:pt x="16859" y="59495"/>
                    <a:pt x="16559" y="59542"/>
                    <a:pt x="16259" y="59590"/>
                  </a:cubicBezTo>
                  <a:cubicBezTo>
                    <a:pt x="14697" y="59874"/>
                    <a:pt x="13102" y="60016"/>
                    <a:pt x="11524" y="60032"/>
                  </a:cubicBezTo>
                  <a:lnTo>
                    <a:pt x="10766" y="60032"/>
                  </a:lnTo>
                  <a:cubicBezTo>
                    <a:pt x="8635" y="60016"/>
                    <a:pt x="6520" y="59763"/>
                    <a:pt x="4452" y="59274"/>
                  </a:cubicBezTo>
                  <a:cubicBezTo>
                    <a:pt x="3363" y="59037"/>
                    <a:pt x="2305" y="58722"/>
                    <a:pt x="1248" y="58358"/>
                  </a:cubicBezTo>
                  <a:cubicBezTo>
                    <a:pt x="885" y="58232"/>
                    <a:pt x="616" y="58122"/>
                    <a:pt x="427" y="58043"/>
                  </a:cubicBezTo>
                  <a:lnTo>
                    <a:pt x="143" y="57932"/>
                  </a:lnTo>
                  <a:lnTo>
                    <a:pt x="1" y="58295"/>
                  </a:lnTo>
                  <a:cubicBezTo>
                    <a:pt x="1" y="58295"/>
                    <a:pt x="111" y="58327"/>
                    <a:pt x="285" y="58406"/>
                  </a:cubicBezTo>
                  <a:cubicBezTo>
                    <a:pt x="474" y="58469"/>
                    <a:pt x="758" y="58595"/>
                    <a:pt x="1121" y="58706"/>
                  </a:cubicBezTo>
                  <a:cubicBezTo>
                    <a:pt x="2195" y="59085"/>
                    <a:pt x="3268" y="59400"/>
                    <a:pt x="4373" y="59653"/>
                  </a:cubicBezTo>
                  <a:cubicBezTo>
                    <a:pt x="6472" y="60142"/>
                    <a:pt x="8619" y="60395"/>
                    <a:pt x="10766" y="60411"/>
                  </a:cubicBezTo>
                  <a:lnTo>
                    <a:pt x="11524" y="60411"/>
                  </a:lnTo>
                  <a:cubicBezTo>
                    <a:pt x="13134" y="60395"/>
                    <a:pt x="14744" y="60253"/>
                    <a:pt x="16322" y="59969"/>
                  </a:cubicBezTo>
                  <a:lnTo>
                    <a:pt x="17254" y="59795"/>
                  </a:lnTo>
                  <a:cubicBezTo>
                    <a:pt x="17570" y="59732"/>
                    <a:pt x="17869" y="59653"/>
                    <a:pt x="18201" y="59590"/>
                  </a:cubicBezTo>
                  <a:cubicBezTo>
                    <a:pt x="18817" y="59448"/>
                    <a:pt x="19448" y="59242"/>
                    <a:pt x="20111" y="59069"/>
                  </a:cubicBezTo>
                  <a:cubicBezTo>
                    <a:pt x="21437" y="58658"/>
                    <a:pt x="22731" y="58153"/>
                    <a:pt x="23978" y="57553"/>
                  </a:cubicBezTo>
                  <a:cubicBezTo>
                    <a:pt x="31176" y="54191"/>
                    <a:pt x="36749" y="48114"/>
                    <a:pt x="39511" y="40663"/>
                  </a:cubicBezTo>
                  <a:cubicBezTo>
                    <a:pt x="40063" y="39100"/>
                    <a:pt x="40505" y="37506"/>
                    <a:pt x="40821" y="35880"/>
                  </a:cubicBezTo>
                  <a:cubicBezTo>
                    <a:pt x="41137" y="34239"/>
                    <a:pt x="41311" y="32581"/>
                    <a:pt x="41358" y="30924"/>
                  </a:cubicBezTo>
                  <a:cubicBezTo>
                    <a:pt x="41358" y="30845"/>
                    <a:pt x="41358" y="30766"/>
                    <a:pt x="41358" y="30703"/>
                  </a:cubicBezTo>
                  <a:lnTo>
                    <a:pt x="41358" y="29708"/>
                  </a:lnTo>
                  <a:cubicBezTo>
                    <a:pt x="41342" y="28477"/>
                    <a:pt x="41247" y="27230"/>
                    <a:pt x="41074" y="26014"/>
                  </a:cubicBezTo>
                  <a:cubicBezTo>
                    <a:pt x="40853" y="24404"/>
                    <a:pt x="40490" y="22810"/>
                    <a:pt x="40016" y="21263"/>
                  </a:cubicBezTo>
                  <a:cubicBezTo>
                    <a:pt x="39543" y="19748"/>
                    <a:pt x="38959" y="18280"/>
                    <a:pt x="38264" y="16859"/>
                  </a:cubicBezTo>
                  <a:cubicBezTo>
                    <a:pt x="35738" y="11729"/>
                    <a:pt x="31808" y="7435"/>
                    <a:pt x="26946" y="4452"/>
                  </a:cubicBezTo>
                  <a:cubicBezTo>
                    <a:pt x="25004" y="3252"/>
                    <a:pt x="22936" y="2289"/>
                    <a:pt x="20790" y="1563"/>
                  </a:cubicBezTo>
                  <a:cubicBezTo>
                    <a:pt x="19132" y="1010"/>
                    <a:pt x="17427" y="600"/>
                    <a:pt x="15707" y="332"/>
                  </a:cubicBezTo>
                  <a:cubicBezTo>
                    <a:pt x="14586" y="158"/>
                    <a:pt x="13465" y="63"/>
                    <a:pt x="12345" y="16"/>
                  </a:cubicBezTo>
                  <a:cubicBezTo>
                    <a:pt x="11997" y="16"/>
                    <a:pt x="11729" y="0"/>
                    <a:pt x="1152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>
              <a:extLst>
                <a:ext uri="{FF2B5EF4-FFF2-40B4-BE49-F238E27FC236}">
                  <a16:creationId xmlns:a16="http://schemas.microsoft.com/office/drawing/2014/main" id="{7C675405-299E-AE60-E5EA-2E52F3227B90}"/>
                </a:ext>
              </a:extLst>
            </p:cNvPr>
            <p:cNvSpPr/>
            <p:nvPr/>
          </p:nvSpPr>
          <p:spPr>
            <a:xfrm>
              <a:off x="3272226" y="1120715"/>
              <a:ext cx="473446" cy="943555"/>
            </a:xfrm>
            <a:custGeom>
              <a:avLst/>
              <a:gdLst/>
              <a:ahLst/>
              <a:cxnLst/>
              <a:rect l="l" t="t" r="r" b="b"/>
              <a:pathLst>
                <a:path w="29077" h="57949" extrusionOk="0">
                  <a:moveTo>
                    <a:pt x="28698" y="0"/>
                  </a:moveTo>
                  <a:cubicBezTo>
                    <a:pt x="28556" y="16"/>
                    <a:pt x="28351" y="16"/>
                    <a:pt x="28098" y="16"/>
                  </a:cubicBezTo>
                  <a:cubicBezTo>
                    <a:pt x="28019" y="24"/>
                    <a:pt x="27936" y="24"/>
                    <a:pt x="27850" y="24"/>
                  </a:cubicBezTo>
                  <a:cubicBezTo>
                    <a:pt x="27763" y="24"/>
                    <a:pt x="27672" y="24"/>
                    <a:pt x="27577" y="32"/>
                  </a:cubicBezTo>
                  <a:cubicBezTo>
                    <a:pt x="27372" y="48"/>
                    <a:pt x="27167" y="63"/>
                    <a:pt x="26930" y="79"/>
                  </a:cubicBezTo>
                  <a:cubicBezTo>
                    <a:pt x="26693" y="111"/>
                    <a:pt x="26441" y="111"/>
                    <a:pt x="26172" y="142"/>
                  </a:cubicBezTo>
                  <a:cubicBezTo>
                    <a:pt x="25920" y="174"/>
                    <a:pt x="25636" y="205"/>
                    <a:pt x="25336" y="253"/>
                  </a:cubicBezTo>
                  <a:cubicBezTo>
                    <a:pt x="23915" y="426"/>
                    <a:pt x="22494" y="710"/>
                    <a:pt x="21121" y="1121"/>
                  </a:cubicBezTo>
                  <a:cubicBezTo>
                    <a:pt x="17191" y="2226"/>
                    <a:pt x="13528" y="4167"/>
                    <a:pt x="10403" y="6788"/>
                  </a:cubicBezTo>
                  <a:cubicBezTo>
                    <a:pt x="8509" y="8366"/>
                    <a:pt x="6836" y="10182"/>
                    <a:pt x="5399" y="12202"/>
                  </a:cubicBezTo>
                  <a:cubicBezTo>
                    <a:pt x="3868" y="14349"/>
                    <a:pt x="2621" y="16685"/>
                    <a:pt x="1721" y="19164"/>
                  </a:cubicBezTo>
                  <a:cubicBezTo>
                    <a:pt x="1263" y="20442"/>
                    <a:pt x="900" y="21752"/>
                    <a:pt x="616" y="23078"/>
                  </a:cubicBezTo>
                  <a:cubicBezTo>
                    <a:pt x="348" y="24420"/>
                    <a:pt x="158" y="25762"/>
                    <a:pt x="64" y="27135"/>
                  </a:cubicBezTo>
                  <a:cubicBezTo>
                    <a:pt x="32" y="27467"/>
                    <a:pt x="16" y="27814"/>
                    <a:pt x="16" y="28161"/>
                  </a:cubicBezTo>
                  <a:lnTo>
                    <a:pt x="16" y="28635"/>
                  </a:lnTo>
                  <a:lnTo>
                    <a:pt x="0" y="29171"/>
                  </a:lnTo>
                  <a:cubicBezTo>
                    <a:pt x="16" y="29329"/>
                    <a:pt x="16" y="29471"/>
                    <a:pt x="16" y="29613"/>
                  </a:cubicBezTo>
                  <a:cubicBezTo>
                    <a:pt x="16" y="30150"/>
                    <a:pt x="32" y="30687"/>
                    <a:pt x="79" y="31223"/>
                  </a:cubicBezTo>
                  <a:cubicBezTo>
                    <a:pt x="174" y="32565"/>
                    <a:pt x="364" y="33907"/>
                    <a:pt x="648" y="35233"/>
                  </a:cubicBezTo>
                  <a:cubicBezTo>
                    <a:pt x="932" y="36543"/>
                    <a:pt x="1295" y="37822"/>
                    <a:pt x="1753" y="39085"/>
                  </a:cubicBezTo>
                  <a:cubicBezTo>
                    <a:pt x="2195" y="40300"/>
                    <a:pt x="2731" y="41484"/>
                    <a:pt x="3331" y="42636"/>
                  </a:cubicBezTo>
                  <a:cubicBezTo>
                    <a:pt x="4484" y="44815"/>
                    <a:pt x="5888" y="46851"/>
                    <a:pt x="7546" y="48682"/>
                  </a:cubicBezTo>
                  <a:cubicBezTo>
                    <a:pt x="9045" y="50308"/>
                    <a:pt x="10703" y="51760"/>
                    <a:pt x="12518" y="53023"/>
                  </a:cubicBezTo>
                  <a:cubicBezTo>
                    <a:pt x="15233" y="54917"/>
                    <a:pt x="18264" y="56322"/>
                    <a:pt x="21453" y="57190"/>
                  </a:cubicBezTo>
                  <a:cubicBezTo>
                    <a:pt x="22352" y="57443"/>
                    <a:pt x="23252" y="57632"/>
                    <a:pt x="24152" y="57790"/>
                  </a:cubicBezTo>
                  <a:cubicBezTo>
                    <a:pt x="24483" y="57838"/>
                    <a:pt x="24720" y="57885"/>
                    <a:pt x="24894" y="57901"/>
                  </a:cubicBezTo>
                  <a:lnTo>
                    <a:pt x="25131" y="57948"/>
                  </a:lnTo>
                  <a:lnTo>
                    <a:pt x="25257" y="57111"/>
                  </a:lnTo>
                  <a:cubicBezTo>
                    <a:pt x="25257" y="57111"/>
                    <a:pt x="25162" y="57096"/>
                    <a:pt x="25004" y="57080"/>
                  </a:cubicBezTo>
                  <a:cubicBezTo>
                    <a:pt x="24846" y="57064"/>
                    <a:pt x="24610" y="57017"/>
                    <a:pt x="24310" y="56969"/>
                  </a:cubicBezTo>
                  <a:cubicBezTo>
                    <a:pt x="23694" y="56859"/>
                    <a:pt x="22794" y="56685"/>
                    <a:pt x="21674" y="56385"/>
                  </a:cubicBezTo>
                  <a:cubicBezTo>
                    <a:pt x="21216" y="56259"/>
                    <a:pt x="20727" y="56101"/>
                    <a:pt x="20206" y="55928"/>
                  </a:cubicBezTo>
                  <a:cubicBezTo>
                    <a:pt x="19432" y="55675"/>
                    <a:pt x="18611" y="55375"/>
                    <a:pt x="17743" y="54996"/>
                  </a:cubicBezTo>
                  <a:cubicBezTo>
                    <a:pt x="16733" y="54538"/>
                    <a:pt x="15738" y="54033"/>
                    <a:pt x="14775" y="53481"/>
                  </a:cubicBezTo>
                  <a:cubicBezTo>
                    <a:pt x="14191" y="53118"/>
                    <a:pt x="13576" y="52755"/>
                    <a:pt x="12992" y="52328"/>
                  </a:cubicBezTo>
                  <a:cubicBezTo>
                    <a:pt x="12850" y="52234"/>
                    <a:pt x="12723" y="52139"/>
                    <a:pt x="12581" y="52044"/>
                  </a:cubicBezTo>
                  <a:cubicBezTo>
                    <a:pt x="10971" y="50876"/>
                    <a:pt x="9503" y="49550"/>
                    <a:pt x="8161" y="48098"/>
                  </a:cubicBezTo>
                  <a:cubicBezTo>
                    <a:pt x="7167" y="46993"/>
                    <a:pt x="6267" y="45809"/>
                    <a:pt x="5446" y="44562"/>
                  </a:cubicBezTo>
                  <a:cubicBezTo>
                    <a:pt x="4957" y="43820"/>
                    <a:pt x="4499" y="43047"/>
                    <a:pt x="4057" y="42226"/>
                  </a:cubicBezTo>
                  <a:cubicBezTo>
                    <a:pt x="3473" y="41105"/>
                    <a:pt x="2968" y="39953"/>
                    <a:pt x="2526" y="38769"/>
                  </a:cubicBezTo>
                  <a:cubicBezTo>
                    <a:pt x="2084" y="37553"/>
                    <a:pt x="1721" y="36306"/>
                    <a:pt x="1453" y="35044"/>
                  </a:cubicBezTo>
                  <a:cubicBezTo>
                    <a:pt x="1184" y="33749"/>
                    <a:pt x="995" y="32439"/>
                    <a:pt x="900" y="31129"/>
                  </a:cubicBezTo>
                  <a:cubicBezTo>
                    <a:pt x="853" y="30624"/>
                    <a:pt x="837" y="30103"/>
                    <a:pt x="837" y="29582"/>
                  </a:cubicBezTo>
                  <a:cubicBezTo>
                    <a:pt x="821" y="29440"/>
                    <a:pt x="821" y="29298"/>
                    <a:pt x="821" y="29156"/>
                  </a:cubicBezTo>
                  <a:lnTo>
                    <a:pt x="837" y="28603"/>
                  </a:lnTo>
                  <a:lnTo>
                    <a:pt x="837" y="28161"/>
                  </a:lnTo>
                  <a:cubicBezTo>
                    <a:pt x="853" y="27830"/>
                    <a:pt x="869" y="27498"/>
                    <a:pt x="884" y="27167"/>
                  </a:cubicBezTo>
                  <a:cubicBezTo>
                    <a:pt x="979" y="25841"/>
                    <a:pt x="1153" y="24515"/>
                    <a:pt x="1437" y="23220"/>
                  </a:cubicBezTo>
                  <a:cubicBezTo>
                    <a:pt x="1705" y="21942"/>
                    <a:pt x="2068" y="20663"/>
                    <a:pt x="2510" y="19432"/>
                  </a:cubicBezTo>
                  <a:cubicBezTo>
                    <a:pt x="3047" y="17948"/>
                    <a:pt x="3710" y="16527"/>
                    <a:pt x="4484" y="15154"/>
                  </a:cubicBezTo>
                  <a:cubicBezTo>
                    <a:pt x="4973" y="14302"/>
                    <a:pt x="5510" y="13465"/>
                    <a:pt x="6078" y="12660"/>
                  </a:cubicBezTo>
                  <a:cubicBezTo>
                    <a:pt x="8730" y="8950"/>
                    <a:pt x="12234" y="5935"/>
                    <a:pt x="16291" y="3868"/>
                  </a:cubicBezTo>
                  <a:cubicBezTo>
                    <a:pt x="17917" y="3063"/>
                    <a:pt x="19606" y="2400"/>
                    <a:pt x="21342" y="1894"/>
                  </a:cubicBezTo>
                  <a:cubicBezTo>
                    <a:pt x="22195" y="1658"/>
                    <a:pt x="23000" y="1468"/>
                    <a:pt x="23742" y="1342"/>
                  </a:cubicBezTo>
                  <a:cubicBezTo>
                    <a:pt x="24357" y="1216"/>
                    <a:pt x="24925" y="1121"/>
                    <a:pt x="25446" y="1058"/>
                  </a:cubicBezTo>
                  <a:cubicBezTo>
                    <a:pt x="25730" y="1026"/>
                    <a:pt x="25999" y="979"/>
                    <a:pt x="26267" y="963"/>
                  </a:cubicBezTo>
                  <a:cubicBezTo>
                    <a:pt x="26520" y="947"/>
                    <a:pt x="26756" y="916"/>
                    <a:pt x="26993" y="916"/>
                  </a:cubicBezTo>
                  <a:cubicBezTo>
                    <a:pt x="27214" y="900"/>
                    <a:pt x="27419" y="853"/>
                    <a:pt x="27609" y="853"/>
                  </a:cubicBezTo>
                  <a:lnTo>
                    <a:pt x="28130" y="853"/>
                  </a:lnTo>
                  <a:cubicBezTo>
                    <a:pt x="28367" y="837"/>
                    <a:pt x="28556" y="837"/>
                    <a:pt x="28698" y="837"/>
                  </a:cubicBezTo>
                  <a:lnTo>
                    <a:pt x="29077" y="837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>
              <a:extLst>
                <a:ext uri="{FF2B5EF4-FFF2-40B4-BE49-F238E27FC236}">
                  <a16:creationId xmlns:a16="http://schemas.microsoft.com/office/drawing/2014/main" id="{A1C97D50-C9CC-F827-5423-A346FF0C26C5}"/>
                </a:ext>
              </a:extLst>
            </p:cNvPr>
            <p:cNvSpPr/>
            <p:nvPr/>
          </p:nvSpPr>
          <p:spPr>
            <a:xfrm>
              <a:off x="3969019" y="1296257"/>
              <a:ext cx="57591" cy="58356"/>
            </a:xfrm>
            <a:custGeom>
              <a:avLst/>
              <a:gdLst/>
              <a:ahLst/>
              <a:cxnLst/>
              <a:rect l="l" t="t" r="r" b="b"/>
              <a:pathLst>
                <a:path w="3537" h="3584" extrusionOk="0">
                  <a:moveTo>
                    <a:pt x="1973" y="1"/>
                  </a:moveTo>
                  <a:lnTo>
                    <a:pt x="0" y="2289"/>
                  </a:lnTo>
                  <a:lnTo>
                    <a:pt x="221" y="2495"/>
                  </a:lnTo>
                  <a:cubicBezTo>
                    <a:pt x="363" y="2605"/>
                    <a:pt x="537" y="2763"/>
                    <a:pt x="711" y="2921"/>
                  </a:cubicBezTo>
                  <a:lnTo>
                    <a:pt x="1168" y="3363"/>
                  </a:lnTo>
                  <a:cubicBezTo>
                    <a:pt x="1295" y="3489"/>
                    <a:pt x="1374" y="3584"/>
                    <a:pt x="1374" y="3584"/>
                  </a:cubicBezTo>
                  <a:lnTo>
                    <a:pt x="3536" y="1453"/>
                  </a:lnTo>
                  <a:cubicBezTo>
                    <a:pt x="3536" y="1453"/>
                    <a:pt x="3441" y="1358"/>
                    <a:pt x="3315" y="1216"/>
                  </a:cubicBezTo>
                  <a:cubicBezTo>
                    <a:pt x="3173" y="1074"/>
                    <a:pt x="2968" y="900"/>
                    <a:pt x="2778" y="711"/>
                  </a:cubicBezTo>
                  <a:cubicBezTo>
                    <a:pt x="2589" y="521"/>
                    <a:pt x="2384" y="348"/>
                    <a:pt x="2226" y="20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>
              <a:extLst>
                <a:ext uri="{FF2B5EF4-FFF2-40B4-BE49-F238E27FC236}">
                  <a16:creationId xmlns:a16="http://schemas.microsoft.com/office/drawing/2014/main" id="{FE147C18-19C9-2C02-8A18-D9668BA74857}"/>
                </a:ext>
              </a:extLst>
            </p:cNvPr>
            <p:cNvSpPr/>
            <p:nvPr/>
          </p:nvSpPr>
          <p:spPr>
            <a:xfrm>
              <a:off x="4045872" y="1403184"/>
              <a:ext cx="58617" cy="51420"/>
            </a:xfrm>
            <a:custGeom>
              <a:avLst/>
              <a:gdLst/>
              <a:ahLst/>
              <a:cxnLst/>
              <a:rect l="l" t="t" r="r" b="b"/>
              <a:pathLst>
                <a:path w="3600" h="3158" extrusionOk="0">
                  <a:moveTo>
                    <a:pt x="2636" y="0"/>
                  </a:moveTo>
                  <a:lnTo>
                    <a:pt x="0" y="1484"/>
                  </a:lnTo>
                  <a:lnTo>
                    <a:pt x="142" y="1737"/>
                  </a:lnTo>
                  <a:lnTo>
                    <a:pt x="426" y="2305"/>
                  </a:lnTo>
                  <a:cubicBezTo>
                    <a:pt x="537" y="2494"/>
                    <a:pt x="631" y="2684"/>
                    <a:pt x="710" y="2889"/>
                  </a:cubicBezTo>
                  <a:lnTo>
                    <a:pt x="837" y="3157"/>
                  </a:lnTo>
                  <a:lnTo>
                    <a:pt x="3599" y="1910"/>
                  </a:lnTo>
                  <a:cubicBezTo>
                    <a:pt x="3599" y="1910"/>
                    <a:pt x="3536" y="1800"/>
                    <a:pt x="3457" y="1610"/>
                  </a:cubicBezTo>
                  <a:cubicBezTo>
                    <a:pt x="3378" y="1421"/>
                    <a:pt x="3268" y="1184"/>
                    <a:pt x="3141" y="947"/>
                  </a:cubicBezTo>
                  <a:lnTo>
                    <a:pt x="2810" y="300"/>
                  </a:lnTo>
                  <a:cubicBezTo>
                    <a:pt x="2715" y="126"/>
                    <a:pt x="2636" y="0"/>
                    <a:pt x="2636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>
              <a:extLst>
                <a:ext uri="{FF2B5EF4-FFF2-40B4-BE49-F238E27FC236}">
                  <a16:creationId xmlns:a16="http://schemas.microsoft.com/office/drawing/2014/main" id="{B4F1384E-A058-6467-0351-A00C3AFD61D3}"/>
                </a:ext>
              </a:extLst>
            </p:cNvPr>
            <p:cNvSpPr/>
            <p:nvPr/>
          </p:nvSpPr>
          <p:spPr>
            <a:xfrm>
              <a:off x="4085195" y="1533997"/>
              <a:ext cx="52446" cy="37808"/>
            </a:xfrm>
            <a:custGeom>
              <a:avLst/>
              <a:gdLst/>
              <a:ahLst/>
              <a:cxnLst/>
              <a:rect l="l" t="t" r="r" b="b"/>
              <a:pathLst>
                <a:path w="3221" h="2322" extrusionOk="0">
                  <a:moveTo>
                    <a:pt x="2999" y="1"/>
                  </a:moveTo>
                  <a:lnTo>
                    <a:pt x="0" y="459"/>
                  </a:lnTo>
                  <a:cubicBezTo>
                    <a:pt x="0" y="459"/>
                    <a:pt x="16" y="569"/>
                    <a:pt x="32" y="743"/>
                  </a:cubicBezTo>
                  <a:cubicBezTo>
                    <a:pt x="63" y="916"/>
                    <a:pt x="79" y="1153"/>
                    <a:pt x="111" y="1390"/>
                  </a:cubicBezTo>
                  <a:cubicBezTo>
                    <a:pt x="158" y="1611"/>
                    <a:pt x="158" y="1848"/>
                    <a:pt x="174" y="2021"/>
                  </a:cubicBezTo>
                  <a:cubicBezTo>
                    <a:pt x="190" y="2195"/>
                    <a:pt x="190" y="2321"/>
                    <a:pt x="190" y="2321"/>
                  </a:cubicBezTo>
                  <a:lnTo>
                    <a:pt x="3220" y="2116"/>
                  </a:lnTo>
                  <a:cubicBezTo>
                    <a:pt x="3220" y="2116"/>
                    <a:pt x="3220" y="1990"/>
                    <a:pt x="3205" y="1785"/>
                  </a:cubicBezTo>
                  <a:cubicBezTo>
                    <a:pt x="3173" y="1595"/>
                    <a:pt x="3173" y="1327"/>
                    <a:pt x="3126" y="1059"/>
                  </a:cubicBezTo>
                  <a:cubicBezTo>
                    <a:pt x="3094" y="790"/>
                    <a:pt x="3063" y="522"/>
                    <a:pt x="3047" y="332"/>
                  </a:cubicBezTo>
                  <a:cubicBezTo>
                    <a:pt x="3015" y="127"/>
                    <a:pt x="2999" y="1"/>
                    <a:pt x="2999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>
              <a:extLst>
                <a:ext uri="{FF2B5EF4-FFF2-40B4-BE49-F238E27FC236}">
                  <a16:creationId xmlns:a16="http://schemas.microsoft.com/office/drawing/2014/main" id="{A8A2D75D-26AA-82C5-B820-3BBD154704C6}"/>
                </a:ext>
              </a:extLst>
            </p:cNvPr>
            <p:cNvSpPr/>
            <p:nvPr/>
          </p:nvSpPr>
          <p:spPr>
            <a:xfrm>
              <a:off x="4086986" y="1602123"/>
              <a:ext cx="50915" cy="35984"/>
            </a:xfrm>
            <a:custGeom>
              <a:avLst/>
              <a:gdLst/>
              <a:ahLst/>
              <a:cxnLst/>
              <a:rect l="l" t="t" r="r" b="b"/>
              <a:pathLst>
                <a:path w="3127" h="2210" extrusionOk="0">
                  <a:moveTo>
                    <a:pt x="95" y="0"/>
                  </a:moveTo>
                  <a:lnTo>
                    <a:pt x="95" y="300"/>
                  </a:lnTo>
                  <a:cubicBezTo>
                    <a:pt x="95" y="474"/>
                    <a:pt x="80" y="710"/>
                    <a:pt x="64" y="947"/>
                  </a:cubicBezTo>
                  <a:cubicBezTo>
                    <a:pt x="48" y="1184"/>
                    <a:pt x="32" y="1405"/>
                    <a:pt x="17" y="1579"/>
                  </a:cubicBezTo>
                  <a:cubicBezTo>
                    <a:pt x="17" y="1673"/>
                    <a:pt x="1" y="1736"/>
                    <a:pt x="1" y="1800"/>
                  </a:cubicBezTo>
                  <a:lnTo>
                    <a:pt x="1" y="1878"/>
                  </a:lnTo>
                  <a:lnTo>
                    <a:pt x="3000" y="2210"/>
                  </a:lnTo>
                  <a:lnTo>
                    <a:pt x="3016" y="2115"/>
                  </a:lnTo>
                  <a:cubicBezTo>
                    <a:pt x="3031" y="2052"/>
                    <a:pt x="3047" y="1973"/>
                    <a:pt x="3047" y="1878"/>
                  </a:cubicBezTo>
                  <a:cubicBezTo>
                    <a:pt x="3047" y="1673"/>
                    <a:pt x="3063" y="1405"/>
                    <a:pt x="3095" y="1137"/>
                  </a:cubicBezTo>
                  <a:cubicBezTo>
                    <a:pt x="3126" y="868"/>
                    <a:pt x="3126" y="600"/>
                    <a:pt x="3126" y="410"/>
                  </a:cubicBezTo>
                  <a:lnTo>
                    <a:pt x="3126" y="7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01089E24-5F9D-2AD4-D5F6-DCB3AE365D6A}"/>
                </a:ext>
              </a:extLst>
            </p:cNvPr>
            <p:cNvSpPr/>
            <p:nvPr/>
          </p:nvSpPr>
          <p:spPr>
            <a:xfrm>
              <a:off x="4075165" y="1662776"/>
              <a:ext cx="55784" cy="43197"/>
            </a:xfrm>
            <a:custGeom>
              <a:avLst/>
              <a:gdLst/>
              <a:ahLst/>
              <a:cxnLst/>
              <a:rect l="l" t="t" r="r" b="b"/>
              <a:pathLst>
                <a:path w="3426" h="2653" extrusionOk="0">
                  <a:moveTo>
                    <a:pt x="443" y="0"/>
                  </a:moveTo>
                  <a:cubicBezTo>
                    <a:pt x="443" y="0"/>
                    <a:pt x="427" y="111"/>
                    <a:pt x="395" y="285"/>
                  </a:cubicBezTo>
                  <a:cubicBezTo>
                    <a:pt x="348" y="442"/>
                    <a:pt x="285" y="679"/>
                    <a:pt x="237" y="900"/>
                  </a:cubicBezTo>
                  <a:cubicBezTo>
                    <a:pt x="206" y="1121"/>
                    <a:pt x="127" y="1358"/>
                    <a:pt x="80" y="1516"/>
                  </a:cubicBezTo>
                  <a:lnTo>
                    <a:pt x="1" y="1800"/>
                  </a:lnTo>
                  <a:lnTo>
                    <a:pt x="2905" y="2652"/>
                  </a:lnTo>
                  <a:cubicBezTo>
                    <a:pt x="2905" y="2652"/>
                    <a:pt x="2937" y="2526"/>
                    <a:pt x="2984" y="2337"/>
                  </a:cubicBezTo>
                  <a:cubicBezTo>
                    <a:pt x="3047" y="2131"/>
                    <a:pt x="3126" y="1879"/>
                    <a:pt x="3189" y="1626"/>
                  </a:cubicBezTo>
                  <a:cubicBezTo>
                    <a:pt x="3252" y="1358"/>
                    <a:pt x="3300" y="1105"/>
                    <a:pt x="3347" y="916"/>
                  </a:cubicBezTo>
                  <a:cubicBezTo>
                    <a:pt x="3394" y="711"/>
                    <a:pt x="3426" y="584"/>
                    <a:pt x="3426" y="584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321C2426-B7AE-ABA9-5206-CB957000C17F}"/>
                </a:ext>
              </a:extLst>
            </p:cNvPr>
            <p:cNvSpPr/>
            <p:nvPr/>
          </p:nvSpPr>
          <p:spPr>
            <a:xfrm>
              <a:off x="3421048" y="1345869"/>
              <a:ext cx="58861" cy="55784"/>
            </a:xfrm>
            <a:custGeom>
              <a:avLst/>
              <a:gdLst/>
              <a:ahLst/>
              <a:cxnLst/>
              <a:rect l="l" t="t" r="r" b="b"/>
              <a:pathLst>
                <a:path w="3615" h="3426" extrusionOk="0">
                  <a:moveTo>
                    <a:pt x="1279" y="0"/>
                  </a:moveTo>
                  <a:lnTo>
                    <a:pt x="616" y="837"/>
                  </a:lnTo>
                  <a:lnTo>
                    <a:pt x="0" y="1705"/>
                  </a:lnTo>
                  <a:lnTo>
                    <a:pt x="2494" y="3425"/>
                  </a:lnTo>
                  <a:cubicBezTo>
                    <a:pt x="2494" y="3425"/>
                    <a:pt x="2747" y="3031"/>
                    <a:pt x="3047" y="2652"/>
                  </a:cubicBezTo>
                  <a:cubicBezTo>
                    <a:pt x="3331" y="2289"/>
                    <a:pt x="3615" y="1926"/>
                    <a:pt x="3615" y="1926"/>
                  </a:cubicBezTo>
                  <a:lnTo>
                    <a:pt x="1279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>
              <a:extLst>
                <a:ext uri="{FF2B5EF4-FFF2-40B4-BE49-F238E27FC236}">
                  <a16:creationId xmlns:a16="http://schemas.microsoft.com/office/drawing/2014/main" id="{DB9627B3-122E-3A24-4A73-0F1E6F8CA560}"/>
                </a:ext>
              </a:extLst>
            </p:cNvPr>
            <p:cNvSpPr/>
            <p:nvPr/>
          </p:nvSpPr>
          <p:spPr>
            <a:xfrm>
              <a:off x="3464994" y="1296257"/>
              <a:ext cx="57591" cy="58356"/>
            </a:xfrm>
            <a:custGeom>
              <a:avLst/>
              <a:gdLst/>
              <a:ahLst/>
              <a:cxnLst/>
              <a:rect l="l" t="t" r="r" b="b"/>
              <a:pathLst>
                <a:path w="3537" h="3584" extrusionOk="0">
                  <a:moveTo>
                    <a:pt x="1563" y="1"/>
                  </a:moveTo>
                  <a:cubicBezTo>
                    <a:pt x="1563" y="1"/>
                    <a:pt x="1468" y="95"/>
                    <a:pt x="1311" y="222"/>
                  </a:cubicBezTo>
                  <a:cubicBezTo>
                    <a:pt x="1169" y="348"/>
                    <a:pt x="963" y="521"/>
                    <a:pt x="774" y="711"/>
                  </a:cubicBezTo>
                  <a:lnTo>
                    <a:pt x="237" y="1232"/>
                  </a:lnTo>
                  <a:cubicBezTo>
                    <a:pt x="95" y="1358"/>
                    <a:pt x="0" y="1469"/>
                    <a:pt x="0" y="1469"/>
                  </a:cubicBezTo>
                  <a:lnTo>
                    <a:pt x="2179" y="3584"/>
                  </a:lnTo>
                  <a:cubicBezTo>
                    <a:pt x="2179" y="3584"/>
                    <a:pt x="2242" y="3489"/>
                    <a:pt x="2368" y="3379"/>
                  </a:cubicBezTo>
                  <a:lnTo>
                    <a:pt x="2842" y="2937"/>
                  </a:lnTo>
                  <a:cubicBezTo>
                    <a:pt x="3000" y="2763"/>
                    <a:pt x="3173" y="2605"/>
                    <a:pt x="3315" y="2495"/>
                  </a:cubicBezTo>
                  <a:lnTo>
                    <a:pt x="3536" y="230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>
              <a:extLst>
                <a:ext uri="{FF2B5EF4-FFF2-40B4-BE49-F238E27FC236}">
                  <a16:creationId xmlns:a16="http://schemas.microsoft.com/office/drawing/2014/main" id="{01C65172-45A6-9631-BFAC-93BE50AD8028}"/>
                </a:ext>
              </a:extLst>
            </p:cNvPr>
            <p:cNvSpPr/>
            <p:nvPr/>
          </p:nvSpPr>
          <p:spPr>
            <a:xfrm>
              <a:off x="3414877" y="1263610"/>
              <a:ext cx="661851" cy="662112"/>
            </a:xfrm>
            <a:custGeom>
              <a:avLst/>
              <a:gdLst/>
              <a:ahLst/>
              <a:cxnLst/>
              <a:rect l="l" t="t" r="r" b="b"/>
              <a:pathLst>
                <a:path w="40648" h="40664" extrusionOk="0">
                  <a:moveTo>
                    <a:pt x="19953" y="1"/>
                  </a:moveTo>
                  <a:cubicBezTo>
                    <a:pt x="19716" y="17"/>
                    <a:pt x="19353" y="1"/>
                    <a:pt x="18895" y="48"/>
                  </a:cubicBezTo>
                  <a:cubicBezTo>
                    <a:pt x="17538" y="127"/>
                    <a:pt x="16212" y="364"/>
                    <a:pt x="14902" y="727"/>
                  </a:cubicBezTo>
                  <a:cubicBezTo>
                    <a:pt x="12881" y="1279"/>
                    <a:pt x="10955" y="2163"/>
                    <a:pt x="9203" y="3316"/>
                  </a:cubicBezTo>
                  <a:cubicBezTo>
                    <a:pt x="6914" y="4815"/>
                    <a:pt x="4941" y="6757"/>
                    <a:pt x="3426" y="9030"/>
                  </a:cubicBezTo>
                  <a:cubicBezTo>
                    <a:pt x="2558" y="10340"/>
                    <a:pt x="1847" y="11729"/>
                    <a:pt x="1295" y="13182"/>
                  </a:cubicBezTo>
                  <a:cubicBezTo>
                    <a:pt x="711" y="14744"/>
                    <a:pt x="316" y="16370"/>
                    <a:pt x="127" y="18028"/>
                  </a:cubicBezTo>
                  <a:cubicBezTo>
                    <a:pt x="63" y="18627"/>
                    <a:pt x="16" y="19227"/>
                    <a:pt x="0" y="19843"/>
                  </a:cubicBezTo>
                  <a:cubicBezTo>
                    <a:pt x="0" y="20174"/>
                    <a:pt x="0" y="20490"/>
                    <a:pt x="0" y="20822"/>
                  </a:cubicBezTo>
                  <a:cubicBezTo>
                    <a:pt x="32" y="21658"/>
                    <a:pt x="95" y="22479"/>
                    <a:pt x="206" y="23300"/>
                  </a:cubicBezTo>
                  <a:cubicBezTo>
                    <a:pt x="332" y="24200"/>
                    <a:pt x="521" y="25084"/>
                    <a:pt x="774" y="25952"/>
                  </a:cubicBezTo>
                  <a:cubicBezTo>
                    <a:pt x="884" y="26410"/>
                    <a:pt x="1058" y="26836"/>
                    <a:pt x="1200" y="27278"/>
                  </a:cubicBezTo>
                  <a:lnTo>
                    <a:pt x="1453" y="27925"/>
                  </a:lnTo>
                  <a:cubicBezTo>
                    <a:pt x="1531" y="28146"/>
                    <a:pt x="1626" y="28351"/>
                    <a:pt x="1737" y="28572"/>
                  </a:cubicBezTo>
                  <a:cubicBezTo>
                    <a:pt x="4925" y="35802"/>
                    <a:pt x="12029" y="40506"/>
                    <a:pt x="19937" y="40664"/>
                  </a:cubicBezTo>
                  <a:lnTo>
                    <a:pt x="20695" y="40664"/>
                  </a:lnTo>
                  <a:cubicBezTo>
                    <a:pt x="28603" y="40522"/>
                    <a:pt x="35707" y="35802"/>
                    <a:pt x="38911" y="28572"/>
                  </a:cubicBezTo>
                  <a:cubicBezTo>
                    <a:pt x="39006" y="28351"/>
                    <a:pt x="39100" y="28146"/>
                    <a:pt x="39179" y="27925"/>
                  </a:cubicBezTo>
                  <a:lnTo>
                    <a:pt x="39432" y="27278"/>
                  </a:lnTo>
                  <a:cubicBezTo>
                    <a:pt x="39574" y="26836"/>
                    <a:pt x="39748" y="26410"/>
                    <a:pt x="39858" y="25952"/>
                  </a:cubicBezTo>
                  <a:cubicBezTo>
                    <a:pt x="40111" y="25084"/>
                    <a:pt x="40300" y="24200"/>
                    <a:pt x="40442" y="23300"/>
                  </a:cubicBezTo>
                  <a:cubicBezTo>
                    <a:pt x="40553" y="22479"/>
                    <a:pt x="40616" y="21658"/>
                    <a:pt x="40632" y="20822"/>
                  </a:cubicBezTo>
                  <a:cubicBezTo>
                    <a:pt x="40647" y="20490"/>
                    <a:pt x="40647" y="20159"/>
                    <a:pt x="40632" y="19843"/>
                  </a:cubicBezTo>
                  <a:lnTo>
                    <a:pt x="39400" y="19843"/>
                  </a:lnTo>
                  <a:cubicBezTo>
                    <a:pt x="39416" y="20159"/>
                    <a:pt x="39416" y="20490"/>
                    <a:pt x="39400" y="20822"/>
                  </a:cubicBezTo>
                  <a:cubicBezTo>
                    <a:pt x="39384" y="21595"/>
                    <a:pt x="39306" y="22353"/>
                    <a:pt x="39195" y="23110"/>
                  </a:cubicBezTo>
                  <a:cubicBezTo>
                    <a:pt x="39085" y="23963"/>
                    <a:pt x="38895" y="24800"/>
                    <a:pt x="38658" y="25620"/>
                  </a:cubicBezTo>
                  <a:cubicBezTo>
                    <a:pt x="38564" y="26031"/>
                    <a:pt x="38406" y="26441"/>
                    <a:pt x="38264" y="26852"/>
                  </a:cubicBezTo>
                  <a:lnTo>
                    <a:pt x="38027" y="27467"/>
                  </a:lnTo>
                  <a:cubicBezTo>
                    <a:pt x="37964" y="27657"/>
                    <a:pt x="37869" y="27862"/>
                    <a:pt x="37774" y="28051"/>
                  </a:cubicBezTo>
                  <a:cubicBezTo>
                    <a:pt x="36306" y="31382"/>
                    <a:pt x="33907" y="34223"/>
                    <a:pt x="30876" y="36228"/>
                  </a:cubicBezTo>
                  <a:cubicBezTo>
                    <a:pt x="27845" y="38233"/>
                    <a:pt x="24325" y="39338"/>
                    <a:pt x="20695" y="39401"/>
                  </a:cubicBezTo>
                  <a:lnTo>
                    <a:pt x="19937" y="39401"/>
                  </a:lnTo>
                  <a:cubicBezTo>
                    <a:pt x="12518" y="39259"/>
                    <a:pt x="5857" y="34823"/>
                    <a:pt x="2857" y="28051"/>
                  </a:cubicBezTo>
                  <a:cubicBezTo>
                    <a:pt x="2763" y="27846"/>
                    <a:pt x="2684" y="27657"/>
                    <a:pt x="2605" y="27451"/>
                  </a:cubicBezTo>
                  <a:lnTo>
                    <a:pt x="2352" y="26852"/>
                  </a:lnTo>
                  <a:cubicBezTo>
                    <a:pt x="2226" y="26425"/>
                    <a:pt x="2068" y="26031"/>
                    <a:pt x="1958" y="25605"/>
                  </a:cubicBezTo>
                  <a:cubicBezTo>
                    <a:pt x="1721" y="24784"/>
                    <a:pt x="1547" y="23947"/>
                    <a:pt x="1421" y="23110"/>
                  </a:cubicBezTo>
                  <a:cubicBezTo>
                    <a:pt x="1310" y="22353"/>
                    <a:pt x="1247" y="21579"/>
                    <a:pt x="1216" y="20822"/>
                  </a:cubicBezTo>
                  <a:lnTo>
                    <a:pt x="1216" y="19827"/>
                  </a:lnTo>
                  <a:cubicBezTo>
                    <a:pt x="1232" y="19275"/>
                    <a:pt x="1279" y="18706"/>
                    <a:pt x="1342" y="18154"/>
                  </a:cubicBezTo>
                  <a:cubicBezTo>
                    <a:pt x="1674" y="15139"/>
                    <a:pt x="2747" y="12234"/>
                    <a:pt x="4436" y="9725"/>
                  </a:cubicBezTo>
                  <a:cubicBezTo>
                    <a:pt x="5857" y="7578"/>
                    <a:pt x="7704" y="5762"/>
                    <a:pt x="9850" y="4342"/>
                  </a:cubicBezTo>
                  <a:cubicBezTo>
                    <a:pt x="11508" y="3268"/>
                    <a:pt x="13307" y="2448"/>
                    <a:pt x="15217" y="1927"/>
                  </a:cubicBezTo>
                  <a:cubicBezTo>
                    <a:pt x="16433" y="1579"/>
                    <a:pt x="17696" y="1358"/>
                    <a:pt x="18958" y="1279"/>
                  </a:cubicBezTo>
                  <a:cubicBezTo>
                    <a:pt x="19201" y="1256"/>
                    <a:pt x="19435" y="1242"/>
                    <a:pt x="19673" y="1242"/>
                  </a:cubicBezTo>
                  <a:cubicBezTo>
                    <a:pt x="19761" y="1242"/>
                    <a:pt x="19848" y="1244"/>
                    <a:pt x="19937" y="1248"/>
                  </a:cubicBezTo>
                  <a:lnTo>
                    <a:pt x="19969" y="1248"/>
                  </a:lnTo>
                  <a:cubicBezTo>
                    <a:pt x="20205" y="1232"/>
                    <a:pt x="20316" y="1232"/>
                    <a:pt x="20316" y="1232"/>
                  </a:cubicBezTo>
                  <a:cubicBezTo>
                    <a:pt x="20316" y="1232"/>
                    <a:pt x="20426" y="1248"/>
                    <a:pt x="20663" y="1248"/>
                  </a:cubicBezTo>
                  <a:lnTo>
                    <a:pt x="20695" y="1248"/>
                  </a:lnTo>
                  <a:lnTo>
                    <a:pt x="20695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>
              <a:extLst>
                <a:ext uri="{FF2B5EF4-FFF2-40B4-BE49-F238E27FC236}">
                  <a16:creationId xmlns:a16="http://schemas.microsoft.com/office/drawing/2014/main" id="{7E3B9BA8-0DA8-043E-C7F2-8680AB1EE17C}"/>
                </a:ext>
              </a:extLst>
            </p:cNvPr>
            <p:cNvSpPr/>
            <p:nvPr/>
          </p:nvSpPr>
          <p:spPr>
            <a:xfrm>
              <a:off x="3460109" y="1308859"/>
              <a:ext cx="571385" cy="571369"/>
            </a:xfrm>
            <a:custGeom>
              <a:avLst/>
              <a:gdLst/>
              <a:ahLst/>
              <a:cxnLst/>
              <a:rect l="l" t="t" r="r" b="b"/>
              <a:pathLst>
                <a:path w="35092" h="35091" extrusionOk="0">
                  <a:moveTo>
                    <a:pt x="17538" y="0"/>
                  </a:moveTo>
                  <a:cubicBezTo>
                    <a:pt x="17538" y="0"/>
                    <a:pt x="17443" y="0"/>
                    <a:pt x="17254" y="16"/>
                  </a:cubicBezTo>
                  <a:lnTo>
                    <a:pt x="17191" y="16"/>
                  </a:lnTo>
                  <a:lnTo>
                    <a:pt x="17191" y="2731"/>
                  </a:lnTo>
                  <a:lnTo>
                    <a:pt x="17317" y="2731"/>
                  </a:lnTo>
                  <a:cubicBezTo>
                    <a:pt x="17491" y="2715"/>
                    <a:pt x="17569" y="2715"/>
                    <a:pt x="17569" y="2715"/>
                  </a:cubicBezTo>
                  <a:cubicBezTo>
                    <a:pt x="17569" y="2715"/>
                    <a:pt x="17680" y="2731"/>
                    <a:pt x="17854" y="2731"/>
                  </a:cubicBezTo>
                  <a:lnTo>
                    <a:pt x="17948" y="2731"/>
                  </a:lnTo>
                  <a:cubicBezTo>
                    <a:pt x="18012" y="2727"/>
                    <a:pt x="18074" y="2725"/>
                    <a:pt x="18136" y="2725"/>
                  </a:cubicBezTo>
                  <a:cubicBezTo>
                    <a:pt x="18305" y="2725"/>
                    <a:pt x="18470" y="2739"/>
                    <a:pt x="18643" y="2762"/>
                  </a:cubicBezTo>
                  <a:cubicBezTo>
                    <a:pt x="19622" y="2810"/>
                    <a:pt x="20600" y="2983"/>
                    <a:pt x="21547" y="3252"/>
                  </a:cubicBezTo>
                  <a:cubicBezTo>
                    <a:pt x="23015" y="3646"/>
                    <a:pt x="24420" y="4294"/>
                    <a:pt x="25699" y="5130"/>
                  </a:cubicBezTo>
                  <a:cubicBezTo>
                    <a:pt x="28335" y="6851"/>
                    <a:pt x="30356" y="9376"/>
                    <a:pt x="31476" y="12328"/>
                  </a:cubicBezTo>
                  <a:cubicBezTo>
                    <a:pt x="31902" y="13465"/>
                    <a:pt x="32187" y="14649"/>
                    <a:pt x="32313" y="15848"/>
                  </a:cubicBezTo>
                  <a:cubicBezTo>
                    <a:pt x="32360" y="16259"/>
                    <a:pt x="32392" y="16654"/>
                    <a:pt x="32408" y="17064"/>
                  </a:cubicBezTo>
                  <a:cubicBezTo>
                    <a:pt x="32423" y="17380"/>
                    <a:pt x="32423" y="17711"/>
                    <a:pt x="32408" y="18043"/>
                  </a:cubicBezTo>
                  <a:cubicBezTo>
                    <a:pt x="32376" y="18611"/>
                    <a:pt x="32329" y="19163"/>
                    <a:pt x="32250" y="19732"/>
                  </a:cubicBezTo>
                  <a:cubicBezTo>
                    <a:pt x="32155" y="20379"/>
                    <a:pt x="32013" y="21026"/>
                    <a:pt x="31839" y="21657"/>
                  </a:cubicBezTo>
                  <a:cubicBezTo>
                    <a:pt x="31760" y="21989"/>
                    <a:pt x="31634" y="22289"/>
                    <a:pt x="31539" y="22620"/>
                  </a:cubicBezTo>
                  <a:lnTo>
                    <a:pt x="31334" y="23078"/>
                  </a:lnTo>
                  <a:cubicBezTo>
                    <a:pt x="31271" y="23252"/>
                    <a:pt x="31208" y="23394"/>
                    <a:pt x="31145" y="23552"/>
                  </a:cubicBezTo>
                  <a:cubicBezTo>
                    <a:pt x="29992" y="26140"/>
                    <a:pt x="28130" y="28350"/>
                    <a:pt x="25762" y="29913"/>
                  </a:cubicBezTo>
                  <a:cubicBezTo>
                    <a:pt x="23442" y="31460"/>
                    <a:pt x="20727" y="32313"/>
                    <a:pt x="17948" y="32376"/>
                  </a:cubicBezTo>
                  <a:lnTo>
                    <a:pt x="17191" y="32376"/>
                  </a:lnTo>
                  <a:cubicBezTo>
                    <a:pt x="14397" y="32313"/>
                    <a:pt x="11682" y="31460"/>
                    <a:pt x="9361" y="29913"/>
                  </a:cubicBezTo>
                  <a:cubicBezTo>
                    <a:pt x="7009" y="28350"/>
                    <a:pt x="5146" y="26140"/>
                    <a:pt x="3994" y="23552"/>
                  </a:cubicBezTo>
                  <a:cubicBezTo>
                    <a:pt x="3915" y="23410"/>
                    <a:pt x="3852" y="23252"/>
                    <a:pt x="3805" y="23078"/>
                  </a:cubicBezTo>
                  <a:lnTo>
                    <a:pt x="3600" y="22620"/>
                  </a:lnTo>
                  <a:cubicBezTo>
                    <a:pt x="3505" y="22289"/>
                    <a:pt x="3379" y="21989"/>
                    <a:pt x="3300" y="21657"/>
                  </a:cubicBezTo>
                  <a:cubicBezTo>
                    <a:pt x="3110" y="21026"/>
                    <a:pt x="2968" y="20379"/>
                    <a:pt x="2873" y="19732"/>
                  </a:cubicBezTo>
                  <a:cubicBezTo>
                    <a:pt x="2810" y="19163"/>
                    <a:pt x="2747" y="18611"/>
                    <a:pt x="2731" y="18043"/>
                  </a:cubicBezTo>
                  <a:cubicBezTo>
                    <a:pt x="2716" y="17711"/>
                    <a:pt x="2716" y="17380"/>
                    <a:pt x="2731" y="17064"/>
                  </a:cubicBezTo>
                  <a:lnTo>
                    <a:pt x="32" y="17064"/>
                  </a:lnTo>
                  <a:cubicBezTo>
                    <a:pt x="1" y="17380"/>
                    <a:pt x="1" y="17711"/>
                    <a:pt x="32" y="18043"/>
                  </a:cubicBezTo>
                  <a:cubicBezTo>
                    <a:pt x="48" y="18737"/>
                    <a:pt x="95" y="19432"/>
                    <a:pt x="190" y="20110"/>
                  </a:cubicBezTo>
                  <a:cubicBezTo>
                    <a:pt x="300" y="20884"/>
                    <a:pt x="474" y="21657"/>
                    <a:pt x="695" y="22415"/>
                  </a:cubicBezTo>
                  <a:cubicBezTo>
                    <a:pt x="790" y="22794"/>
                    <a:pt x="932" y="23157"/>
                    <a:pt x="1058" y="23536"/>
                  </a:cubicBezTo>
                  <a:lnTo>
                    <a:pt x="1263" y="24104"/>
                  </a:lnTo>
                  <a:cubicBezTo>
                    <a:pt x="1342" y="24294"/>
                    <a:pt x="1421" y="24467"/>
                    <a:pt x="1500" y="24657"/>
                  </a:cubicBezTo>
                  <a:cubicBezTo>
                    <a:pt x="4263" y="30876"/>
                    <a:pt x="10356" y="34949"/>
                    <a:pt x="17159" y="35091"/>
                  </a:cubicBezTo>
                  <a:lnTo>
                    <a:pt x="17917" y="35091"/>
                  </a:lnTo>
                  <a:cubicBezTo>
                    <a:pt x="24720" y="34933"/>
                    <a:pt x="30829" y="30876"/>
                    <a:pt x="33592" y="24657"/>
                  </a:cubicBezTo>
                  <a:cubicBezTo>
                    <a:pt x="33670" y="24467"/>
                    <a:pt x="33749" y="24294"/>
                    <a:pt x="33828" y="24104"/>
                  </a:cubicBezTo>
                  <a:lnTo>
                    <a:pt x="34033" y="23536"/>
                  </a:lnTo>
                  <a:cubicBezTo>
                    <a:pt x="34160" y="23157"/>
                    <a:pt x="34302" y="22810"/>
                    <a:pt x="34412" y="22415"/>
                  </a:cubicBezTo>
                  <a:cubicBezTo>
                    <a:pt x="34618" y="21657"/>
                    <a:pt x="34791" y="20884"/>
                    <a:pt x="34902" y="20110"/>
                  </a:cubicBezTo>
                  <a:cubicBezTo>
                    <a:pt x="34996" y="19432"/>
                    <a:pt x="35044" y="18737"/>
                    <a:pt x="35060" y="18043"/>
                  </a:cubicBezTo>
                  <a:cubicBezTo>
                    <a:pt x="35091" y="17711"/>
                    <a:pt x="35091" y="17380"/>
                    <a:pt x="35060" y="17064"/>
                  </a:cubicBezTo>
                  <a:cubicBezTo>
                    <a:pt x="35060" y="16559"/>
                    <a:pt x="35028" y="16054"/>
                    <a:pt x="34965" y="15549"/>
                  </a:cubicBezTo>
                  <a:cubicBezTo>
                    <a:pt x="34807" y="14128"/>
                    <a:pt x="34460" y="12723"/>
                    <a:pt x="33970" y="11381"/>
                  </a:cubicBezTo>
                  <a:cubicBezTo>
                    <a:pt x="32644" y="7893"/>
                    <a:pt x="30261" y="4909"/>
                    <a:pt x="27151" y="2873"/>
                  </a:cubicBezTo>
                  <a:cubicBezTo>
                    <a:pt x="25636" y="1878"/>
                    <a:pt x="23978" y="1121"/>
                    <a:pt x="22226" y="647"/>
                  </a:cubicBezTo>
                  <a:cubicBezTo>
                    <a:pt x="21105" y="316"/>
                    <a:pt x="19953" y="126"/>
                    <a:pt x="18801" y="47"/>
                  </a:cubicBezTo>
                  <a:cubicBezTo>
                    <a:pt x="18422" y="0"/>
                    <a:pt x="18138" y="16"/>
                    <a:pt x="1791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>
              <a:extLst>
                <a:ext uri="{FF2B5EF4-FFF2-40B4-BE49-F238E27FC236}">
                  <a16:creationId xmlns:a16="http://schemas.microsoft.com/office/drawing/2014/main" id="{3064E7BD-0DCA-ED97-058E-5E2C1E106981}"/>
                </a:ext>
              </a:extLst>
            </p:cNvPr>
            <p:cNvSpPr/>
            <p:nvPr/>
          </p:nvSpPr>
          <p:spPr>
            <a:xfrm>
              <a:off x="2937832" y="1534258"/>
              <a:ext cx="32158" cy="6448"/>
            </a:xfrm>
            <a:custGeom>
              <a:avLst/>
              <a:gdLst/>
              <a:ahLst/>
              <a:cxnLst/>
              <a:rect l="l" t="t" r="r" b="b"/>
              <a:pathLst>
                <a:path w="1975" h="396" extrusionOk="0">
                  <a:moveTo>
                    <a:pt x="1" y="1"/>
                  </a:moveTo>
                  <a:lnTo>
                    <a:pt x="1" y="395"/>
                  </a:lnTo>
                  <a:lnTo>
                    <a:pt x="1974" y="395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33">
            <a:extLst>
              <a:ext uri="{FF2B5EF4-FFF2-40B4-BE49-F238E27FC236}">
                <a16:creationId xmlns:a16="http://schemas.microsoft.com/office/drawing/2014/main" id="{C2000661-5646-6A87-30C4-488F3E0DEA0B}"/>
              </a:ext>
            </a:extLst>
          </p:cNvPr>
          <p:cNvSpPr/>
          <p:nvPr/>
        </p:nvSpPr>
        <p:spPr>
          <a:xfrm>
            <a:off x="848494" y="3337560"/>
            <a:ext cx="1992978" cy="6448"/>
          </a:xfrm>
          <a:custGeom>
            <a:avLst/>
            <a:gdLst/>
            <a:ahLst/>
            <a:cxnLst/>
            <a:rect l="l" t="t" r="r" b="b"/>
            <a:pathLst>
              <a:path w="122400" h="396" extrusionOk="0">
                <a:moveTo>
                  <a:pt x="1" y="1"/>
                </a:moveTo>
                <a:lnTo>
                  <a:pt x="1" y="395"/>
                </a:lnTo>
                <a:lnTo>
                  <a:pt x="4010" y="395"/>
                </a:lnTo>
                <a:lnTo>
                  <a:pt x="3947" y="1"/>
                </a:lnTo>
                <a:close/>
                <a:moveTo>
                  <a:pt x="9866" y="1"/>
                </a:moveTo>
                <a:lnTo>
                  <a:pt x="9866" y="395"/>
                </a:lnTo>
                <a:lnTo>
                  <a:pt x="13876" y="395"/>
                </a:lnTo>
                <a:lnTo>
                  <a:pt x="13813" y="1"/>
                </a:lnTo>
                <a:close/>
                <a:moveTo>
                  <a:pt x="19795" y="1"/>
                </a:moveTo>
                <a:lnTo>
                  <a:pt x="19795" y="395"/>
                </a:lnTo>
                <a:lnTo>
                  <a:pt x="23742" y="395"/>
                </a:lnTo>
                <a:lnTo>
                  <a:pt x="23742" y="1"/>
                </a:lnTo>
                <a:close/>
                <a:moveTo>
                  <a:pt x="29661" y="1"/>
                </a:moveTo>
                <a:lnTo>
                  <a:pt x="29661" y="395"/>
                </a:lnTo>
                <a:lnTo>
                  <a:pt x="33607" y="395"/>
                </a:lnTo>
                <a:lnTo>
                  <a:pt x="33607" y="1"/>
                </a:lnTo>
                <a:close/>
                <a:moveTo>
                  <a:pt x="39527" y="1"/>
                </a:moveTo>
                <a:lnTo>
                  <a:pt x="39527" y="395"/>
                </a:lnTo>
                <a:lnTo>
                  <a:pt x="43473" y="395"/>
                </a:lnTo>
                <a:lnTo>
                  <a:pt x="43473" y="1"/>
                </a:lnTo>
                <a:close/>
                <a:moveTo>
                  <a:pt x="49393" y="1"/>
                </a:moveTo>
                <a:lnTo>
                  <a:pt x="49393" y="395"/>
                </a:lnTo>
                <a:lnTo>
                  <a:pt x="53339" y="395"/>
                </a:lnTo>
                <a:lnTo>
                  <a:pt x="53339" y="1"/>
                </a:lnTo>
                <a:close/>
                <a:moveTo>
                  <a:pt x="59258" y="1"/>
                </a:moveTo>
                <a:lnTo>
                  <a:pt x="59258" y="395"/>
                </a:lnTo>
                <a:lnTo>
                  <a:pt x="63205" y="395"/>
                </a:lnTo>
                <a:lnTo>
                  <a:pt x="63205" y="1"/>
                </a:lnTo>
                <a:close/>
                <a:moveTo>
                  <a:pt x="69124" y="1"/>
                </a:moveTo>
                <a:lnTo>
                  <a:pt x="69124" y="395"/>
                </a:lnTo>
                <a:lnTo>
                  <a:pt x="73071" y="395"/>
                </a:lnTo>
                <a:lnTo>
                  <a:pt x="73071" y="1"/>
                </a:lnTo>
                <a:close/>
                <a:moveTo>
                  <a:pt x="78990" y="1"/>
                </a:moveTo>
                <a:lnTo>
                  <a:pt x="78990" y="395"/>
                </a:lnTo>
                <a:lnTo>
                  <a:pt x="82936" y="395"/>
                </a:lnTo>
                <a:lnTo>
                  <a:pt x="82936" y="1"/>
                </a:lnTo>
                <a:close/>
                <a:moveTo>
                  <a:pt x="88856" y="1"/>
                </a:moveTo>
                <a:lnTo>
                  <a:pt x="88856" y="395"/>
                </a:lnTo>
                <a:lnTo>
                  <a:pt x="92802" y="395"/>
                </a:lnTo>
                <a:lnTo>
                  <a:pt x="92802" y="1"/>
                </a:lnTo>
                <a:close/>
                <a:moveTo>
                  <a:pt x="98722" y="1"/>
                </a:moveTo>
                <a:lnTo>
                  <a:pt x="98722" y="395"/>
                </a:lnTo>
                <a:lnTo>
                  <a:pt x="102668" y="395"/>
                </a:lnTo>
                <a:lnTo>
                  <a:pt x="102668" y="1"/>
                </a:lnTo>
                <a:close/>
                <a:moveTo>
                  <a:pt x="108587" y="1"/>
                </a:moveTo>
                <a:lnTo>
                  <a:pt x="108587" y="395"/>
                </a:lnTo>
                <a:lnTo>
                  <a:pt x="112534" y="395"/>
                </a:lnTo>
                <a:lnTo>
                  <a:pt x="112534" y="1"/>
                </a:lnTo>
                <a:close/>
                <a:moveTo>
                  <a:pt x="118453" y="1"/>
                </a:moveTo>
                <a:lnTo>
                  <a:pt x="118453" y="395"/>
                </a:lnTo>
                <a:lnTo>
                  <a:pt x="122399" y="395"/>
                </a:lnTo>
                <a:lnTo>
                  <a:pt x="122399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3">
            <a:extLst>
              <a:ext uri="{FF2B5EF4-FFF2-40B4-BE49-F238E27FC236}">
                <a16:creationId xmlns:a16="http://schemas.microsoft.com/office/drawing/2014/main" id="{C446ED7D-0ABD-4D6B-48A6-AA933D529EB9}"/>
              </a:ext>
            </a:extLst>
          </p:cNvPr>
          <p:cNvSpPr/>
          <p:nvPr/>
        </p:nvSpPr>
        <p:spPr>
          <a:xfrm>
            <a:off x="719993" y="1534258"/>
            <a:ext cx="32142" cy="6448"/>
          </a:xfrm>
          <a:custGeom>
            <a:avLst/>
            <a:gdLst/>
            <a:ahLst/>
            <a:cxnLst/>
            <a:rect l="l" t="t" r="r" b="b"/>
            <a:pathLst>
              <a:path w="1974" h="396" extrusionOk="0">
                <a:moveTo>
                  <a:pt x="0" y="1"/>
                </a:moveTo>
                <a:lnTo>
                  <a:pt x="0" y="395"/>
                </a:lnTo>
                <a:lnTo>
                  <a:pt x="1973" y="395"/>
                </a:lnTo>
                <a:lnTo>
                  <a:pt x="197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3">
            <a:extLst>
              <a:ext uri="{FF2B5EF4-FFF2-40B4-BE49-F238E27FC236}">
                <a16:creationId xmlns:a16="http://schemas.microsoft.com/office/drawing/2014/main" id="{E0B20587-274F-8044-8639-FD4C627889B8}"/>
              </a:ext>
            </a:extLst>
          </p:cNvPr>
          <p:cNvSpPr/>
          <p:nvPr/>
        </p:nvSpPr>
        <p:spPr>
          <a:xfrm flipV="1">
            <a:off x="2294754" y="1649391"/>
            <a:ext cx="1592282" cy="1709828"/>
          </a:xfrm>
          <a:custGeom>
            <a:avLst/>
            <a:gdLst/>
            <a:ahLst/>
            <a:cxnLst/>
            <a:rect l="l" t="t" r="r" b="b"/>
            <a:pathLst>
              <a:path w="122116" h="122101" extrusionOk="0">
                <a:moveTo>
                  <a:pt x="48" y="1"/>
                </a:moveTo>
                <a:cubicBezTo>
                  <a:pt x="32" y="964"/>
                  <a:pt x="16" y="1848"/>
                  <a:pt x="16" y="2716"/>
                </a:cubicBezTo>
                <a:cubicBezTo>
                  <a:pt x="0" y="18722"/>
                  <a:pt x="3347" y="34555"/>
                  <a:pt x="9835" y="49188"/>
                </a:cubicBezTo>
                <a:cubicBezTo>
                  <a:pt x="16086" y="63363"/>
                  <a:pt x="25004" y="76133"/>
                  <a:pt x="36370" y="87136"/>
                </a:cubicBezTo>
                <a:cubicBezTo>
                  <a:pt x="47593" y="98043"/>
                  <a:pt x="60789" y="106725"/>
                  <a:pt x="75233" y="112724"/>
                </a:cubicBezTo>
                <a:cubicBezTo>
                  <a:pt x="90050" y="118912"/>
                  <a:pt x="105951" y="122100"/>
                  <a:pt x="121996" y="122100"/>
                </a:cubicBezTo>
                <a:cubicBezTo>
                  <a:pt x="122036" y="122100"/>
                  <a:pt x="122076" y="122100"/>
                  <a:pt x="122115" y="122100"/>
                </a:cubicBezTo>
                <a:lnTo>
                  <a:pt x="122115" y="121690"/>
                </a:lnTo>
                <a:cubicBezTo>
                  <a:pt x="56149" y="121690"/>
                  <a:pt x="411" y="67199"/>
                  <a:pt x="411" y="2700"/>
                </a:cubicBezTo>
                <a:cubicBezTo>
                  <a:pt x="411" y="1848"/>
                  <a:pt x="427" y="964"/>
                  <a:pt x="442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3">
            <a:extLst>
              <a:ext uri="{FF2B5EF4-FFF2-40B4-BE49-F238E27FC236}">
                <a16:creationId xmlns:a16="http://schemas.microsoft.com/office/drawing/2014/main" id="{0A37FF3A-10EC-275C-AA6E-E8D526DE1EDC}"/>
              </a:ext>
            </a:extLst>
          </p:cNvPr>
          <p:cNvSpPr/>
          <p:nvPr/>
        </p:nvSpPr>
        <p:spPr>
          <a:xfrm flipV="1">
            <a:off x="1199594" y="731520"/>
            <a:ext cx="2629102" cy="2672300"/>
          </a:xfrm>
          <a:custGeom>
            <a:avLst/>
            <a:gdLst/>
            <a:ahLst/>
            <a:cxnLst/>
            <a:rect l="l" t="t" r="r" b="b"/>
            <a:pathLst>
              <a:path w="161468" h="164121" extrusionOk="0">
                <a:moveTo>
                  <a:pt x="79" y="1"/>
                </a:moveTo>
                <a:cubicBezTo>
                  <a:pt x="63" y="1043"/>
                  <a:pt x="63" y="1911"/>
                  <a:pt x="63" y="2716"/>
                </a:cubicBezTo>
                <a:cubicBezTo>
                  <a:pt x="0" y="67609"/>
                  <a:pt x="38848" y="126204"/>
                  <a:pt x="98626" y="151429"/>
                </a:cubicBezTo>
                <a:cubicBezTo>
                  <a:pt x="118392" y="159797"/>
                  <a:pt x="139642" y="164121"/>
                  <a:pt x="161101" y="164121"/>
                </a:cubicBezTo>
                <a:cubicBezTo>
                  <a:pt x="161218" y="164121"/>
                  <a:pt x="161335" y="164121"/>
                  <a:pt x="161452" y="164121"/>
                </a:cubicBezTo>
                <a:lnTo>
                  <a:pt x="161468" y="163726"/>
                </a:lnTo>
                <a:cubicBezTo>
                  <a:pt x="72676" y="163726"/>
                  <a:pt x="458" y="91492"/>
                  <a:pt x="458" y="2716"/>
                </a:cubicBezTo>
                <a:cubicBezTo>
                  <a:pt x="458" y="1895"/>
                  <a:pt x="458" y="1043"/>
                  <a:pt x="474" y="1"/>
                </a:cubicBez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3">
            <a:extLst>
              <a:ext uri="{FF2B5EF4-FFF2-40B4-BE49-F238E27FC236}">
                <a16:creationId xmlns:a16="http://schemas.microsoft.com/office/drawing/2014/main" id="{A8062515-6B46-76C0-FCD2-34172E9D8E19}"/>
              </a:ext>
            </a:extLst>
          </p:cNvPr>
          <p:cNvSpPr/>
          <p:nvPr/>
        </p:nvSpPr>
        <p:spPr>
          <a:xfrm>
            <a:off x="1120428" y="3246120"/>
            <a:ext cx="164502" cy="164518"/>
          </a:xfrm>
          <a:custGeom>
            <a:avLst/>
            <a:gdLst/>
            <a:ahLst/>
            <a:cxnLst/>
            <a:rect l="l" t="t" r="r" b="b"/>
            <a:pathLst>
              <a:path w="10103" h="10104" extrusionOk="0">
                <a:moveTo>
                  <a:pt x="0" y="1"/>
                </a:moveTo>
                <a:lnTo>
                  <a:pt x="0" y="10103"/>
                </a:lnTo>
                <a:lnTo>
                  <a:pt x="10103" y="10103"/>
                </a:lnTo>
                <a:lnTo>
                  <a:pt x="1010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3">
            <a:extLst>
              <a:ext uri="{FF2B5EF4-FFF2-40B4-BE49-F238E27FC236}">
                <a16:creationId xmlns:a16="http://schemas.microsoft.com/office/drawing/2014/main" id="{90C877AB-310F-62EE-C571-E7816A2D320D}"/>
              </a:ext>
            </a:extLst>
          </p:cNvPr>
          <p:cNvSpPr/>
          <p:nvPr/>
        </p:nvSpPr>
        <p:spPr>
          <a:xfrm>
            <a:off x="2216614" y="3245629"/>
            <a:ext cx="164518" cy="164518"/>
          </a:xfrm>
          <a:custGeom>
            <a:avLst/>
            <a:gdLst/>
            <a:ahLst/>
            <a:cxnLst/>
            <a:rect l="l" t="t" r="r" b="b"/>
            <a:pathLst>
              <a:path w="10104" h="10104" extrusionOk="0">
                <a:moveTo>
                  <a:pt x="1" y="1"/>
                </a:moveTo>
                <a:lnTo>
                  <a:pt x="1" y="10103"/>
                </a:lnTo>
                <a:lnTo>
                  <a:pt x="10103" y="10103"/>
                </a:lnTo>
                <a:lnTo>
                  <a:pt x="10103" y="1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3">
            <a:extLst>
              <a:ext uri="{FF2B5EF4-FFF2-40B4-BE49-F238E27FC236}">
                <a16:creationId xmlns:a16="http://schemas.microsoft.com/office/drawing/2014/main" id="{275E714D-E366-F95D-1A00-B37497AE4327}"/>
              </a:ext>
            </a:extLst>
          </p:cNvPr>
          <p:cNvSpPr/>
          <p:nvPr/>
        </p:nvSpPr>
        <p:spPr>
          <a:xfrm>
            <a:off x="3857222" y="1579881"/>
            <a:ext cx="153707" cy="159617"/>
          </a:xfrm>
          <a:custGeom>
            <a:avLst/>
            <a:gdLst/>
            <a:ahLst/>
            <a:cxnLst/>
            <a:rect l="l" t="t" r="r" b="b"/>
            <a:pathLst>
              <a:path w="9440" h="9803" extrusionOk="0">
                <a:moveTo>
                  <a:pt x="0" y="0"/>
                </a:moveTo>
                <a:lnTo>
                  <a:pt x="0" y="9803"/>
                </a:lnTo>
                <a:lnTo>
                  <a:pt x="9440" y="4909"/>
                </a:lnTo>
                <a:lnTo>
                  <a:pt x="0" y="0"/>
                </a:lnTo>
                <a:close/>
              </a:path>
            </a:pathLst>
          </a:cu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382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0"/>
      <p:bldP spid="725" grpId="0"/>
      <p:bldP spid="727" grpId="0"/>
      <p:bldP spid="728" grpId="0"/>
      <p:bldP spid="731" grpId="0" animBg="1"/>
      <p:bldP spid="778" grpId="0" animBg="1"/>
      <p:bldP spid="781" grpId="0" animBg="1"/>
      <p:bldP spid="782" grpId="0" animBg="1"/>
      <p:bldP spid="783" grpId="0" animBg="1"/>
      <p:bldP spid="784" grpId="0" animBg="1"/>
      <p:bldP spid="7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>
          <a:extLst>
            <a:ext uri="{FF2B5EF4-FFF2-40B4-BE49-F238E27FC236}">
              <a16:creationId xmlns:a16="http://schemas.microsoft.com/office/drawing/2014/main" id="{32D59D3E-6530-456B-49CC-733A1BD04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>
            <a:extLst>
              <a:ext uri="{FF2B5EF4-FFF2-40B4-BE49-F238E27FC236}">
                <a16:creationId xmlns:a16="http://schemas.microsoft.com/office/drawing/2014/main" id="{6A3A6F4B-D1B2-F71C-26B6-C1761BB896E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Text">
            <a:extLst>
              <a:ext uri="{FF2B5EF4-FFF2-40B4-BE49-F238E27FC236}">
                <a16:creationId xmlns:a16="http://schemas.microsoft.com/office/drawing/2014/main" id="{C85A5766-E66E-EB5E-C049-166FE2BCD5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9401" y="2367173"/>
            <a:ext cx="3457574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  <a:lumMod val="50000"/>
                        <a:lumOff val="50000"/>
                        <a:alpha val="95000"/>
                      </a:schemeClr>
                    </a:gs>
                    <a:gs pos="56000">
                      <a:schemeClr val="accent5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sym typeface="Teko"/>
              </a:rPr>
              <a:t>Implemntation</a:t>
            </a:r>
            <a:br>
              <a:rPr lang="es" sz="4000" dirty="0"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  <a:lumMod val="50000"/>
                        <a:lumOff val="50000"/>
                        <a:alpha val="95000"/>
                      </a:schemeClr>
                    </a:gs>
                    <a:gs pos="56000">
                      <a:schemeClr val="accent5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sym typeface="Teko"/>
              </a:rPr>
            </a:br>
            <a:r>
              <a:rPr lang="es" sz="4000" dirty="0"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  <a:lumMod val="50000"/>
                        <a:lumOff val="50000"/>
                        <a:alpha val="95000"/>
                      </a:schemeClr>
                    </a:gs>
                    <a:gs pos="56000">
                      <a:schemeClr val="accent5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and</a:t>
            </a:r>
            <a:br>
              <a:rPr lang="es" sz="4000" dirty="0"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  <a:lumMod val="50000"/>
                        <a:lumOff val="50000"/>
                        <a:alpha val="95000"/>
                      </a:schemeClr>
                    </a:gs>
                    <a:gs pos="56000">
                      <a:schemeClr val="accent5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</a:br>
            <a:r>
              <a:rPr lang="es" sz="4000" dirty="0"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  <a:lumMod val="50000"/>
                        <a:lumOff val="50000"/>
                        <a:alpha val="95000"/>
                      </a:schemeClr>
                    </a:gs>
                    <a:gs pos="56000">
                      <a:schemeClr val="accent5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Challenges</a:t>
            </a:r>
            <a:endParaRPr sz="4000" dirty="0">
              <a:gradFill flip="none" rotWithShape="1">
                <a:gsLst>
                  <a:gs pos="0">
                    <a:schemeClr val="accent5">
                      <a:shade val="30000"/>
                      <a:satMod val="115000"/>
                      <a:lumMod val="50000"/>
                      <a:lumOff val="50000"/>
                      <a:alpha val="95000"/>
                    </a:schemeClr>
                  </a:gs>
                  <a:gs pos="56000">
                    <a:schemeClr val="accent5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sym typeface="Teko"/>
            </a:endParaRPr>
          </a:p>
        </p:txBody>
      </p:sp>
      <p:pic>
        <p:nvPicPr>
          <p:cNvPr id="525" name="Google Shape;525;p25">
            <a:extLst>
              <a:ext uri="{FF2B5EF4-FFF2-40B4-BE49-F238E27FC236}">
                <a16:creationId xmlns:a16="http://schemas.microsoft.com/office/drawing/2014/main" id="{556B1A7A-C7F8-1465-EB5B-C60A056B06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>
            <a:extLst>
              <a:ext uri="{FF2B5EF4-FFF2-40B4-BE49-F238E27FC236}">
                <a16:creationId xmlns:a16="http://schemas.microsoft.com/office/drawing/2014/main" id="{77B40B1C-55ED-6631-F989-94F56DDA9F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215251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>
            <a:extLst>
              <a:ext uri="{FF2B5EF4-FFF2-40B4-BE49-F238E27FC236}">
                <a16:creationId xmlns:a16="http://schemas.microsoft.com/office/drawing/2014/main" id="{23B43F61-CDF7-23F0-5AB1-4D3B312FFDE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7E737233-E983-34B0-3595-98C3D783D084}"/>
              </a:ext>
            </a:extLst>
          </p:cNvPr>
          <p:cNvSpPr/>
          <p:nvPr/>
        </p:nvSpPr>
        <p:spPr>
          <a:xfrm>
            <a:off x="1918467" y="1084792"/>
            <a:ext cx="5257639" cy="1717933"/>
          </a:xfrm>
          <a:prstGeom prst="trapezoid">
            <a:avLst>
              <a:gd name="adj" fmla="val 131953"/>
            </a:avLst>
          </a:prstGeom>
          <a:gradFill flip="none" rotWithShape="1">
            <a:gsLst>
              <a:gs pos="29000">
                <a:schemeClr val="accent5">
                  <a:alpha val="20000"/>
                  <a:lumMod val="10000"/>
                  <a:lumOff val="90000"/>
                </a:schemeClr>
              </a:gs>
              <a:gs pos="65000">
                <a:schemeClr val="accent5">
                  <a:lumMod val="95000"/>
                  <a:lumOff val="5000"/>
                  <a:alpha val="20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4CD89539-F7C7-47BF-667F-8A4E84D126A7}"/>
              </a:ext>
            </a:extLst>
          </p:cNvPr>
          <p:cNvSpPr/>
          <p:nvPr/>
        </p:nvSpPr>
        <p:spPr>
          <a:xfrm flipV="1">
            <a:off x="1918468" y="2802726"/>
            <a:ext cx="5307064" cy="1599890"/>
          </a:xfrm>
          <a:prstGeom prst="trapezoid">
            <a:avLst>
              <a:gd name="adj" fmla="val 146452"/>
            </a:avLst>
          </a:prstGeom>
          <a:gradFill flip="none" rotWithShape="1">
            <a:gsLst>
              <a:gs pos="7000">
                <a:schemeClr val="accent5">
                  <a:alpha val="20000"/>
                  <a:lumMod val="10000"/>
                  <a:lumOff val="90000"/>
                </a:schemeClr>
              </a:gs>
              <a:gs pos="81000">
                <a:schemeClr val="accent5">
                  <a:lumMod val="95000"/>
                  <a:lumOff val="5000"/>
                  <a:alpha val="20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ctrTitle"/>
          </p:nvPr>
        </p:nvSpPr>
        <p:spPr>
          <a:xfrm>
            <a:off x="214438" y="11196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rgbClr val="F3F3F3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Implementations</a:t>
            </a:r>
            <a:endParaRPr sz="4000" dirty="0">
              <a:solidFill>
                <a:srgbClr val="F3F3F3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68" name="Google Shape;668;p31"/>
          <p:cNvPicPr preferRelativeResize="0"/>
          <p:nvPr/>
        </p:nvPicPr>
        <p:blipFill rotWithShape="1">
          <a:blip r:embed="rId4">
            <a:alphaModFix/>
          </a:blip>
          <a:srcRect l="5927" t="2783" r="2177" b="2555"/>
          <a:stretch/>
        </p:blipFill>
        <p:spPr>
          <a:xfrm>
            <a:off x="2981325" y="1045675"/>
            <a:ext cx="3324224" cy="34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1"/>
          <p:cNvSpPr txBox="1">
            <a:spLocks noGrp="1"/>
          </p:cNvSpPr>
          <p:nvPr>
            <p:ph type="ctrTitle" idx="7"/>
          </p:nvPr>
        </p:nvSpPr>
        <p:spPr>
          <a:xfrm>
            <a:off x="338744" y="80354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Evaluation</a:t>
            </a:r>
            <a:endParaRPr sz="25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1" name="Google Shape;671;p31"/>
          <p:cNvSpPr txBox="1">
            <a:spLocks noGrp="1"/>
          </p:cNvSpPr>
          <p:nvPr>
            <p:ph type="subTitle" idx="1"/>
          </p:nvPr>
        </p:nvSpPr>
        <p:spPr>
          <a:xfrm>
            <a:off x="570841" y="3759336"/>
            <a:ext cx="2132999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</a:rPr>
              <a:t>Epochs 60 – 80 ~ 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3F3F3"/>
                </a:solidFill>
              </a:rPr>
              <a:t>B</a:t>
            </a:r>
            <a:r>
              <a:rPr lang="es" sz="1200" dirty="0">
                <a:solidFill>
                  <a:srgbClr val="F3F3F3"/>
                </a:solidFill>
              </a:rPr>
              <a:t>atches 16 – 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3F3F3"/>
                </a:solidFill>
              </a:rPr>
              <a:t>Learn Rate 0.001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3F3F3"/>
                </a:solidFill>
              </a:rPr>
              <a:t>Decay Weight 1e-5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672" name="Google Shape;672;p31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239355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</a:rPr>
              <a:t>Self-Gathered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</a:rPr>
              <a:t>FaceForensics++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</a:rPr>
              <a:t>Deep Fake Detection Challenge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</a:rPr>
              <a:t>Original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2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674" name="Google Shape;674;p31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Data Collection</a:t>
            </a:r>
            <a:endParaRPr sz="25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5" name="Google Shape;675;p31"/>
          <p:cNvSpPr txBox="1">
            <a:spLocks noGrp="1"/>
          </p:cNvSpPr>
          <p:nvPr>
            <p:ph type="ctrTitle" idx="5"/>
          </p:nvPr>
        </p:nvSpPr>
        <p:spPr>
          <a:xfrm>
            <a:off x="6531350" y="278846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Preprocessing</a:t>
            </a:r>
            <a:endParaRPr sz="25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Training</a:t>
            </a:r>
            <a:endParaRPr sz="25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4510200" y="37253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5550600" y="2690300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4510200" y="16557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0" name="Google Shape;680;p31"/>
          <p:cNvCxnSpPr>
            <a:stCxn id="679" idx="3"/>
          </p:cNvCxnSpPr>
          <p:nvPr/>
        </p:nvCxnSpPr>
        <p:spPr>
          <a:xfrm rot="10800000" flipH="1">
            <a:off x="4633800" y="1369825"/>
            <a:ext cx="1878300" cy="34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1"/>
          <p:cNvCxnSpPr>
            <a:stCxn id="678" idx="3"/>
          </p:cNvCxnSpPr>
          <p:nvPr/>
        </p:nvCxnSpPr>
        <p:spPr>
          <a:xfrm>
            <a:off x="5674200" y="2752100"/>
            <a:ext cx="864900" cy="46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1"/>
          <p:cNvCxnSpPr>
            <a:cxnSpLocks/>
            <a:endCxn id="669" idx="3"/>
          </p:cNvCxnSpPr>
          <p:nvPr/>
        </p:nvCxnSpPr>
        <p:spPr>
          <a:xfrm rot="16200000" flipV="1">
            <a:off x="2074788" y="1271155"/>
            <a:ext cx="1572675" cy="1282162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1"/>
          <p:cNvCxnSpPr>
            <a:stCxn id="677" idx="1"/>
          </p:cNvCxnSpPr>
          <p:nvPr/>
        </p:nvCxnSpPr>
        <p:spPr>
          <a:xfrm rot="10800000">
            <a:off x="2377200" y="3641625"/>
            <a:ext cx="2133000" cy="1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699" name="Google Shape;699;p31"/>
          <p:cNvSpPr/>
          <p:nvPr/>
        </p:nvSpPr>
        <p:spPr>
          <a:xfrm>
            <a:off x="3440275" y="26328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6846;p56">
            <a:extLst>
              <a:ext uri="{FF2B5EF4-FFF2-40B4-BE49-F238E27FC236}">
                <a16:creationId xmlns:a16="http://schemas.microsoft.com/office/drawing/2014/main" id="{DD95714C-0513-0A42-17E6-9071F32EEDD1}"/>
              </a:ext>
            </a:extLst>
          </p:cNvPr>
          <p:cNvGrpSpPr/>
          <p:nvPr/>
        </p:nvGrpSpPr>
        <p:grpSpPr>
          <a:xfrm>
            <a:off x="4405647" y="2573680"/>
            <a:ext cx="332705" cy="333590"/>
            <a:chOff x="-44528075" y="1982825"/>
            <a:chExt cx="300900" cy="3017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" name="Google Shape;6847;p56">
              <a:extLst>
                <a:ext uri="{FF2B5EF4-FFF2-40B4-BE49-F238E27FC236}">
                  <a16:creationId xmlns:a16="http://schemas.microsoft.com/office/drawing/2014/main" id="{4D320C36-E278-052E-0CDA-0AB572D33A3D}"/>
                </a:ext>
              </a:extLst>
            </p:cNvPr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48;p56">
              <a:extLst>
                <a:ext uri="{FF2B5EF4-FFF2-40B4-BE49-F238E27FC236}">
                  <a16:creationId xmlns:a16="http://schemas.microsoft.com/office/drawing/2014/main" id="{F3755115-5034-070C-EF4E-79D0379143CA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49;p56">
              <a:extLst>
                <a:ext uri="{FF2B5EF4-FFF2-40B4-BE49-F238E27FC236}">
                  <a16:creationId xmlns:a16="http://schemas.microsoft.com/office/drawing/2014/main" id="{EB228C90-DB21-7AD5-32D5-B457F9CFC5BB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50;p56">
              <a:extLst>
                <a:ext uri="{FF2B5EF4-FFF2-40B4-BE49-F238E27FC236}">
                  <a16:creationId xmlns:a16="http://schemas.microsoft.com/office/drawing/2014/main" id="{F6DEE165-7E23-4C39-F20A-93AFB7B69A37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51;p56">
              <a:extLst>
                <a:ext uri="{FF2B5EF4-FFF2-40B4-BE49-F238E27FC236}">
                  <a16:creationId xmlns:a16="http://schemas.microsoft.com/office/drawing/2014/main" id="{5D1E041F-95DE-90A0-5DF6-95AD494F9619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52;p56">
              <a:extLst>
                <a:ext uri="{FF2B5EF4-FFF2-40B4-BE49-F238E27FC236}">
                  <a16:creationId xmlns:a16="http://schemas.microsoft.com/office/drawing/2014/main" id="{39704A5D-422C-C452-0E7F-BE69CC2B7F2A}"/>
                </a:ext>
              </a:extLst>
            </p:cNvPr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53;p56">
              <a:extLst>
                <a:ext uri="{FF2B5EF4-FFF2-40B4-BE49-F238E27FC236}">
                  <a16:creationId xmlns:a16="http://schemas.microsoft.com/office/drawing/2014/main" id="{BD432DD8-5534-D67E-26A7-205A3ABB4818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" name="Google Shape;1106;p36">
            <a:extLst>
              <a:ext uri="{FF2B5EF4-FFF2-40B4-BE49-F238E27FC236}">
                <a16:creationId xmlns:a16="http://schemas.microsoft.com/office/drawing/2014/main" id="{33997E7B-647B-BDD5-F472-7B30979F47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46667" y="3898258"/>
            <a:ext cx="458964" cy="251473"/>
          </a:xfrm>
          <a:prstGeom prst="bentConnector3">
            <a:avLst>
              <a:gd name="adj1" fmla="val 192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004580CE-793C-B996-8409-0F14733E3C3E}"/>
              </a:ext>
            </a:extLst>
          </p:cNvPr>
          <p:cNvGrpSpPr/>
          <p:nvPr/>
        </p:nvGrpSpPr>
        <p:grpSpPr>
          <a:xfrm>
            <a:off x="5796277" y="3610759"/>
            <a:ext cx="579017" cy="466800"/>
            <a:chOff x="6249591" y="3660037"/>
            <a:chExt cx="579017" cy="466800"/>
          </a:xfrm>
        </p:grpSpPr>
        <p:grpSp>
          <p:nvGrpSpPr>
            <p:cNvPr id="20" name="Google Shape;1082;p36">
              <a:extLst>
                <a:ext uri="{FF2B5EF4-FFF2-40B4-BE49-F238E27FC236}">
                  <a16:creationId xmlns:a16="http://schemas.microsoft.com/office/drawing/2014/main" id="{0E3B7BC8-76E3-8E76-7959-41FAE5F0316E}"/>
                </a:ext>
              </a:extLst>
            </p:cNvPr>
            <p:cNvGrpSpPr/>
            <p:nvPr/>
          </p:nvGrpSpPr>
          <p:grpSpPr>
            <a:xfrm>
              <a:off x="6249591" y="3660037"/>
              <a:ext cx="579017" cy="466800"/>
              <a:chOff x="1606521" y="1292928"/>
              <a:chExt cx="953381" cy="799694"/>
            </a:xfrm>
          </p:grpSpPr>
          <p:sp>
            <p:nvSpPr>
              <p:cNvPr id="21" name="Google Shape;1083;p36">
                <a:extLst>
                  <a:ext uri="{FF2B5EF4-FFF2-40B4-BE49-F238E27FC236}">
                    <a16:creationId xmlns:a16="http://schemas.microsoft.com/office/drawing/2014/main" id="{E56BCC86-0535-0046-39A8-40B90A4991C2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84;p36">
                <a:extLst>
                  <a:ext uri="{FF2B5EF4-FFF2-40B4-BE49-F238E27FC236}">
                    <a16:creationId xmlns:a16="http://schemas.microsoft.com/office/drawing/2014/main" id="{5CD75019-123A-956E-0C50-B5341494E7FB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85;p36">
                <a:extLst>
                  <a:ext uri="{FF2B5EF4-FFF2-40B4-BE49-F238E27FC236}">
                    <a16:creationId xmlns:a16="http://schemas.microsoft.com/office/drawing/2014/main" id="{6BE94443-89F9-9368-454F-41B4513C66EA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86;p36">
                <a:extLst>
                  <a:ext uri="{FF2B5EF4-FFF2-40B4-BE49-F238E27FC236}">
                    <a16:creationId xmlns:a16="http://schemas.microsoft.com/office/drawing/2014/main" id="{B0DB3FF3-CE80-2D42-907D-D0F9867A987C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87;p36">
                <a:extLst>
                  <a:ext uri="{FF2B5EF4-FFF2-40B4-BE49-F238E27FC236}">
                    <a16:creationId xmlns:a16="http://schemas.microsoft.com/office/drawing/2014/main" id="{14EB9153-6094-DE54-1D18-F5B6ECCED918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88;p36">
                <a:extLst>
                  <a:ext uri="{FF2B5EF4-FFF2-40B4-BE49-F238E27FC236}">
                    <a16:creationId xmlns:a16="http://schemas.microsoft.com/office/drawing/2014/main" id="{8B0B46D8-95B9-78A6-DAB8-D5495A55B17C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89;p36">
                <a:extLst>
                  <a:ext uri="{FF2B5EF4-FFF2-40B4-BE49-F238E27FC236}">
                    <a16:creationId xmlns:a16="http://schemas.microsoft.com/office/drawing/2014/main" id="{153E0B40-FC38-9D28-B42B-8AFE60F61DA5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9347;p62">
              <a:extLst>
                <a:ext uri="{FF2B5EF4-FFF2-40B4-BE49-F238E27FC236}">
                  <a16:creationId xmlns:a16="http://schemas.microsoft.com/office/drawing/2014/main" id="{2279493B-0333-580F-1747-115A3E75EF6D}"/>
                </a:ext>
              </a:extLst>
            </p:cNvPr>
            <p:cNvGrpSpPr/>
            <p:nvPr/>
          </p:nvGrpSpPr>
          <p:grpSpPr>
            <a:xfrm>
              <a:off x="6362521" y="3755623"/>
              <a:ext cx="329595" cy="327823"/>
              <a:chOff x="-3854375" y="2046625"/>
              <a:chExt cx="293025" cy="29145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4" name="Google Shape;9348;p62">
                <a:extLst>
                  <a:ext uri="{FF2B5EF4-FFF2-40B4-BE49-F238E27FC236}">
                    <a16:creationId xmlns:a16="http://schemas.microsoft.com/office/drawing/2014/main" id="{78F60F86-C099-074C-FA5C-172D9E7FA100}"/>
                  </a:ext>
                </a:extLst>
              </p:cNvPr>
              <p:cNvSpPr/>
              <p:nvPr/>
            </p:nvSpPr>
            <p:spPr>
              <a:xfrm>
                <a:off x="-3854375" y="2046625"/>
                <a:ext cx="2930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658" extrusionOk="0">
                    <a:moveTo>
                      <a:pt x="7624" y="694"/>
                    </a:moveTo>
                    <a:cubicBezTo>
                      <a:pt x="9515" y="694"/>
                      <a:pt x="11058" y="2206"/>
                      <a:pt x="11058" y="4096"/>
                    </a:cubicBezTo>
                    <a:cubicBezTo>
                      <a:pt x="11058" y="5987"/>
                      <a:pt x="9515" y="7530"/>
                      <a:pt x="7624" y="7530"/>
                    </a:cubicBezTo>
                    <a:cubicBezTo>
                      <a:pt x="5734" y="7530"/>
                      <a:pt x="4190" y="5987"/>
                      <a:pt x="4190" y="4096"/>
                    </a:cubicBezTo>
                    <a:cubicBezTo>
                      <a:pt x="4190" y="2206"/>
                      <a:pt x="5734" y="694"/>
                      <a:pt x="7624" y="694"/>
                    </a:cubicBezTo>
                    <a:close/>
                    <a:moveTo>
                      <a:pt x="3336" y="8066"/>
                    </a:moveTo>
                    <a:cubicBezTo>
                      <a:pt x="3426" y="8066"/>
                      <a:pt x="3513" y="8098"/>
                      <a:pt x="3560" y="8161"/>
                    </a:cubicBezTo>
                    <a:cubicBezTo>
                      <a:pt x="3686" y="8287"/>
                      <a:pt x="3686" y="8507"/>
                      <a:pt x="3560" y="8633"/>
                    </a:cubicBezTo>
                    <a:lnTo>
                      <a:pt x="1323" y="10870"/>
                    </a:lnTo>
                    <a:cubicBezTo>
                      <a:pt x="1260" y="10933"/>
                      <a:pt x="1174" y="10964"/>
                      <a:pt x="1087" y="10964"/>
                    </a:cubicBezTo>
                    <a:cubicBezTo>
                      <a:pt x="1001" y="10964"/>
                      <a:pt x="914" y="10933"/>
                      <a:pt x="851" y="10870"/>
                    </a:cubicBezTo>
                    <a:cubicBezTo>
                      <a:pt x="725" y="10744"/>
                      <a:pt x="725" y="10523"/>
                      <a:pt x="851" y="10397"/>
                    </a:cubicBezTo>
                    <a:lnTo>
                      <a:pt x="3088" y="8161"/>
                    </a:lnTo>
                    <a:cubicBezTo>
                      <a:pt x="3151" y="8098"/>
                      <a:pt x="3245" y="8066"/>
                      <a:pt x="3336" y="8066"/>
                    </a:cubicBezTo>
                    <a:close/>
                    <a:moveTo>
                      <a:pt x="7624" y="1"/>
                    </a:moveTo>
                    <a:cubicBezTo>
                      <a:pt x="5356" y="1"/>
                      <a:pt x="3529" y="1860"/>
                      <a:pt x="3529" y="4096"/>
                    </a:cubicBezTo>
                    <a:cubicBezTo>
                      <a:pt x="3529" y="5136"/>
                      <a:pt x="3875" y="6050"/>
                      <a:pt x="4505" y="6743"/>
                    </a:cubicBezTo>
                    <a:lnTo>
                      <a:pt x="3812" y="7467"/>
                    </a:lnTo>
                    <a:cubicBezTo>
                      <a:pt x="3661" y="7386"/>
                      <a:pt x="3500" y="7347"/>
                      <a:pt x="3342" y="7347"/>
                    </a:cubicBezTo>
                    <a:cubicBezTo>
                      <a:pt x="3074" y="7347"/>
                      <a:pt x="2813" y="7458"/>
                      <a:pt x="2615" y="7656"/>
                    </a:cubicBezTo>
                    <a:lnTo>
                      <a:pt x="378" y="9893"/>
                    </a:lnTo>
                    <a:cubicBezTo>
                      <a:pt x="0" y="10271"/>
                      <a:pt x="0" y="10964"/>
                      <a:pt x="378" y="11343"/>
                    </a:cubicBezTo>
                    <a:cubicBezTo>
                      <a:pt x="567" y="11532"/>
                      <a:pt x="851" y="11658"/>
                      <a:pt x="1103" y="11658"/>
                    </a:cubicBezTo>
                    <a:cubicBezTo>
                      <a:pt x="1355" y="11658"/>
                      <a:pt x="1607" y="11532"/>
                      <a:pt x="1796" y="11343"/>
                    </a:cubicBezTo>
                    <a:lnTo>
                      <a:pt x="4033" y="9106"/>
                    </a:lnTo>
                    <a:cubicBezTo>
                      <a:pt x="4348" y="8791"/>
                      <a:pt x="4442" y="8318"/>
                      <a:pt x="4253" y="7909"/>
                    </a:cubicBezTo>
                    <a:lnTo>
                      <a:pt x="4947" y="7215"/>
                    </a:lnTo>
                    <a:cubicBezTo>
                      <a:pt x="5671" y="7814"/>
                      <a:pt x="6616" y="8192"/>
                      <a:pt x="7593" y="8192"/>
                    </a:cubicBezTo>
                    <a:cubicBezTo>
                      <a:pt x="9861" y="8192"/>
                      <a:pt x="11689" y="6333"/>
                      <a:pt x="11689" y="4096"/>
                    </a:cubicBezTo>
                    <a:cubicBezTo>
                      <a:pt x="11720" y="1828"/>
                      <a:pt x="9861" y="1"/>
                      <a:pt x="76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349;p62">
                <a:extLst>
                  <a:ext uri="{FF2B5EF4-FFF2-40B4-BE49-F238E27FC236}">
                    <a16:creationId xmlns:a16="http://schemas.microsoft.com/office/drawing/2014/main" id="{2824AD0A-ED95-A17C-E989-9485E5181993}"/>
                  </a:ext>
                </a:extLst>
              </p:cNvPr>
              <p:cNvSpPr/>
              <p:nvPr/>
            </p:nvSpPr>
            <p:spPr>
              <a:xfrm>
                <a:off x="-3714975" y="2080500"/>
                <a:ext cx="103200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4790" extrusionOk="0">
                    <a:moveTo>
                      <a:pt x="2048" y="694"/>
                    </a:moveTo>
                    <a:cubicBezTo>
                      <a:pt x="2458" y="694"/>
                      <a:pt x="2710" y="1009"/>
                      <a:pt x="2710" y="1387"/>
                    </a:cubicBezTo>
                    <a:cubicBezTo>
                      <a:pt x="2710" y="1765"/>
                      <a:pt x="2395" y="2048"/>
                      <a:pt x="2048" y="2048"/>
                    </a:cubicBezTo>
                    <a:cubicBezTo>
                      <a:pt x="1702" y="2048"/>
                      <a:pt x="1387" y="1733"/>
                      <a:pt x="1387" y="1387"/>
                    </a:cubicBezTo>
                    <a:cubicBezTo>
                      <a:pt x="1355" y="1009"/>
                      <a:pt x="1670" y="694"/>
                      <a:pt x="2048" y="694"/>
                    </a:cubicBezTo>
                    <a:close/>
                    <a:moveTo>
                      <a:pt x="2363" y="2741"/>
                    </a:moveTo>
                    <a:cubicBezTo>
                      <a:pt x="2931" y="2741"/>
                      <a:pt x="3403" y="3214"/>
                      <a:pt x="3403" y="3781"/>
                    </a:cubicBezTo>
                    <a:lnTo>
                      <a:pt x="3403" y="4128"/>
                    </a:lnTo>
                    <a:lnTo>
                      <a:pt x="662" y="4128"/>
                    </a:lnTo>
                    <a:lnTo>
                      <a:pt x="662" y="3781"/>
                    </a:lnTo>
                    <a:cubicBezTo>
                      <a:pt x="662" y="3214"/>
                      <a:pt x="1135" y="2741"/>
                      <a:pt x="1702" y="2741"/>
                    </a:cubicBezTo>
                    <a:close/>
                    <a:moveTo>
                      <a:pt x="2048" y="1"/>
                    </a:moveTo>
                    <a:cubicBezTo>
                      <a:pt x="1292" y="1"/>
                      <a:pt x="662" y="631"/>
                      <a:pt x="662" y="1387"/>
                    </a:cubicBezTo>
                    <a:cubicBezTo>
                      <a:pt x="662" y="1702"/>
                      <a:pt x="788" y="2017"/>
                      <a:pt x="977" y="2237"/>
                    </a:cubicBezTo>
                    <a:cubicBezTo>
                      <a:pt x="410" y="2521"/>
                      <a:pt x="1" y="3119"/>
                      <a:pt x="1" y="3781"/>
                    </a:cubicBezTo>
                    <a:lnTo>
                      <a:pt x="1" y="4443"/>
                    </a:lnTo>
                    <a:cubicBezTo>
                      <a:pt x="1" y="4632"/>
                      <a:pt x="158" y="4789"/>
                      <a:pt x="347" y="4789"/>
                    </a:cubicBezTo>
                    <a:lnTo>
                      <a:pt x="3781" y="4789"/>
                    </a:lnTo>
                    <a:cubicBezTo>
                      <a:pt x="3970" y="4789"/>
                      <a:pt x="4128" y="4632"/>
                      <a:pt x="4128" y="4443"/>
                    </a:cubicBezTo>
                    <a:lnTo>
                      <a:pt x="4128" y="3781"/>
                    </a:lnTo>
                    <a:cubicBezTo>
                      <a:pt x="4096" y="3119"/>
                      <a:pt x="3718" y="2521"/>
                      <a:pt x="3120" y="2237"/>
                    </a:cubicBezTo>
                    <a:cubicBezTo>
                      <a:pt x="3309" y="2017"/>
                      <a:pt x="3435" y="1733"/>
                      <a:pt x="3435" y="1387"/>
                    </a:cubicBezTo>
                    <a:cubicBezTo>
                      <a:pt x="3435" y="631"/>
                      <a:pt x="2805" y="1"/>
                      <a:pt x="20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E663106B-DCDC-C37D-660E-AC78513E6C0A}"/>
              </a:ext>
            </a:extLst>
          </p:cNvPr>
          <p:cNvGrpSpPr/>
          <p:nvPr/>
        </p:nvGrpSpPr>
        <p:grpSpPr>
          <a:xfrm>
            <a:off x="6479556" y="4374245"/>
            <a:ext cx="579017" cy="466800"/>
            <a:chOff x="7193960" y="3676371"/>
            <a:chExt cx="579017" cy="466800"/>
          </a:xfrm>
        </p:grpSpPr>
        <p:grpSp>
          <p:nvGrpSpPr>
            <p:cNvPr id="36" name="Google Shape;6739;p56">
              <a:extLst>
                <a:ext uri="{FF2B5EF4-FFF2-40B4-BE49-F238E27FC236}">
                  <a16:creationId xmlns:a16="http://schemas.microsoft.com/office/drawing/2014/main" id="{2FEF316D-CDE3-C420-F007-FD123E95836B}"/>
                </a:ext>
              </a:extLst>
            </p:cNvPr>
            <p:cNvGrpSpPr/>
            <p:nvPr/>
          </p:nvGrpSpPr>
          <p:grpSpPr>
            <a:xfrm>
              <a:off x="7307041" y="3758940"/>
              <a:ext cx="331821" cy="331848"/>
              <a:chOff x="-50154850" y="2316775"/>
              <a:chExt cx="300100" cy="30012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7" name="Google Shape;6740;p56">
                <a:extLst>
                  <a:ext uri="{FF2B5EF4-FFF2-40B4-BE49-F238E27FC236}">
                    <a16:creationId xmlns:a16="http://schemas.microsoft.com/office/drawing/2014/main" id="{B6B7F87F-0BB2-06AB-A12B-2FC45C7D8515}"/>
                  </a:ext>
                </a:extLst>
              </p:cNvPr>
              <p:cNvSpPr/>
              <p:nvPr/>
            </p:nvSpPr>
            <p:spPr>
              <a:xfrm>
                <a:off x="-50154850" y="2316775"/>
                <a:ext cx="300100" cy="3001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05" extrusionOk="0">
                    <a:moveTo>
                      <a:pt x="1418" y="694"/>
                    </a:moveTo>
                    <a:lnTo>
                      <a:pt x="1418" y="1419"/>
                    </a:lnTo>
                    <a:lnTo>
                      <a:pt x="693" y="1419"/>
                    </a:lnTo>
                    <a:lnTo>
                      <a:pt x="693" y="694"/>
                    </a:lnTo>
                    <a:close/>
                    <a:moveTo>
                      <a:pt x="11279" y="694"/>
                    </a:moveTo>
                    <a:lnTo>
                      <a:pt x="11279" y="1419"/>
                    </a:lnTo>
                    <a:lnTo>
                      <a:pt x="10586" y="1419"/>
                    </a:lnTo>
                    <a:lnTo>
                      <a:pt x="10586" y="694"/>
                    </a:lnTo>
                    <a:close/>
                    <a:moveTo>
                      <a:pt x="9893" y="1419"/>
                    </a:moveTo>
                    <a:lnTo>
                      <a:pt x="9893" y="1765"/>
                    </a:lnTo>
                    <a:cubicBezTo>
                      <a:pt x="9893" y="1954"/>
                      <a:pt x="10019" y="2112"/>
                      <a:pt x="10239" y="2112"/>
                    </a:cubicBezTo>
                    <a:lnTo>
                      <a:pt x="10586" y="2112"/>
                    </a:lnTo>
                    <a:lnTo>
                      <a:pt x="10586" y="9893"/>
                    </a:lnTo>
                    <a:lnTo>
                      <a:pt x="10239" y="9893"/>
                    </a:lnTo>
                    <a:cubicBezTo>
                      <a:pt x="10019" y="9893"/>
                      <a:pt x="9893" y="10051"/>
                      <a:pt x="9893" y="10240"/>
                    </a:cubicBezTo>
                    <a:lnTo>
                      <a:pt x="9893" y="10587"/>
                    </a:lnTo>
                    <a:lnTo>
                      <a:pt x="2111" y="10587"/>
                    </a:lnTo>
                    <a:lnTo>
                      <a:pt x="2111" y="10240"/>
                    </a:lnTo>
                    <a:cubicBezTo>
                      <a:pt x="2111" y="10051"/>
                      <a:pt x="1953" y="9893"/>
                      <a:pt x="1764" y="9893"/>
                    </a:cubicBezTo>
                    <a:lnTo>
                      <a:pt x="1418" y="9893"/>
                    </a:lnTo>
                    <a:lnTo>
                      <a:pt x="1418" y="2112"/>
                    </a:lnTo>
                    <a:lnTo>
                      <a:pt x="1764" y="2112"/>
                    </a:lnTo>
                    <a:cubicBezTo>
                      <a:pt x="1953" y="2112"/>
                      <a:pt x="2111" y="1954"/>
                      <a:pt x="2111" y="1765"/>
                    </a:cubicBezTo>
                    <a:lnTo>
                      <a:pt x="2111" y="1419"/>
                    </a:lnTo>
                    <a:close/>
                    <a:moveTo>
                      <a:pt x="1418" y="10555"/>
                    </a:moveTo>
                    <a:lnTo>
                      <a:pt x="1418" y="11248"/>
                    </a:lnTo>
                    <a:lnTo>
                      <a:pt x="693" y="11248"/>
                    </a:lnTo>
                    <a:lnTo>
                      <a:pt x="693" y="10555"/>
                    </a:lnTo>
                    <a:close/>
                    <a:moveTo>
                      <a:pt x="11279" y="10555"/>
                    </a:moveTo>
                    <a:lnTo>
                      <a:pt x="11279" y="11248"/>
                    </a:lnTo>
                    <a:lnTo>
                      <a:pt x="10586" y="11248"/>
                    </a:lnTo>
                    <a:lnTo>
                      <a:pt x="10586" y="10555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lnTo>
                      <a:pt x="0" y="1765"/>
                    </a:lnTo>
                    <a:cubicBezTo>
                      <a:pt x="0" y="1954"/>
                      <a:pt x="158" y="2112"/>
                      <a:pt x="347" y="2112"/>
                    </a:cubicBezTo>
                    <a:lnTo>
                      <a:pt x="693" y="2112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1"/>
                      <a:pt x="0" y="10240"/>
                    </a:cubicBezTo>
                    <a:lnTo>
                      <a:pt x="0" y="11658"/>
                    </a:lnTo>
                    <a:cubicBezTo>
                      <a:pt x="0" y="11847"/>
                      <a:pt x="158" y="12004"/>
                      <a:pt x="347" y="12004"/>
                    </a:cubicBezTo>
                    <a:lnTo>
                      <a:pt x="1764" y="12004"/>
                    </a:lnTo>
                    <a:cubicBezTo>
                      <a:pt x="1953" y="12004"/>
                      <a:pt x="2111" y="11847"/>
                      <a:pt x="2111" y="11658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8"/>
                    </a:lnTo>
                    <a:cubicBezTo>
                      <a:pt x="9893" y="11847"/>
                      <a:pt x="10019" y="12004"/>
                      <a:pt x="10239" y="12004"/>
                    </a:cubicBezTo>
                    <a:lnTo>
                      <a:pt x="11657" y="12004"/>
                    </a:lnTo>
                    <a:cubicBezTo>
                      <a:pt x="11846" y="12004"/>
                      <a:pt x="12004" y="11847"/>
                      <a:pt x="12004" y="11658"/>
                    </a:cubicBezTo>
                    <a:lnTo>
                      <a:pt x="12004" y="10240"/>
                    </a:lnTo>
                    <a:cubicBezTo>
                      <a:pt x="12004" y="10051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12"/>
                    </a:lnTo>
                    <a:lnTo>
                      <a:pt x="11657" y="2112"/>
                    </a:lnTo>
                    <a:lnTo>
                      <a:pt x="11657" y="2080"/>
                    </a:lnTo>
                    <a:cubicBezTo>
                      <a:pt x="11846" y="2080"/>
                      <a:pt x="12004" y="1923"/>
                      <a:pt x="12004" y="1734"/>
                    </a:cubicBezTo>
                    <a:lnTo>
                      <a:pt x="12004" y="348"/>
                    </a:lnTo>
                    <a:cubicBezTo>
                      <a:pt x="12004" y="158"/>
                      <a:pt x="11846" y="1"/>
                      <a:pt x="11657" y="1"/>
                    </a:cubicBezTo>
                    <a:lnTo>
                      <a:pt x="10239" y="1"/>
                    </a:lnTo>
                    <a:cubicBezTo>
                      <a:pt x="10019" y="1"/>
                      <a:pt x="9893" y="158"/>
                      <a:pt x="9893" y="348"/>
                    </a:cubicBezTo>
                    <a:lnTo>
                      <a:pt x="9893" y="694"/>
                    </a:lnTo>
                    <a:lnTo>
                      <a:pt x="2111" y="694"/>
                    </a:lnTo>
                    <a:lnTo>
                      <a:pt x="2111" y="348"/>
                    </a:lnTo>
                    <a:cubicBezTo>
                      <a:pt x="2111" y="158"/>
                      <a:pt x="1953" y="1"/>
                      <a:pt x="176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741;p56">
                <a:extLst>
                  <a:ext uri="{FF2B5EF4-FFF2-40B4-BE49-F238E27FC236}">
                    <a16:creationId xmlns:a16="http://schemas.microsoft.com/office/drawing/2014/main" id="{5FFE8117-3598-C9A0-C473-985E57F4CC3B}"/>
                  </a:ext>
                </a:extLst>
              </p:cNvPr>
              <p:cNvSpPr/>
              <p:nvPr/>
            </p:nvSpPr>
            <p:spPr>
              <a:xfrm>
                <a:off x="-50083975" y="2368775"/>
                <a:ext cx="158325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7751" extrusionOk="0">
                    <a:moveTo>
                      <a:pt x="5577" y="693"/>
                    </a:moveTo>
                    <a:lnTo>
                      <a:pt x="5577" y="1567"/>
                    </a:lnTo>
                    <a:lnTo>
                      <a:pt x="5577" y="1567"/>
                    </a:lnTo>
                    <a:cubicBezTo>
                      <a:pt x="5492" y="1468"/>
                      <a:pt x="5402" y="1418"/>
                      <a:pt x="5262" y="1418"/>
                    </a:cubicBezTo>
                    <a:lnTo>
                      <a:pt x="3844" y="1418"/>
                    </a:lnTo>
                    <a:cubicBezTo>
                      <a:pt x="3655" y="1418"/>
                      <a:pt x="3498" y="1576"/>
                      <a:pt x="3498" y="1765"/>
                    </a:cubicBezTo>
                    <a:lnTo>
                      <a:pt x="3498" y="6742"/>
                    </a:lnTo>
                    <a:cubicBezTo>
                      <a:pt x="3498" y="6900"/>
                      <a:pt x="3624" y="6963"/>
                      <a:pt x="3687" y="7089"/>
                    </a:cubicBezTo>
                    <a:lnTo>
                      <a:pt x="2584" y="7089"/>
                    </a:lnTo>
                    <a:cubicBezTo>
                      <a:pt x="2710" y="6963"/>
                      <a:pt x="2773" y="6900"/>
                      <a:pt x="2773" y="6742"/>
                    </a:cubicBezTo>
                    <a:lnTo>
                      <a:pt x="2773" y="1765"/>
                    </a:lnTo>
                    <a:cubicBezTo>
                      <a:pt x="2773" y="1576"/>
                      <a:pt x="2647" y="1418"/>
                      <a:pt x="2426" y="1418"/>
                    </a:cubicBezTo>
                    <a:lnTo>
                      <a:pt x="1009" y="1418"/>
                    </a:lnTo>
                    <a:cubicBezTo>
                      <a:pt x="851" y="1418"/>
                      <a:pt x="788" y="1544"/>
                      <a:pt x="662" y="1607"/>
                    </a:cubicBezTo>
                    <a:lnTo>
                      <a:pt x="662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2489"/>
                    </a:lnTo>
                    <a:cubicBezTo>
                      <a:pt x="1" y="2696"/>
                      <a:pt x="163" y="2835"/>
                      <a:pt x="328" y="2835"/>
                    </a:cubicBezTo>
                    <a:cubicBezTo>
                      <a:pt x="415" y="2835"/>
                      <a:pt x="503" y="2796"/>
                      <a:pt x="568" y="2710"/>
                    </a:cubicBezTo>
                    <a:lnTo>
                      <a:pt x="1166" y="2143"/>
                    </a:lnTo>
                    <a:lnTo>
                      <a:pt x="2080" y="2143"/>
                    </a:lnTo>
                    <a:lnTo>
                      <a:pt x="2080" y="6585"/>
                    </a:lnTo>
                    <a:lnTo>
                      <a:pt x="1481" y="7183"/>
                    </a:lnTo>
                    <a:cubicBezTo>
                      <a:pt x="1261" y="7404"/>
                      <a:pt x="1418" y="7750"/>
                      <a:pt x="1733" y="7750"/>
                    </a:cubicBezTo>
                    <a:lnTo>
                      <a:pt x="4537" y="7750"/>
                    </a:lnTo>
                    <a:cubicBezTo>
                      <a:pt x="4852" y="7750"/>
                      <a:pt x="5010" y="7372"/>
                      <a:pt x="4758" y="7183"/>
                    </a:cubicBezTo>
                    <a:lnTo>
                      <a:pt x="4159" y="6585"/>
                    </a:lnTo>
                    <a:lnTo>
                      <a:pt x="4159" y="2143"/>
                    </a:lnTo>
                    <a:lnTo>
                      <a:pt x="5073" y="2143"/>
                    </a:lnTo>
                    <a:lnTo>
                      <a:pt x="5671" y="2710"/>
                    </a:lnTo>
                    <a:cubicBezTo>
                      <a:pt x="5747" y="2796"/>
                      <a:pt x="5842" y="2835"/>
                      <a:pt x="5933" y="2835"/>
                    </a:cubicBezTo>
                    <a:cubicBezTo>
                      <a:pt x="6107" y="2835"/>
                      <a:pt x="6270" y="2696"/>
                      <a:pt x="6270" y="2489"/>
                    </a:cubicBezTo>
                    <a:lnTo>
                      <a:pt x="6270" y="347"/>
                    </a:lnTo>
                    <a:cubicBezTo>
                      <a:pt x="6333" y="158"/>
                      <a:pt x="6176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1082;p36">
              <a:extLst>
                <a:ext uri="{FF2B5EF4-FFF2-40B4-BE49-F238E27FC236}">
                  <a16:creationId xmlns:a16="http://schemas.microsoft.com/office/drawing/2014/main" id="{A61AABED-A202-4E18-4B1C-1E4C4C704886}"/>
                </a:ext>
              </a:extLst>
            </p:cNvPr>
            <p:cNvGrpSpPr/>
            <p:nvPr/>
          </p:nvGrpSpPr>
          <p:grpSpPr>
            <a:xfrm>
              <a:off x="7193960" y="3676371"/>
              <a:ext cx="579017" cy="466800"/>
              <a:chOff x="1606521" y="1292928"/>
              <a:chExt cx="953381" cy="799694"/>
            </a:xfrm>
          </p:grpSpPr>
          <p:sp>
            <p:nvSpPr>
              <p:cNvPr id="51" name="Google Shape;1083;p36">
                <a:extLst>
                  <a:ext uri="{FF2B5EF4-FFF2-40B4-BE49-F238E27FC236}">
                    <a16:creationId xmlns:a16="http://schemas.microsoft.com/office/drawing/2014/main" id="{3AFE8088-A3F7-B33E-FF4E-1CA55D7D917C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84;p36">
                <a:extLst>
                  <a:ext uri="{FF2B5EF4-FFF2-40B4-BE49-F238E27FC236}">
                    <a16:creationId xmlns:a16="http://schemas.microsoft.com/office/drawing/2014/main" id="{73D67F4D-2845-48C4-709F-A9F6AFEED3A3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85;p36">
                <a:extLst>
                  <a:ext uri="{FF2B5EF4-FFF2-40B4-BE49-F238E27FC236}">
                    <a16:creationId xmlns:a16="http://schemas.microsoft.com/office/drawing/2014/main" id="{0F520FEA-E5FD-1845-BC91-716630287591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86;p36">
                <a:extLst>
                  <a:ext uri="{FF2B5EF4-FFF2-40B4-BE49-F238E27FC236}">
                    <a16:creationId xmlns:a16="http://schemas.microsoft.com/office/drawing/2014/main" id="{1C7A49E0-C22A-8500-29FF-A73E969D0FC8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87;p36">
                <a:extLst>
                  <a:ext uri="{FF2B5EF4-FFF2-40B4-BE49-F238E27FC236}">
                    <a16:creationId xmlns:a16="http://schemas.microsoft.com/office/drawing/2014/main" id="{E0BECCA4-1E91-8AA8-FA79-773CC04DCFF8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88;p36">
                <a:extLst>
                  <a:ext uri="{FF2B5EF4-FFF2-40B4-BE49-F238E27FC236}">
                    <a16:creationId xmlns:a16="http://schemas.microsoft.com/office/drawing/2014/main" id="{6177DCAF-FECF-FE46-2D00-B0021B11799D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89;p36">
                <a:extLst>
                  <a:ext uri="{FF2B5EF4-FFF2-40B4-BE49-F238E27FC236}">
                    <a16:creationId xmlns:a16="http://schemas.microsoft.com/office/drawing/2014/main" id="{075E0416-7A2B-8D6A-9665-6B2AF6BF8531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A8E527C1-635D-3FF8-942A-DBD4FBABBCA1}"/>
              </a:ext>
            </a:extLst>
          </p:cNvPr>
          <p:cNvGrpSpPr/>
          <p:nvPr/>
        </p:nvGrpSpPr>
        <p:grpSpPr>
          <a:xfrm>
            <a:off x="7157519" y="3610915"/>
            <a:ext cx="579017" cy="466800"/>
            <a:chOff x="7930255" y="3676371"/>
            <a:chExt cx="579017" cy="466800"/>
          </a:xfrm>
        </p:grpSpPr>
        <p:grpSp>
          <p:nvGrpSpPr>
            <p:cNvPr id="39" name="Google Shape;5876;p54">
              <a:extLst>
                <a:ext uri="{FF2B5EF4-FFF2-40B4-BE49-F238E27FC236}">
                  <a16:creationId xmlns:a16="http://schemas.microsoft.com/office/drawing/2014/main" id="{0AB00198-EBAC-ADC3-5F05-68490AFC12A0}"/>
                </a:ext>
              </a:extLst>
            </p:cNvPr>
            <p:cNvGrpSpPr/>
            <p:nvPr/>
          </p:nvGrpSpPr>
          <p:grpSpPr>
            <a:xfrm>
              <a:off x="8045479" y="3725886"/>
              <a:ext cx="348568" cy="348568"/>
              <a:chOff x="-61783350" y="2297100"/>
              <a:chExt cx="316650" cy="31665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40" name="Google Shape;5877;p54">
                <a:extLst>
                  <a:ext uri="{FF2B5EF4-FFF2-40B4-BE49-F238E27FC236}">
                    <a16:creationId xmlns:a16="http://schemas.microsoft.com/office/drawing/2014/main" id="{92F4D727-B26A-6CA0-266A-D5074D731758}"/>
                  </a:ext>
                </a:extLst>
              </p:cNvPr>
              <p:cNvSpPr/>
              <p:nvPr/>
            </p:nvSpPr>
            <p:spPr>
              <a:xfrm>
                <a:off x="-61783350" y="2297100"/>
                <a:ext cx="316650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666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441"/>
                    </a:cubicBezTo>
                    <a:lnTo>
                      <a:pt x="1" y="12287"/>
                    </a:lnTo>
                    <a:cubicBezTo>
                      <a:pt x="1" y="12508"/>
                      <a:pt x="190" y="12665"/>
                      <a:pt x="379" y="12665"/>
                    </a:cubicBezTo>
                    <a:lnTo>
                      <a:pt x="12256" y="12665"/>
                    </a:lnTo>
                    <a:cubicBezTo>
                      <a:pt x="12477" y="12665"/>
                      <a:pt x="12666" y="12476"/>
                      <a:pt x="12666" y="12287"/>
                    </a:cubicBezTo>
                    <a:cubicBezTo>
                      <a:pt x="12634" y="12098"/>
                      <a:pt x="12477" y="11878"/>
                      <a:pt x="12256" y="11878"/>
                    </a:cubicBezTo>
                    <a:lnTo>
                      <a:pt x="820" y="11878"/>
                    </a:lnTo>
                    <a:lnTo>
                      <a:pt x="820" y="441"/>
                    </a:lnTo>
                    <a:cubicBezTo>
                      <a:pt x="820" y="189"/>
                      <a:pt x="631" y="0"/>
                      <a:pt x="3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878;p54">
                <a:extLst>
                  <a:ext uri="{FF2B5EF4-FFF2-40B4-BE49-F238E27FC236}">
                    <a16:creationId xmlns:a16="http://schemas.microsoft.com/office/drawing/2014/main" id="{9FF83120-C882-13B4-D4B4-F311F3AB7D14}"/>
                  </a:ext>
                </a:extLst>
              </p:cNvPr>
              <p:cNvSpPr/>
              <p:nvPr/>
            </p:nvSpPr>
            <p:spPr>
              <a:xfrm>
                <a:off x="-61742375" y="2387675"/>
                <a:ext cx="275675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6050" extrusionOk="0">
                    <a:moveTo>
                      <a:pt x="9767" y="788"/>
                    </a:moveTo>
                    <a:cubicBezTo>
                      <a:pt x="10019" y="788"/>
                      <a:pt x="10208" y="977"/>
                      <a:pt x="10208" y="1229"/>
                    </a:cubicBezTo>
                    <a:cubicBezTo>
                      <a:pt x="10176" y="1450"/>
                      <a:pt x="10019" y="1639"/>
                      <a:pt x="9767" y="1639"/>
                    </a:cubicBezTo>
                    <a:cubicBezTo>
                      <a:pt x="9546" y="1639"/>
                      <a:pt x="9389" y="1450"/>
                      <a:pt x="9389" y="1229"/>
                    </a:cubicBezTo>
                    <a:cubicBezTo>
                      <a:pt x="9389" y="977"/>
                      <a:pt x="9578" y="788"/>
                      <a:pt x="9767" y="788"/>
                    </a:cubicBezTo>
                    <a:close/>
                    <a:moveTo>
                      <a:pt x="4001" y="1607"/>
                    </a:moveTo>
                    <a:cubicBezTo>
                      <a:pt x="4222" y="1607"/>
                      <a:pt x="4379" y="1796"/>
                      <a:pt x="4379" y="2048"/>
                    </a:cubicBezTo>
                    <a:cubicBezTo>
                      <a:pt x="4379" y="2269"/>
                      <a:pt x="4222" y="2489"/>
                      <a:pt x="4001" y="2489"/>
                    </a:cubicBezTo>
                    <a:cubicBezTo>
                      <a:pt x="3749" y="2489"/>
                      <a:pt x="3560" y="2269"/>
                      <a:pt x="3560" y="2048"/>
                    </a:cubicBezTo>
                    <a:cubicBezTo>
                      <a:pt x="3560" y="1796"/>
                      <a:pt x="3749" y="1607"/>
                      <a:pt x="4001" y="1607"/>
                    </a:cubicBezTo>
                    <a:close/>
                    <a:moveTo>
                      <a:pt x="6459" y="4128"/>
                    </a:moveTo>
                    <a:cubicBezTo>
                      <a:pt x="6679" y="4128"/>
                      <a:pt x="6900" y="4317"/>
                      <a:pt x="6900" y="4569"/>
                    </a:cubicBezTo>
                    <a:cubicBezTo>
                      <a:pt x="6868" y="4758"/>
                      <a:pt x="6711" y="4947"/>
                      <a:pt x="6459" y="4947"/>
                    </a:cubicBezTo>
                    <a:cubicBezTo>
                      <a:pt x="6238" y="4947"/>
                      <a:pt x="6081" y="4758"/>
                      <a:pt x="6081" y="4569"/>
                    </a:cubicBezTo>
                    <a:cubicBezTo>
                      <a:pt x="6081" y="4317"/>
                      <a:pt x="6270" y="4128"/>
                      <a:pt x="6459" y="4128"/>
                    </a:cubicBezTo>
                    <a:close/>
                    <a:moveTo>
                      <a:pt x="1229" y="4380"/>
                    </a:moveTo>
                    <a:cubicBezTo>
                      <a:pt x="1481" y="4380"/>
                      <a:pt x="1638" y="4569"/>
                      <a:pt x="1638" y="4789"/>
                    </a:cubicBezTo>
                    <a:cubicBezTo>
                      <a:pt x="1638" y="5041"/>
                      <a:pt x="1481" y="5230"/>
                      <a:pt x="1229" y="5230"/>
                    </a:cubicBezTo>
                    <a:cubicBezTo>
                      <a:pt x="1008" y="5230"/>
                      <a:pt x="788" y="5041"/>
                      <a:pt x="788" y="4789"/>
                    </a:cubicBezTo>
                    <a:cubicBezTo>
                      <a:pt x="788" y="4569"/>
                      <a:pt x="1008" y="4380"/>
                      <a:pt x="1229" y="4380"/>
                    </a:cubicBezTo>
                    <a:close/>
                    <a:moveTo>
                      <a:pt x="9767" y="0"/>
                    </a:moveTo>
                    <a:cubicBezTo>
                      <a:pt x="9105" y="0"/>
                      <a:pt x="8570" y="536"/>
                      <a:pt x="8570" y="1229"/>
                    </a:cubicBezTo>
                    <a:cubicBezTo>
                      <a:pt x="8570" y="1418"/>
                      <a:pt x="8601" y="1576"/>
                      <a:pt x="8664" y="1765"/>
                    </a:cubicBezTo>
                    <a:lnTo>
                      <a:pt x="7026" y="3434"/>
                    </a:lnTo>
                    <a:cubicBezTo>
                      <a:pt x="6868" y="3340"/>
                      <a:pt x="6679" y="3308"/>
                      <a:pt x="6459" y="3308"/>
                    </a:cubicBezTo>
                    <a:cubicBezTo>
                      <a:pt x="6270" y="3308"/>
                      <a:pt x="6112" y="3340"/>
                      <a:pt x="5923" y="3434"/>
                    </a:cubicBezTo>
                    <a:lnTo>
                      <a:pt x="5104" y="2584"/>
                    </a:lnTo>
                    <a:cubicBezTo>
                      <a:pt x="5167" y="2426"/>
                      <a:pt x="5199" y="2237"/>
                      <a:pt x="5199" y="2048"/>
                    </a:cubicBezTo>
                    <a:cubicBezTo>
                      <a:pt x="5199" y="1387"/>
                      <a:pt x="4663" y="788"/>
                      <a:pt x="4001" y="788"/>
                    </a:cubicBezTo>
                    <a:cubicBezTo>
                      <a:pt x="3308" y="788"/>
                      <a:pt x="2773" y="1324"/>
                      <a:pt x="2773" y="2048"/>
                    </a:cubicBezTo>
                    <a:cubicBezTo>
                      <a:pt x="2773" y="2237"/>
                      <a:pt x="2804" y="2395"/>
                      <a:pt x="2899" y="2584"/>
                    </a:cubicBezTo>
                    <a:lnTo>
                      <a:pt x="1796" y="3686"/>
                    </a:lnTo>
                    <a:cubicBezTo>
                      <a:pt x="1638" y="3623"/>
                      <a:pt x="1418" y="3592"/>
                      <a:pt x="1229" y="3592"/>
                    </a:cubicBezTo>
                    <a:cubicBezTo>
                      <a:pt x="567" y="3592"/>
                      <a:pt x="0" y="4128"/>
                      <a:pt x="0" y="4852"/>
                    </a:cubicBezTo>
                    <a:cubicBezTo>
                      <a:pt x="0" y="5514"/>
                      <a:pt x="567" y="6049"/>
                      <a:pt x="1229" y="6049"/>
                    </a:cubicBezTo>
                    <a:cubicBezTo>
                      <a:pt x="1890" y="6049"/>
                      <a:pt x="2458" y="5514"/>
                      <a:pt x="2458" y="4852"/>
                    </a:cubicBezTo>
                    <a:cubicBezTo>
                      <a:pt x="2458" y="4632"/>
                      <a:pt x="2426" y="4474"/>
                      <a:pt x="2332" y="4285"/>
                    </a:cubicBezTo>
                    <a:lnTo>
                      <a:pt x="3434" y="3182"/>
                    </a:lnTo>
                    <a:cubicBezTo>
                      <a:pt x="3592" y="3245"/>
                      <a:pt x="3781" y="3308"/>
                      <a:pt x="4001" y="3308"/>
                    </a:cubicBezTo>
                    <a:cubicBezTo>
                      <a:pt x="4190" y="3308"/>
                      <a:pt x="4348" y="3277"/>
                      <a:pt x="4537" y="3182"/>
                    </a:cubicBezTo>
                    <a:lnTo>
                      <a:pt x="5356" y="4001"/>
                    </a:lnTo>
                    <a:cubicBezTo>
                      <a:pt x="5293" y="4159"/>
                      <a:pt x="5262" y="4348"/>
                      <a:pt x="5262" y="4569"/>
                    </a:cubicBezTo>
                    <a:cubicBezTo>
                      <a:pt x="5262" y="5230"/>
                      <a:pt x="5797" y="5766"/>
                      <a:pt x="6459" y="5766"/>
                    </a:cubicBezTo>
                    <a:cubicBezTo>
                      <a:pt x="7152" y="5766"/>
                      <a:pt x="7687" y="5230"/>
                      <a:pt x="7687" y="4569"/>
                    </a:cubicBezTo>
                    <a:cubicBezTo>
                      <a:pt x="7687" y="4348"/>
                      <a:pt x="7656" y="4191"/>
                      <a:pt x="7561" y="4001"/>
                    </a:cubicBezTo>
                    <a:lnTo>
                      <a:pt x="9231" y="2363"/>
                    </a:lnTo>
                    <a:cubicBezTo>
                      <a:pt x="9389" y="2426"/>
                      <a:pt x="9578" y="2489"/>
                      <a:pt x="9767" y="2489"/>
                    </a:cubicBezTo>
                    <a:cubicBezTo>
                      <a:pt x="10460" y="2489"/>
                      <a:pt x="11027" y="1922"/>
                      <a:pt x="11027" y="1229"/>
                    </a:cubicBezTo>
                    <a:cubicBezTo>
                      <a:pt x="10995" y="536"/>
                      <a:pt x="10460" y="0"/>
                      <a:pt x="97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1082;p36">
              <a:extLst>
                <a:ext uri="{FF2B5EF4-FFF2-40B4-BE49-F238E27FC236}">
                  <a16:creationId xmlns:a16="http://schemas.microsoft.com/office/drawing/2014/main" id="{3BAA194E-3CEC-46C1-F145-D6B80E8D13C6}"/>
                </a:ext>
              </a:extLst>
            </p:cNvPr>
            <p:cNvGrpSpPr/>
            <p:nvPr/>
          </p:nvGrpSpPr>
          <p:grpSpPr>
            <a:xfrm>
              <a:off x="7930255" y="3676371"/>
              <a:ext cx="579017" cy="466800"/>
              <a:chOff x="1606521" y="1292928"/>
              <a:chExt cx="953381" cy="799694"/>
            </a:xfrm>
          </p:grpSpPr>
          <p:sp>
            <p:nvSpPr>
              <p:cNvPr id="59" name="Google Shape;1083;p36">
                <a:extLst>
                  <a:ext uri="{FF2B5EF4-FFF2-40B4-BE49-F238E27FC236}">
                    <a16:creationId xmlns:a16="http://schemas.microsoft.com/office/drawing/2014/main" id="{7B7C3A41-511F-666F-52A0-B3B1C4B01C75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84;p36">
                <a:extLst>
                  <a:ext uri="{FF2B5EF4-FFF2-40B4-BE49-F238E27FC236}">
                    <a16:creationId xmlns:a16="http://schemas.microsoft.com/office/drawing/2014/main" id="{0E1E54A7-1026-1B95-2738-6FDA992DC821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85;p36">
                <a:extLst>
                  <a:ext uri="{FF2B5EF4-FFF2-40B4-BE49-F238E27FC236}">
                    <a16:creationId xmlns:a16="http://schemas.microsoft.com/office/drawing/2014/main" id="{C5F7AFA8-BAF3-EB71-5889-C20D27DB4CE4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86;p36">
                <a:extLst>
                  <a:ext uri="{FF2B5EF4-FFF2-40B4-BE49-F238E27FC236}">
                    <a16:creationId xmlns:a16="http://schemas.microsoft.com/office/drawing/2014/main" id="{15A72F40-8A4F-D46D-89B8-9B91CA365A2D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87;p36">
                <a:extLst>
                  <a:ext uri="{FF2B5EF4-FFF2-40B4-BE49-F238E27FC236}">
                    <a16:creationId xmlns:a16="http://schemas.microsoft.com/office/drawing/2014/main" id="{24D1B297-6D01-D758-5685-FB02532623B8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1088;p36">
                <a:extLst>
                  <a:ext uri="{FF2B5EF4-FFF2-40B4-BE49-F238E27FC236}">
                    <a16:creationId xmlns:a16="http://schemas.microsoft.com/office/drawing/2014/main" id="{05628ED9-9EEA-4D68-C488-F28411A08AA5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1089;p36">
                <a:extLst>
                  <a:ext uri="{FF2B5EF4-FFF2-40B4-BE49-F238E27FC236}">
                    <a16:creationId xmlns:a16="http://schemas.microsoft.com/office/drawing/2014/main" id="{A3C112A4-99CB-CBBF-0A07-F4350C103CD3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FC1212CE-217D-C7F6-85ED-A99BD566272A}"/>
              </a:ext>
            </a:extLst>
          </p:cNvPr>
          <p:cNvGrpSpPr/>
          <p:nvPr/>
        </p:nvGrpSpPr>
        <p:grpSpPr>
          <a:xfrm>
            <a:off x="8029963" y="4306851"/>
            <a:ext cx="579017" cy="466800"/>
            <a:chOff x="6897517" y="4339225"/>
            <a:chExt cx="579017" cy="466800"/>
          </a:xfrm>
        </p:grpSpPr>
        <p:grpSp>
          <p:nvGrpSpPr>
            <p:cNvPr id="42" name="Google Shape;6846;p56">
              <a:extLst>
                <a:ext uri="{FF2B5EF4-FFF2-40B4-BE49-F238E27FC236}">
                  <a16:creationId xmlns:a16="http://schemas.microsoft.com/office/drawing/2014/main" id="{8E77A087-BADF-7EF1-F939-B4F54F61ED71}"/>
                </a:ext>
              </a:extLst>
            </p:cNvPr>
            <p:cNvGrpSpPr/>
            <p:nvPr/>
          </p:nvGrpSpPr>
          <p:grpSpPr>
            <a:xfrm>
              <a:off x="7020673" y="4430999"/>
              <a:ext cx="332705" cy="333590"/>
              <a:chOff x="-44528075" y="1982825"/>
              <a:chExt cx="300900" cy="3017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43" name="Google Shape;6847;p56">
                <a:extLst>
                  <a:ext uri="{FF2B5EF4-FFF2-40B4-BE49-F238E27FC236}">
                    <a16:creationId xmlns:a16="http://schemas.microsoft.com/office/drawing/2014/main" id="{FF08FB87-8815-B1B1-44EA-FB49100A4F0B}"/>
                  </a:ext>
                </a:extLst>
              </p:cNvPr>
              <p:cNvSpPr/>
              <p:nvPr/>
            </p:nvSpPr>
            <p:spPr>
              <a:xfrm>
                <a:off x="-44528075" y="1982825"/>
                <a:ext cx="300900" cy="3017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68" extrusionOk="0">
                    <a:moveTo>
                      <a:pt x="9547" y="2175"/>
                    </a:moveTo>
                    <a:cubicBezTo>
                      <a:pt x="9736" y="2175"/>
                      <a:pt x="9893" y="2332"/>
                      <a:pt x="9893" y="2521"/>
                    </a:cubicBezTo>
                    <a:lnTo>
                      <a:pt x="9893" y="9547"/>
                    </a:lnTo>
                    <a:cubicBezTo>
                      <a:pt x="9893" y="9736"/>
                      <a:pt x="9736" y="9893"/>
                      <a:pt x="9547" y="9893"/>
                    </a:cubicBezTo>
                    <a:lnTo>
                      <a:pt x="2552" y="9893"/>
                    </a:lnTo>
                    <a:cubicBezTo>
                      <a:pt x="2332" y="9893"/>
                      <a:pt x="2206" y="9736"/>
                      <a:pt x="2206" y="9547"/>
                    </a:cubicBezTo>
                    <a:lnTo>
                      <a:pt x="2206" y="2521"/>
                    </a:lnTo>
                    <a:cubicBezTo>
                      <a:pt x="2206" y="2332"/>
                      <a:pt x="2332" y="2175"/>
                      <a:pt x="2552" y="21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9"/>
                    </a:lnTo>
                    <a:lnTo>
                      <a:pt x="2458" y="1419"/>
                    </a:lnTo>
                    <a:cubicBezTo>
                      <a:pt x="1891" y="1419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2"/>
                      <a:pt x="1" y="4601"/>
                    </a:cubicBezTo>
                    <a:cubicBezTo>
                      <a:pt x="1" y="4821"/>
                      <a:pt x="158" y="4979"/>
                      <a:pt x="347" y="4979"/>
                    </a:cubicBezTo>
                    <a:lnTo>
                      <a:pt x="1418" y="4979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90"/>
                    </a:lnTo>
                    <a:lnTo>
                      <a:pt x="347" y="7090"/>
                    </a:lnTo>
                    <a:cubicBezTo>
                      <a:pt x="158" y="7090"/>
                      <a:pt x="1" y="7247"/>
                      <a:pt x="1" y="7436"/>
                    </a:cubicBezTo>
                    <a:cubicBezTo>
                      <a:pt x="1" y="7657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50"/>
                      <a:pt x="2458" y="10650"/>
                    </a:cubicBezTo>
                    <a:lnTo>
                      <a:pt x="2836" y="10650"/>
                    </a:lnTo>
                    <a:lnTo>
                      <a:pt x="2836" y="11689"/>
                    </a:lnTo>
                    <a:cubicBezTo>
                      <a:pt x="2836" y="11910"/>
                      <a:pt x="2994" y="12067"/>
                      <a:pt x="3183" y="12067"/>
                    </a:cubicBezTo>
                    <a:cubicBezTo>
                      <a:pt x="3372" y="12067"/>
                      <a:pt x="3529" y="11910"/>
                      <a:pt x="3529" y="11689"/>
                    </a:cubicBezTo>
                    <a:lnTo>
                      <a:pt x="3529" y="10555"/>
                    </a:lnTo>
                    <a:lnTo>
                      <a:pt x="4254" y="10555"/>
                    </a:lnTo>
                    <a:lnTo>
                      <a:pt x="4254" y="11626"/>
                    </a:lnTo>
                    <a:cubicBezTo>
                      <a:pt x="4254" y="11815"/>
                      <a:pt x="4411" y="11973"/>
                      <a:pt x="4600" y="11973"/>
                    </a:cubicBezTo>
                    <a:cubicBezTo>
                      <a:pt x="4789" y="11973"/>
                      <a:pt x="4947" y="11815"/>
                      <a:pt x="4947" y="11626"/>
                    </a:cubicBezTo>
                    <a:lnTo>
                      <a:pt x="4947" y="10555"/>
                    </a:lnTo>
                    <a:lnTo>
                      <a:pt x="5671" y="10555"/>
                    </a:lnTo>
                    <a:lnTo>
                      <a:pt x="5671" y="11626"/>
                    </a:lnTo>
                    <a:cubicBezTo>
                      <a:pt x="5671" y="11815"/>
                      <a:pt x="5829" y="11973"/>
                      <a:pt x="6018" y="11973"/>
                    </a:cubicBezTo>
                    <a:cubicBezTo>
                      <a:pt x="6207" y="11973"/>
                      <a:pt x="6365" y="11815"/>
                      <a:pt x="6365" y="11626"/>
                    </a:cubicBezTo>
                    <a:lnTo>
                      <a:pt x="6365" y="10555"/>
                    </a:lnTo>
                    <a:lnTo>
                      <a:pt x="7089" y="10555"/>
                    </a:lnTo>
                    <a:lnTo>
                      <a:pt x="7089" y="11626"/>
                    </a:lnTo>
                    <a:cubicBezTo>
                      <a:pt x="7089" y="11815"/>
                      <a:pt x="7247" y="11973"/>
                      <a:pt x="7436" y="11973"/>
                    </a:cubicBezTo>
                    <a:cubicBezTo>
                      <a:pt x="7625" y="11973"/>
                      <a:pt x="7782" y="11815"/>
                      <a:pt x="7782" y="11626"/>
                    </a:cubicBezTo>
                    <a:lnTo>
                      <a:pt x="7782" y="10555"/>
                    </a:lnTo>
                    <a:lnTo>
                      <a:pt x="8507" y="10555"/>
                    </a:lnTo>
                    <a:lnTo>
                      <a:pt x="8507" y="11626"/>
                    </a:lnTo>
                    <a:cubicBezTo>
                      <a:pt x="8507" y="11815"/>
                      <a:pt x="8664" y="11973"/>
                      <a:pt x="8853" y="11973"/>
                    </a:cubicBezTo>
                    <a:cubicBezTo>
                      <a:pt x="9042" y="11973"/>
                      <a:pt x="9200" y="11815"/>
                      <a:pt x="9200" y="11626"/>
                    </a:cubicBezTo>
                    <a:lnTo>
                      <a:pt x="9200" y="10555"/>
                    </a:lnTo>
                    <a:lnTo>
                      <a:pt x="9547" y="10555"/>
                    </a:lnTo>
                    <a:cubicBezTo>
                      <a:pt x="10145" y="10555"/>
                      <a:pt x="10618" y="10082"/>
                      <a:pt x="10618" y="9484"/>
                    </a:cubicBezTo>
                    <a:lnTo>
                      <a:pt x="10618" y="9137"/>
                    </a:lnTo>
                    <a:lnTo>
                      <a:pt x="11689" y="9137"/>
                    </a:lnTo>
                    <a:cubicBezTo>
                      <a:pt x="11878" y="9137"/>
                      <a:pt x="12035" y="8980"/>
                      <a:pt x="12035" y="8791"/>
                    </a:cubicBezTo>
                    <a:cubicBezTo>
                      <a:pt x="12035" y="8602"/>
                      <a:pt x="11878" y="8444"/>
                      <a:pt x="11689" y="8444"/>
                    </a:cubicBezTo>
                    <a:lnTo>
                      <a:pt x="10618" y="8444"/>
                    </a:lnTo>
                    <a:lnTo>
                      <a:pt x="10618" y="7720"/>
                    </a:lnTo>
                    <a:lnTo>
                      <a:pt x="11689" y="7720"/>
                    </a:lnTo>
                    <a:cubicBezTo>
                      <a:pt x="11878" y="7720"/>
                      <a:pt x="12035" y="7562"/>
                      <a:pt x="12035" y="7373"/>
                    </a:cubicBezTo>
                    <a:cubicBezTo>
                      <a:pt x="12035" y="7153"/>
                      <a:pt x="11878" y="6995"/>
                      <a:pt x="11689" y="6995"/>
                    </a:cubicBezTo>
                    <a:lnTo>
                      <a:pt x="10618" y="6995"/>
                    </a:lnTo>
                    <a:lnTo>
                      <a:pt x="10618" y="6302"/>
                    </a:lnTo>
                    <a:lnTo>
                      <a:pt x="11689" y="6302"/>
                    </a:lnTo>
                    <a:cubicBezTo>
                      <a:pt x="11878" y="6302"/>
                      <a:pt x="12035" y="6144"/>
                      <a:pt x="12035" y="5955"/>
                    </a:cubicBezTo>
                    <a:cubicBezTo>
                      <a:pt x="12035" y="5735"/>
                      <a:pt x="11878" y="5577"/>
                      <a:pt x="11689" y="5577"/>
                    </a:cubicBezTo>
                    <a:lnTo>
                      <a:pt x="10618" y="5577"/>
                    </a:lnTo>
                    <a:lnTo>
                      <a:pt x="10618" y="4884"/>
                    </a:lnTo>
                    <a:lnTo>
                      <a:pt x="11689" y="4884"/>
                    </a:lnTo>
                    <a:lnTo>
                      <a:pt x="11689" y="4979"/>
                    </a:lnTo>
                    <a:cubicBezTo>
                      <a:pt x="11878" y="4979"/>
                      <a:pt x="12035" y="4821"/>
                      <a:pt x="12035" y="4601"/>
                    </a:cubicBezTo>
                    <a:cubicBezTo>
                      <a:pt x="12035" y="4412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5" y="3372"/>
                      <a:pt x="12035" y="3183"/>
                    </a:cubicBezTo>
                    <a:cubicBezTo>
                      <a:pt x="12035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9"/>
                      <a:pt x="9547" y="1419"/>
                    </a:cubicBezTo>
                    <a:lnTo>
                      <a:pt x="9200" y="1419"/>
                    </a:lnTo>
                    <a:lnTo>
                      <a:pt x="9200" y="347"/>
                    </a:lnTo>
                    <a:cubicBezTo>
                      <a:pt x="9200" y="158"/>
                      <a:pt x="9042" y="1"/>
                      <a:pt x="8853" y="1"/>
                    </a:cubicBezTo>
                    <a:cubicBezTo>
                      <a:pt x="8664" y="1"/>
                      <a:pt x="8507" y="158"/>
                      <a:pt x="8507" y="347"/>
                    </a:cubicBezTo>
                    <a:lnTo>
                      <a:pt x="8507" y="1419"/>
                    </a:lnTo>
                    <a:lnTo>
                      <a:pt x="7782" y="1419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9"/>
                    </a:lnTo>
                    <a:lnTo>
                      <a:pt x="6365" y="1419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1" y="158"/>
                      <a:pt x="5671" y="347"/>
                    </a:cubicBezTo>
                    <a:lnTo>
                      <a:pt x="5671" y="1419"/>
                    </a:lnTo>
                    <a:lnTo>
                      <a:pt x="4947" y="1419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9"/>
                    </a:lnTo>
                    <a:lnTo>
                      <a:pt x="3529" y="1419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848;p56">
                <a:extLst>
                  <a:ext uri="{FF2B5EF4-FFF2-40B4-BE49-F238E27FC236}">
                    <a16:creationId xmlns:a16="http://schemas.microsoft.com/office/drawing/2014/main" id="{684452A2-9068-51D3-67BC-0EBA39977C0A}"/>
                  </a:ext>
                </a:extLst>
              </p:cNvPr>
              <p:cNvSpPr/>
              <p:nvPr/>
            </p:nvSpPr>
            <p:spPr>
              <a:xfrm>
                <a:off x="-44455600" y="205372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cubicBezTo>
                      <a:pt x="536" y="725"/>
                      <a:pt x="693" y="567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849;p56">
                <a:extLst>
                  <a:ext uri="{FF2B5EF4-FFF2-40B4-BE49-F238E27FC236}">
                    <a16:creationId xmlns:a16="http://schemas.microsoft.com/office/drawing/2014/main" id="{486C0277-ED0B-226E-F66B-CADFD5887355}"/>
                  </a:ext>
                </a:extLst>
              </p:cNvPr>
              <p:cNvSpPr/>
              <p:nvPr/>
            </p:nvSpPr>
            <p:spPr>
              <a:xfrm>
                <a:off x="-44455600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850;p56">
                <a:extLst>
                  <a:ext uri="{FF2B5EF4-FFF2-40B4-BE49-F238E27FC236}">
                    <a16:creationId xmlns:a16="http://schemas.microsoft.com/office/drawing/2014/main" id="{AE8EAA0B-4FE4-0937-192E-8F46307FA41A}"/>
                  </a:ext>
                </a:extLst>
              </p:cNvPr>
              <p:cNvSpPr/>
              <p:nvPr/>
            </p:nvSpPr>
            <p:spPr>
              <a:xfrm>
                <a:off x="-44314625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851;p56">
                <a:extLst>
                  <a:ext uri="{FF2B5EF4-FFF2-40B4-BE49-F238E27FC236}">
                    <a16:creationId xmlns:a16="http://schemas.microsoft.com/office/drawing/2014/main" id="{44315112-49B4-13EF-3B5B-E94BFC5D08FA}"/>
                  </a:ext>
                </a:extLst>
              </p:cNvPr>
              <p:cNvSpPr/>
              <p:nvPr/>
            </p:nvSpPr>
            <p:spPr>
              <a:xfrm>
                <a:off x="-44314625" y="205372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725"/>
                      <a:pt x="347" y="725"/>
                    </a:cubicBezTo>
                    <a:cubicBezTo>
                      <a:pt x="536" y="725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852;p56">
                <a:extLst>
                  <a:ext uri="{FF2B5EF4-FFF2-40B4-BE49-F238E27FC236}">
                    <a16:creationId xmlns:a16="http://schemas.microsoft.com/office/drawing/2014/main" id="{8E7C0B1B-120D-2AE6-14F4-6ED24105B45B}"/>
                  </a:ext>
                </a:extLst>
              </p:cNvPr>
              <p:cNvSpPr/>
              <p:nvPr/>
            </p:nvSpPr>
            <p:spPr>
              <a:xfrm>
                <a:off x="-44447725" y="2062375"/>
                <a:ext cx="1433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609" extrusionOk="0">
                    <a:moveTo>
                      <a:pt x="3182" y="757"/>
                    </a:moveTo>
                    <a:lnTo>
                      <a:pt x="3182" y="883"/>
                    </a:lnTo>
                    <a:cubicBezTo>
                      <a:pt x="3182" y="1041"/>
                      <a:pt x="3277" y="1167"/>
                      <a:pt x="3434" y="1198"/>
                    </a:cubicBezTo>
                    <a:cubicBezTo>
                      <a:pt x="3623" y="1261"/>
                      <a:pt x="3812" y="1387"/>
                      <a:pt x="3970" y="1513"/>
                    </a:cubicBezTo>
                    <a:cubicBezTo>
                      <a:pt x="4049" y="1553"/>
                      <a:pt x="4142" y="1593"/>
                      <a:pt x="4231" y="1593"/>
                    </a:cubicBezTo>
                    <a:cubicBezTo>
                      <a:pt x="4282" y="1593"/>
                      <a:pt x="4333" y="1579"/>
                      <a:pt x="4379" y="1545"/>
                    </a:cubicBezTo>
                    <a:lnTo>
                      <a:pt x="4505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00" y="2206"/>
                      <a:pt x="4537" y="2364"/>
                      <a:pt x="4568" y="2490"/>
                    </a:cubicBezTo>
                    <a:cubicBezTo>
                      <a:pt x="4600" y="2710"/>
                      <a:pt x="4600" y="2899"/>
                      <a:pt x="4568" y="3120"/>
                    </a:cubicBezTo>
                    <a:cubicBezTo>
                      <a:pt x="4537" y="3277"/>
                      <a:pt x="4600" y="3403"/>
                      <a:pt x="4726" y="3466"/>
                    </a:cubicBezTo>
                    <a:lnTo>
                      <a:pt x="4852" y="3561"/>
                    </a:lnTo>
                    <a:lnTo>
                      <a:pt x="4505" y="4128"/>
                    </a:lnTo>
                    <a:lnTo>
                      <a:pt x="4379" y="4065"/>
                    </a:lnTo>
                    <a:cubicBezTo>
                      <a:pt x="4323" y="4037"/>
                      <a:pt x="4260" y="4021"/>
                      <a:pt x="4196" y="4021"/>
                    </a:cubicBezTo>
                    <a:cubicBezTo>
                      <a:pt x="4118" y="4021"/>
                      <a:pt x="4039" y="4044"/>
                      <a:pt x="3970" y="4097"/>
                    </a:cubicBezTo>
                    <a:cubicBezTo>
                      <a:pt x="3812" y="4254"/>
                      <a:pt x="3623" y="4349"/>
                      <a:pt x="3434" y="4412"/>
                    </a:cubicBezTo>
                    <a:cubicBezTo>
                      <a:pt x="3277" y="4475"/>
                      <a:pt x="3182" y="4632"/>
                      <a:pt x="3182" y="4727"/>
                    </a:cubicBezTo>
                    <a:lnTo>
                      <a:pt x="3182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394" y="4475"/>
                      <a:pt x="2237" y="4412"/>
                    </a:cubicBezTo>
                    <a:cubicBezTo>
                      <a:pt x="2048" y="4349"/>
                      <a:pt x="1859" y="4223"/>
                      <a:pt x="1701" y="4097"/>
                    </a:cubicBezTo>
                    <a:cubicBezTo>
                      <a:pt x="1622" y="4057"/>
                      <a:pt x="1529" y="4017"/>
                      <a:pt x="1440" y="4017"/>
                    </a:cubicBezTo>
                    <a:cubicBezTo>
                      <a:pt x="1389" y="4017"/>
                      <a:pt x="1338" y="4030"/>
                      <a:pt x="1292" y="4065"/>
                    </a:cubicBezTo>
                    <a:lnTo>
                      <a:pt x="1166" y="4128"/>
                    </a:lnTo>
                    <a:lnTo>
                      <a:pt x="819" y="3561"/>
                    </a:lnTo>
                    <a:lnTo>
                      <a:pt x="945" y="3466"/>
                    </a:lnTo>
                    <a:cubicBezTo>
                      <a:pt x="1071" y="3403"/>
                      <a:pt x="1134" y="3246"/>
                      <a:pt x="1103" y="3120"/>
                    </a:cubicBezTo>
                    <a:cubicBezTo>
                      <a:pt x="1071" y="2899"/>
                      <a:pt x="1071" y="2710"/>
                      <a:pt x="1103" y="2490"/>
                    </a:cubicBezTo>
                    <a:cubicBezTo>
                      <a:pt x="1134" y="2332"/>
                      <a:pt x="1071" y="2206"/>
                      <a:pt x="945" y="2143"/>
                    </a:cubicBezTo>
                    <a:lnTo>
                      <a:pt x="819" y="2049"/>
                    </a:lnTo>
                    <a:lnTo>
                      <a:pt x="1166" y="1482"/>
                    </a:lnTo>
                    <a:lnTo>
                      <a:pt x="1292" y="1545"/>
                    </a:lnTo>
                    <a:cubicBezTo>
                      <a:pt x="1350" y="1589"/>
                      <a:pt x="1416" y="1612"/>
                      <a:pt x="1481" y="1612"/>
                    </a:cubicBezTo>
                    <a:cubicBezTo>
                      <a:pt x="1557" y="1612"/>
                      <a:pt x="1634" y="1581"/>
                      <a:pt x="1701" y="1513"/>
                    </a:cubicBezTo>
                    <a:cubicBezTo>
                      <a:pt x="1859" y="1356"/>
                      <a:pt x="2048" y="1261"/>
                      <a:pt x="2237" y="1198"/>
                    </a:cubicBezTo>
                    <a:cubicBezTo>
                      <a:pt x="2394" y="1167"/>
                      <a:pt x="2489" y="1009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53" y="1"/>
                      <a:pt x="1796" y="158"/>
                      <a:pt x="1796" y="347"/>
                    </a:cubicBezTo>
                    <a:lnTo>
                      <a:pt x="1796" y="599"/>
                    </a:lnTo>
                    <a:cubicBezTo>
                      <a:pt x="1701" y="631"/>
                      <a:pt x="1575" y="726"/>
                      <a:pt x="1481" y="789"/>
                    </a:cubicBezTo>
                    <a:lnTo>
                      <a:pt x="1292" y="663"/>
                    </a:lnTo>
                    <a:cubicBezTo>
                      <a:pt x="1242" y="643"/>
                      <a:pt x="1186" y="632"/>
                      <a:pt x="1129" y="632"/>
                    </a:cubicBezTo>
                    <a:cubicBezTo>
                      <a:pt x="1007" y="632"/>
                      <a:pt x="884" y="681"/>
                      <a:pt x="819" y="789"/>
                    </a:cubicBezTo>
                    <a:lnTo>
                      <a:pt x="126" y="2017"/>
                    </a:lnTo>
                    <a:cubicBezTo>
                      <a:pt x="32" y="2175"/>
                      <a:pt x="63" y="2395"/>
                      <a:pt x="221" y="2490"/>
                    </a:cubicBezTo>
                    <a:lnTo>
                      <a:pt x="441" y="2616"/>
                    </a:lnTo>
                    <a:lnTo>
                      <a:pt x="441" y="2994"/>
                    </a:lnTo>
                    <a:lnTo>
                      <a:pt x="221" y="3120"/>
                    </a:lnTo>
                    <a:cubicBezTo>
                      <a:pt x="95" y="3183"/>
                      <a:pt x="0" y="3435"/>
                      <a:pt x="126" y="3592"/>
                    </a:cubicBezTo>
                    <a:lnTo>
                      <a:pt x="819" y="4821"/>
                    </a:lnTo>
                    <a:cubicBezTo>
                      <a:pt x="879" y="4921"/>
                      <a:pt x="989" y="4983"/>
                      <a:pt x="1102" y="4983"/>
                    </a:cubicBezTo>
                    <a:cubicBezTo>
                      <a:pt x="1168" y="4983"/>
                      <a:pt x="1234" y="4962"/>
                      <a:pt x="1292" y="4916"/>
                    </a:cubicBezTo>
                    <a:lnTo>
                      <a:pt x="1481" y="4821"/>
                    </a:lnTo>
                    <a:cubicBezTo>
                      <a:pt x="1607" y="4884"/>
                      <a:pt x="1733" y="4979"/>
                      <a:pt x="1796" y="5010"/>
                    </a:cubicBezTo>
                    <a:lnTo>
                      <a:pt x="1796" y="5231"/>
                    </a:lnTo>
                    <a:cubicBezTo>
                      <a:pt x="1796" y="5451"/>
                      <a:pt x="1953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8" y="5451"/>
                      <a:pt x="3938" y="5231"/>
                    </a:cubicBezTo>
                    <a:lnTo>
                      <a:pt x="3938" y="5010"/>
                    </a:lnTo>
                    <a:cubicBezTo>
                      <a:pt x="4064" y="4979"/>
                      <a:pt x="4159" y="4884"/>
                      <a:pt x="4253" y="4821"/>
                    </a:cubicBezTo>
                    <a:lnTo>
                      <a:pt x="4442" y="4916"/>
                    </a:lnTo>
                    <a:cubicBezTo>
                      <a:pt x="4501" y="4951"/>
                      <a:pt x="4574" y="4969"/>
                      <a:pt x="4644" y="4969"/>
                    </a:cubicBezTo>
                    <a:cubicBezTo>
                      <a:pt x="4762" y="4969"/>
                      <a:pt x="4875" y="4920"/>
                      <a:pt x="4915" y="4821"/>
                    </a:cubicBezTo>
                    <a:lnTo>
                      <a:pt x="5639" y="3592"/>
                    </a:lnTo>
                    <a:cubicBezTo>
                      <a:pt x="5702" y="3435"/>
                      <a:pt x="5671" y="3246"/>
                      <a:pt x="5513" y="3120"/>
                    </a:cubicBezTo>
                    <a:lnTo>
                      <a:pt x="5324" y="2994"/>
                    </a:lnTo>
                    <a:lnTo>
                      <a:pt x="5324" y="2616"/>
                    </a:lnTo>
                    <a:lnTo>
                      <a:pt x="5513" y="2490"/>
                    </a:lnTo>
                    <a:cubicBezTo>
                      <a:pt x="5671" y="2395"/>
                      <a:pt x="5734" y="2175"/>
                      <a:pt x="5639" y="2017"/>
                    </a:cubicBezTo>
                    <a:lnTo>
                      <a:pt x="4915" y="789"/>
                    </a:lnTo>
                    <a:cubicBezTo>
                      <a:pt x="4872" y="681"/>
                      <a:pt x="4742" y="618"/>
                      <a:pt x="4614" y="618"/>
                    </a:cubicBezTo>
                    <a:cubicBezTo>
                      <a:pt x="4553" y="618"/>
                      <a:pt x="4493" y="632"/>
                      <a:pt x="4442" y="663"/>
                    </a:cubicBezTo>
                    <a:lnTo>
                      <a:pt x="4253" y="789"/>
                    </a:lnTo>
                    <a:cubicBezTo>
                      <a:pt x="4127" y="726"/>
                      <a:pt x="4001" y="631"/>
                      <a:pt x="3938" y="599"/>
                    </a:cubicBezTo>
                    <a:lnTo>
                      <a:pt x="3938" y="347"/>
                    </a:lnTo>
                    <a:cubicBezTo>
                      <a:pt x="3938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853;p56">
                <a:extLst>
                  <a:ext uri="{FF2B5EF4-FFF2-40B4-BE49-F238E27FC236}">
                    <a16:creationId xmlns:a16="http://schemas.microsoft.com/office/drawing/2014/main" id="{1C52250B-FB13-A859-95F5-1972C82F961C}"/>
                  </a:ext>
                </a:extLst>
              </p:cNvPr>
              <p:cNvSpPr/>
              <p:nvPr/>
            </p:nvSpPr>
            <p:spPr>
              <a:xfrm>
                <a:off x="-44403625" y="2107275"/>
                <a:ext cx="535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12" extrusionOk="0">
                    <a:moveTo>
                      <a:pt x="1072" y="662"/>
                    </a:moveTo>
                    <a:cubicBezTo>
                      <a:pt x="1261" y="662"/>
                      <a:pt x="1418" y="820"/>
                      <a:pt x="1418" y="1009"/>
                    </a:cubicBezTo>
                    <a:cubicBezTo>
                      <a:pt x="1418" y="1198"/>
                      <a:pt x="1261" y="1355"/>
                      <a:pt x="1072" y="1355"/>
                    </a:cubicBezTo>
                    <a:cubicBezTo>
                      <a:pt x="882" y="1355"/>
                      <a:pt x="725" y="1198"/>
                      <a:pt x="725" y="1009"/>
                    </a:cubicBezTo>
                    <a:cubicBezTo>
                      <a:pt x="725" y="820"/>
                      <a:pt x="882" y="662"/>
                      <a:pt x="1072" y="662"/>
                    </a:cubicBezTo>
                    <a:close/>
                    <a:moveTo>
                      <a:pt x="1072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2"/>
                      <a:pt x="1072" y="2112"/>
                    </a:cubicBezTo>
                    <a:cubicBezTo>
                      <a:pt x="1670" y="2112"/>
                      <a:pt x="2143" y="1639"/>
                      <a:pt x="2143" y="1040"/>
                    </a:cubicBezTo>
                    <a:cubicBezTo>
                      <a:pt x="2143" y="473"/>
                      <a:pt x="1670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" name="Google Shape;1082;p36">
              <a:extLst>
                <a:ext uri="{FF2B5EF4-FFF2-40B4-BE49-F238E27FC236}">
                  <a16:creationId xmlns:a16="http://schemas.microsoft.com/office/drawing/2014/main" id="{989B6F2A-8297-9CAE-56FD-580253F9A2F2}"/>
                </a:ext>
              </a:extLst>
            </p:cNvPr>
            <p:cNvGrpSpPr/>
            <p:nvPr/>
          </p:nvGrpSpPr>
          <p:grpSpPr>
            <a:xfrm>
              <a:off x="6897517" y="4339225"/>
              <a:ext cx="579017" cy="466800"/>
              <a:chOff x="1606521" y="1292928"/>
              <a:chExt cx="953381" cy="799694"/>
            </a:xfrm>
          </p:grpSpPr>
          <p:sp>
            <p:nvSpPr>
              <p:cNvPr id="643" name="Google Shape;1083;p36">
                <a:extLst>
                  <a:ext uri="{FF2B5EF4-FFF2-40B4-BE49-F238E27FC236}">
                    <a16:creationId xmlns:a16="http://schemas.microsoft.com/office/drawing/2014/main" id="{B537E0C4-E995-CA4A-D299-A94C4AD272BC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1084;p36">
                <a:extLst>
                  <a:ext uri="{FF2B5EF4-FFF2-40B4-BE49-F238E27FC236}">
                    <a16:creationId xmlns:a16="http://schemas.microsoft.com/office/drawing/2014/main" id="{A253100B-7ACC-97CB-4A01-DBEFAE0F1A3F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1085;p36">
                <a:extLst>
                  <a:ext uri="{FF2B5EF4-FFF2-40B4-BE49-F238E27FC236}">
                    <a16:creationId xmlns:a16="http://schemas.microsoft.com/office/drawing/2014/main" id="{F115B84A-4920-82F5-A59E-1B1693FED394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1086;p36">
                <a:extLst>
                  <a:ext uri="{FF2B5EF4-FFF2-40B4-BE49-F238E27FC236}">
                    <a16:creationId xmlns:a16="http://schemas.microsoft.com/office/drawing/2014/main" id="{D56F3C56-00D7-F279-A805-F47B937001C4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1087;p36">
                <a:extLst>
                  <a:ext uri="{FF2B5EF4-FFF2-40B4-BE49-F238E27FC236}">
                    <a16:creationId xmlns:a16="http://schemas.microsoft.com/office/drawing/2014/main" id="{2E943040-43F0-5811-92EC-8EE80AA94C53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1088;p36">
                <a:extLst>
                  <a:ext uri="{FF2B5EF4-FFF2-40B4-BE49-F238E27FC236}">
                    <a16:creationId xmlns:a16="http://schemas.microsoft.com/office/drawing/2014/main" id="{08740117-620C-DF00-1337-0CA41C13F302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1089;p36">
                <a:extLst>
                  <a:ext uri="{FF2B5EF4-FFF2-40B4-BE49-F238E27FC236}">
                    <a16:creationId xmlns:a16="http://schemas.microsoft.com/office/drawing/2014/main" id="{27F7B730-934A-56D8-8258-0F6CB35FF644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6" name="Google Shape;1106;p36">
            <a:extLst>
              <a:ext uri="{FF2B5EF4-FFF2-40B4-BE49-F238E27FC236}">
                <a16:creationId xmlns:a16="http://schemas.microsoft.com/office/drawing/2014/main" id="{91E052E2-248D-FDB9-3404-41EC0CE68D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0728" y="4272684"/>
            <a:ext cx="528247" cy="244542"/>
          </a:xfrm>
          <a:prstGeom prst="bentConnector3">
            <a:avLst>
              <a:gd name="adj1" fmla="val 1315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60" name="Google Shape;1106;p36">
            <a:extLst>
              <a:ext uri="{FF2B5EF4-FFF2-40B4-BE49-F238E27FC236}">
                <a16:creationId xmlns:a16="http://schemas.microsoft.com/office/drawing/2014/main" id="{0F7EB160-180E-1211-30E0-789DBFA73604}"/>
              </a:ext>
            </a:extLst>
          </p:cNvPr>
          <p:cNvCxnSpPr>
            <a:cxnSpLocks/>
          </p:cNvCxnSpPr>
          <p:nvPr/>
        </p:nvCxnSpPr>
        <p:spPr>
          <a:xfrm>
            <a:off x="7755330" y="3828517"/>
            <a:ext cx="564141" cy="380370"/>
          </a:xfrm>
          <a:prstGeom prst="bentConnector3">
            <a:avLst>
              <a:gd name="adj1" fmla="val 102341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07695759-504E-4C36-0D34-26C119002137}"/>
              </a:ext>
            </a:extLst>
          </p:cNvPr>
          <p:cNvGrpSpPr/>
          <p:nvPr/>
        </p:nvGrpSpPr>
        <p:grpSpPr>
          <a:xfrm>
            <a:off x="197470" y="1471008"/>
            <a:ext cx="670122" cy="637742"/>
            <a:chOff x="197470" y="1471008"/>
            <a:chExt cx="670122" cy="637742"/>
          </a:xfrm>
        </p:grpSpPr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359E5979-413C-546E-2E1C-665E439260EE}"/>
                </a:ext>
              </a:extLst>
            </p:cNvPr>
            <p:cNvGrpSpPr/>
            <p:nvPr/>
          </p:nvGrpSpPr>
          <p:grpSpPr>
            <a:xfrm>
              <a:off x="295761" y="1471008"/>
              <a:ext cx="347688" cy="275750"/>
              <a:chOff x="412835" y="2361084"/>
              <a:chExt cx="347688" cy="27575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728" name="Google Shape;5752;p54">
                <a:extLst>
                  <a:ext uri="{FF2B5EF4-FFF2-40B4-BE49-F238E27FC236}">
                    <a16:creationId xmlns:a16="http://schemas.microsoft.com/office/drawing/2014/main" id="{A86B5779-9E2C-A317-047F-B1CAAF466DC3}"/>
                  </a:ext>
                </a:extLst>
              </p:cNvPr>
              <p:cNvSpPr/>
              <p:nvPr/>
            </p:nvSpPr>
            <p:spPr>
              <a:xfrm>
                <a:off x="412835" y="2361084"/>
                <a:ext cx="347688" cy="27575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5753;p54">
                <a:extLst>
                  <a:ext uri="{FF2B5EF4-FFF2-40B4-BE49-F238E27FC236}">
                    <a16:creationId xmlns:a16="http://schemas.microsoft.com/office/drawing/2014/main" id="{28770804-F17D-70F2-7B2A-3B945C8AF575}"/>
                  </a:ext>
                </a:extLst>
              </p:cNvPr>
              <p:cNvSpPr/>
              <p:nvPr/>
            </p:nvSpPr>
            <p:spPr>
              <a:xfrm flipV="1">
                <a:off x="496909" y="2430434"/>
                <a:ext cx="161295" cy="114263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8" name="Google Shape;671;p31">
              <a:extLst>
                <a:ext uri="{FF2B5EF4-FFF2-40B4-BE49-F238E27FC236}">
                  <a16:creationId xmlns:a16="http://schemas.microsoft.com/office/drawing/2014/main" id="{8021C613-72AF-7328-0E76-FA2849EE9A14}"/>
                </a:ext>
              </a:extLst>
            </p:cNvPr>
            <p:cNvSpPr txBox="1">
              <a:spLocks/>
            </p:cNvSpPr>
            <p:nvPr/>
          </p:nvSpPr>
          <p:spPr>
            <a:xfrm>
              <a:off x="197470" y="1766236"/>
              <a:ext cx="670122" cy="342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1pPr>
              <a:lvl2pPr marL="914400" marR="0" lvl="1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2pPr>
              <a:lvl3pPr marL="1371600" marR="0" lvl="2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3pPr>
              <a:lvl4pPr marL="1828800" marR="0" lvl="3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4pPr>
              <a:lvl5pPr marL="2286000" marR="0" lvl="4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5pPr>
              <a:lvl6pPr marL="2743200" marR="0" lvl="5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6pPr>
              <a:lvl7pPr marL="3200400" marR="0" lvl="6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7pPr>
              <a:lvl8pPr marL="3657600" marR="0" lvl="7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8pPr>
              <a:lvl9pPr marL="4114800" marR="0" lvl="8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9pPr>
            </a:lstStyle>
            <a:p>
              <a:pPr marL="0" indent="0" algn="l"/>
              <a:r>
                <a:rPr lang="en-US" sz="1200" dirty="0">
                  <a:solidFill>
                    <a:srgbClr val="F3F3F3"/>
                  </a:solidFill>
                </a:rPr>
                <a:t>Loss</a:t>
              </a:r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4066D9B3-32CA-D7C7-49C0-593447574B6C}"/>
              </a:ext>
            </a:extLst>
          </p:cNvPr>
          <p:cNvGrpSpPr/>
          <p:nvPr/>
        </p:nvGrpSpPr>
        <p:grpSpPr>
          <a:xfrm>
            <a:off x="1023496" y="1425585"/>
            <a:ext cx="988190" cy="682263"/>
            <a:chOff x="1023496" y="1425585"/>
            <a:chExt cx="988190" cy="682263"/>
          </a:xfrm>
        </p:grpSpPr>
        <p:grpSp>
          <p:nvGrpSpPr>
            <p:cNvPr id="722" name="Google Shape;5725;p54">
              <a:extLst>
                <a:ext uri="{FF2B5EF4-FFF2-40B4-BE49-F238E27FC236}">
                  <a16:creationId xmlns:a16="http://schemas.microsoft.com/office/drawing/2014/main" id="{68EACFEF-E7F1-98AD-F8ED-D99DE0B0500E}"/>
                </a:ext>
              </a:extLst>
            </p:cNvPr>
            <p:cNvGrpSpPr/>
            <p:nvPr/>
          </p:nvGrpSpPr>
          <p:grpSpPr>
            <a:xfrm>
              <a:off x="1272586" y="1425585"/>
              <a:ext cx="345954" cy="343807"/>
              <a:chOff x="-61354075" y="1940500"/>
              <a:chExt cx="314275" cy="31232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723" name="Google Shape;5726;p54">
                <a:extLst>
                  <a:ext uri="{FF2B5EF4-FFF2-40B4-BE49-F238E27FC236}">
                    <a16:creationId xmlns:a16="http://schemas.microsoft.com/office/drawing/2014/main" id="{F00FF705-A25D-4EF5-4DAD-8478468B65E3}"/>
                  </a:ext>
                </a:extLst>
              </p:cNvPr>
              <p:cNvSpPr/>
              <p:nvPr/>
            </p:nvSpPr>
            <p:spPr>
              <a:xfrm>
                <a:off x="-61354075" y="1940500"/>
                <a:ext cx="314275" cy="312325"/>
              </a:xfrm>
              <a:custGeom>
                <a:avLst/>
                <a:gdLst/>
                <a:ahLst/>
                <a:cxnLst/>
                <a:rect l="l" t="t" r="r" b="b"/>
                <a:pathLst>
                  <a:path w="12571" h="12493" extrusionOk="0">
                    <a:moveTo>
                      <a:pt x="6270" y="1001"/>
                    </a:moveTo>
                    <a:lnTo>
                      <a:pt x="7687" y="2419"/>
                    </a:lnTo>
                    <a:cubicBezTo>
                      <a:pt x="7750" y="2482"/>
                      <a:pt x="7876" y="2513"/>
                      <a:pt x="7971" y="2513"/>
                    </a:cubicBezTo>
                    <a:lnTo>
                      <a:pt x="9956" y="2513"/>
                    </a:lnTo>
                    <a:lnTo>
                      <a:pt x="9956" y="4529"/>
                    </a:lnTo>
                    <a:cubicBezTo>
                      <a:pt x="9956" y="4655"/>
                      <a:pt x="10019" y="4718"/>
                      <a:pt x="10082" y="4813"/>
                    </a:cubicBezTo>
                    <a:lnTo>
                      <a:pt x="11499" y="6231"/>
                    </a:lnTo>
                    <a:lnTo>
                      <a:pt x="10082" y="7648"/>
                    </a:lnTo>
                    <a:cubicBezTo>
                      <a:pt x="10019" y="7711"/>
                      <a:pt x="9956" y="7837"/>
                      <a:pt x="9956" y="7900"/>
                    </a:cubicBezTo>
                    <a:lnTo>
                      <a:pt x="9956" y="9917"/>
                    </a:lnTo>
                    <a:lnTo>
                      <a:pt x="7971" y="9917"/>
                    </a:lnTo>
                    <a:cubicBezTo>
                      <a:pt x="7845" y="9917"/>
                      <a:pt x="7750" y="9948"/>
                      <a:pt x="7687" y="10043"/>
                    </a:cubicBezTo>
                    <a:lnTo>
                      <a:pt x="6270" y="11460"/>
                    </a:lnTo>
                    <a:lnTo>
                      <a:pt x="4852" y="10043"/>
                    </a:lnTo>
                    <a:cubicBezTo>
                      <a:pt x="4757" y="9948"/>
                      <a:pt x="4631" y="9917"/>
                      <a:pt x="4568" y="9917"/>
                    </a:cubicBezTo>
                    <a:lnTo>
                      <a:pt x="2552" y="9917"/>
                    </a:lnTo>
                    <a:lnTo>
                      <a:pt x="2552" y="7900"/>
                    </a:lnTo>
                    <a:cubicBezTo>
                      <a:pt x="2552" y="7806"/>
                      <a:pt x="2521" y="7711"/>
                      <a:pt x="2426" y="7648"/>
                    </a:cubicBezTo>
                    <a:lnTo>
                      <a:pt x="1008" y="6231"/>
                    </a:lnTo>
                    <a:lnTo>
                      <a:pt x="2426" y="4813"/>
                    </a:lnTo>
                    <a:cubicBezTo>
                      <a:pt x="2521" y="4718"/>
                      <a:pt x="2552" y="4624"/>
                      <a:pt x="2552" y="4529"/>
                    </a:cubicBezTo>
                    <a:lnTo>
                      <a:pt x="2552" y="2513"/>
                    </a:lnTo>
                    <a:lnTo>
                      <a:pt x="4568" y="2513"/>
                    </a:lnTo>
                    <a:cubicBezTo>
                      <a:pt x="4694" y="2513"/>
                      <a:pt x="4757" y="2482"/>
                      <a:pt x="4852" y="2419"/>
                    </a:cubicBezTo>
                    <a:lnTo>
                      <a:pt x="6270" y="1001"/>
                    </a:lnTo>
                    <a:close/>
                    <a:moveTo>
                      <a:pt x="6285" y="1"/>
                    </a:moveTo>
                    <a:cubicBezTo>
                      <a:pt x="6175" y="1"/>
                      <a:pt x="6065" y="40"/>
                      <a:pt x="5986" y="119"/>
                    </a:cubicBezTo>
                    <a:lnTo>
                      <a:pt x="4411" y="1694"/>
                    </a:lnTo>
                    <a:lnTo>
                      <a:pt x="2174" y="1694"/>
                    </a:lnTo>
                    <a:cubicBezTo>
                      <a:pt x="1922" y="1694"/>
                      <a:pt x="1733" y="1883"/>
                      <a:pt x="1733" y="2135"/>
                    </a:cubicBezTo>
                    <a:lnTo>
                      <a:pt x="1733" y="4372"/>
                    </a:lnTo>
                    <a:lnTo>
                      <a:pt x="158" y="5947"/>
                    </a:lnTo>
                    <a:cubicBezTo>
                      <a:pt x="0" y="6105"/>
                      <a:pt x="0" y="6388"/>
                      <a:pt x="158" y="6546"/>
                    </a:cubicBezTo>
                    <a:lnTo>
                      <a:pt x="1733" y="8121"/>
                    </a:lnTo>
                    <a:lnTo>
                      <a:pt x="1733" y="10358"/>
                    </a:lnTo>
                    <a:cubicBezTo>
                      <a:pt x="1733" y="10578"/>
                      <a:pt x="1922" y="10736"/>
                      <a:pt x="2174" y="10736"/>
                    </a:cubicBezTo>
                    <a:lnTo>
                      <a:pt x="4411" y="10736"/>
                    </a:lnTo>
                    <a:lnTo>
                      <a:pt x="5986" y="12374"/>
                    </a:lnTo>
                    <a:cubicBezTo>
                      <a:pt x="6065" y="12453"/>
                      <a:pt x="6175" y="12492"/>
                      <a:pt x="6285" y="12492"/>
                    </a:cubicBezTo>
                    <a:cubicBezTo>
                      <a:pt x="6396" y="12492"/>
                      <a:pt x="6506" y="12453"/>
                      <a:pt x="6585" y="12374"/>
                    </a:cubicBezTo>
                    <a:lnTo>
                      <a:pt x="8160" y="10736"/>
                    </a:lnTo>
                    <a:lnTo>
                      <a:pt x="10397" y="10736"/>
                    </a:lnTo>
                    <a:cubicBezTo>
                      <a:pt x="10617" y="10736"/>
                      <a:pt x="10775" y="10547"/>
                      <a:pt x="10775" y="10358"/>
                    </a:cubicBezTo>
                    <a:lnTo>
                      <a:pt x="10775" y="8121"/>
                    </a:lnTo>
                    <a:lnTo>
                      <a:pt x="12413" y="6546"/>
                    </a:lnTo>
                    <a:cubicBezTo>
                      <a:pt x="12571" y="6388"/>
                      <a:pt x="12571" y="6105"/>
                      <a:pt x="12413" y="5947"/>
                    </a:cubicBezTo>
                    <a:lnTo>
                      <a:pt x="10775" y="4372"/>
                    </a:lnTo>
                    <a:lnTo>
                      <a:pt x="10775" y="2135"/>
                    </a:lnTo>
                    <a:cubicBezTo>
                      <a:pt x="10775" y="1883"/>
                      <a:pt x="10586" y="1694"/>
                      <a:pt x="10397" y="1694"/>
                    </a:cubicBezTo>
                    <a:lnTo>
                      <a:pt x="8160" y="1694"/>
                    </a:lnTo>
                    <a:lnTo>
                      <a:pt x="6585" y="119"/>
                    </a:lnTo>
                    <a:cubicBezTo>
                      <a:pt x="6506" y="40"/>
                      <a:pt x="6396" y="1"/>
                      <a:pt x="628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5727;p54">
                <a:extLst>
                  <a:ext uri="{FF2B5EF4-FFF2-40B4-BE49-F238E27FC236}">
                    <a16:creationId xmlns:a16="http://schemas.microsoft.com/office/drawing/2014/main" id="{2805083C-9EB1-0821-18C4-98B61BD99843}"/>
                  </a:ext>
                </a:extLst>
              </p:cNvPr>
              <p:cNvSpPr/>
              <p:nvPr/>
            </p:nvSpPr>
            <p:spPr>
              <a:xfrm>
                <a:off x="-61268225" y="2024575"/>
                <a:ext cx="60650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9" extrusionOk="0">
                    <a:moveTo>
                      <a:pt x="1197" y="820"/>
                    </a:moveTo>
                    <a:cubicBezTo>
                      <a:pt x="1449" y="820"/>
                      <a:pt x="1607" y="1009"/>
                      <a:pt x="1607" y="1261"/>
                    </a:cubicBezTo>
                    <a:cubicBezTo>
                      <a:pt x="1607" y="1481"/>
                      <a:pt x="1418" y="1639"/>
                      <a:pt x="1197" y="1639"/>
                    </a:cubicBezTo>
                    <a:cubicBezTo>
                      <a:pt x="1008" y="1639"/>
                      <a:pt x="819" y="1450"/>
                      <a:pt x="819" y="1261"/>
                    </a:cubicBezTo>
                    <a:cubicBezTo>
                      <a:pt x="788" y="977"/>
                      <a:pt x="977" y="820"/>
                      <a:pt x="1197" y="820"/>
                    </a:cubicBezTo>
                    <a:close/>
                    <a:moveTo>
                      <a:pt x="1197" y="1"/>
                    </a:moveTo>
                    <a:cubicBezTo>
                      <a:pt x="536" y="1"/>
                      <a:pt x="0" y="536"/>
                      <a:pt x="0" y="1261"/>
                    </a:cubicBezTo>
                    <a:cubicBezTo>
                      <a:pt x="0" y="1954"/>
                      <a:pt x="504" y="2458"/>
                      <a:pt x="1197" y="2458"/>
                    </a:cubicBezTo>
                    <a:cubicBezTo>
                      <a:pt x="1890" y="2458"/>
                      <a:pt x="2426" y="1922"/>
                      <a:pt x="2426" y="1261"/>
                    </a:cubicBezTo>
                    <a:cubicBezTo>
                      <a:pt x="2426" y="568"/>
                      <a:pt x="1890" y="1"/>
                      <a:pt x="11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5728;p54">
                <a:extLst>
                  <a:ext uri="{FF2B5EF4-FFF2-40B4-BE49-F238E27FC236}">
                    <a16:creationId xmlns:a16="http://schemas.microsoft.com/office/drawing/2014/main" id="{A47FE56E-7922-C2E4-9BE5-725B50F14643}"/>
                  </a:ext>
                </a:extLst>
              </p:cNvPr>
              <p:cNvSpPr/>
              <p:nvPr/>
            </p:nvSpPr>
            <p:spPr>
              <a:xfrm>
                <a:off x="-61187100" y="2107275"/>
                <a:ext cx="61450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459" extrusionOk="0">
                    <a:moveTo>
                      <a:pt x="1229" y="788"/>
                    </a:moveTo>
                    <a:cubicBezTo>
                      <a:pt x="1512" y="820"/>
                      <a:pt x="1670" y="977"/>
                      <a:pt x="1670" y="1198"/>
                    </a:cubicBezTo>
                    <a:cubicBezTo>
                      <a:pt x="1670" y="1450"/>
                      <a:pt x="1481" y="1639"/>
                      <a:pt x="1229" y="1639"/>
                    </a:cubicBezTo>
                    <a:cubicBezTo>
                      <a:pt x="1008" y="1639"/>
                      <a:pt x="851" y="1450"/>
                      <a:pt x="851" y="1198"/>
                    </a:cubicBezTo>
                    <a:cubicBezTo>
                      <a:pt x="851" y="977"/>
                      <a:pt x="1040" y="788"/>
                      <a:pt x="1229" y="788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cubicBezTo>
                      <a:pt x="0" y="1891"/>
                      <a:pt x="567" y="2458"/>
                      <a:pt x="1229" y="2458"/>
                    </a:cubicBezTo>
                    <a:cubicBezTo>
                      <a:pt x="1922" y="2458"/>
                      <a:pt x="2458" y="1922"/>
                      <a:pt x="2458" y="1198"/>
                    </a:cubicBezTo>
                    <a:cubicBezTo>
                      <a:pt x="2458" y="536"/>
                      <a:pt x="1922" y="1"/>
                      <a:pt x="12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5729;p54">
                <a:extLst>
                  <a:ext uri="{FF2B5EF4-FFF2-40B4-BE49-F238E27FC236}">
                    <a16:creationId xmlns:a16="http://schemas.microsoft.com/office/drawing/2014/main" id="{5E24B1FD-AD07-6263-EC8F-E4BE77551617}"/>
                  </a:ext>
                </a:extLst>
              </p:cNvPr>
              <p:cNvSpPr/>
              <p:nvPr/>
            </p:nvSpPr>
            <p:spPr>
              <a:xfrm>
                <a:off x="-61250125" y="2044475"/>
                <a:ext cx="10557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4144" extrusionOk="0">
                    <a:moveTo>
                      <a:pt x="3766" y="0"/>
                    </a:moveTo>
                    <a:cubicBezTo>
                      <a:pt x="3655" y="0"/>
                      <a:pt x="3545" y="40"/>
                      <a:pt x="3466" y="118"/>
                    </a:cubicBezTo>
                    <a:lnTo>
                      <a:pt x="158" y="3426"/>
                    </a:lnTo>
                    <a:cubicBezTo>
                      <a:pt x="1" y="3615"/>
                      <a:pt x="1" y="3836"/>
                      <a:pt x="158" y="4025"/>
                    </a:cubicBezTo>
                    <a:cubicBezTo>
                      <a:pt x="237" y="4104"/>
                      <a:pt x="347" y="4143"/>
                      <a:pt x="458" y="4143"/>
                    </a:cubicBezTo>
                    <a:cubicBezTo>
                      <a:pt x="568" y="4143"/>
                      <a:pt x="678" y="4104"/>
                      <a:pt x="757" y="4025"/>
                    </a:cubicBezTo>
                    <a:lnTo>
                      <a:pt x="4065" y="717"/>
                    </a:lnTo>
                    <a:cubicBezTo>
                      <a:pt x="4222" y="559"/>
                      <a:pt x="4222" y="276"/>
                      <a:pt x="4065" y="118"/>
                    </a:cubicBezTo>
                    <a:cubicBezTo>
                      <a:pt x="3986" y="40"/>
                      <a:pt x="3876" y="0"/>
                      <a:pt x="37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671;p31">
              <a:extLst>
                <a:ext uri="{FF2B5EF4-FFF2-40B4-BE49-F238E27FC236}">
                  <a16:creationId xmlns:a16="http://schemas.microsoft.com/office/drawing/2014/main" id="{F0B239B8-7989-2E20-EA2E-482CC2EA29F6}"/>
                </a:ext>
              </a:extLst>
            </p:cNvPr>
            <p:cNvSpPr txBox="1">
              <a:spLocks/>
            </p:cNvSpPr>
            <p:nvPr/>
          </p:nvSpPr>
          <p:spPr>
            <a:xfrm>
              <a:off x="1023496" y="1765334"/>
              <a:ext cx="988190" cy="342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1pPr>
              <a:lvl2pPr marL="914400" marR="0" lvl="1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2pPr>
              <a:lvl3pPr marL="1371600" marR="0" lvl="2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3pPr>
              <a:lvl4pPr marL="1828800" marR="0" lvl="3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4pPr>
              <a:lvl5pPr marL="2286000" marR="0" lvl="4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5pPr>
              <a:lvl6pPr marL="2743200" marR="0" lvl="5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6pPr>
              <a:lvl7pPr marL="3200400" marR="0" lvl="6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7pPr>
              <a:lvl8pPr marL="3657600" marR="0" lvl="7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8pPr>
              <a:lvl9pPr marL="4114800" marR="0" lvl="8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9pPr>
            </a:lstStyle>
            <a:p>
              <a:pPr marL="0" indent="0" algn="l"/>
              <a:r>
                <a:rPr lang="en-US" sz="1200" dirty="0">
                  <a:solidFill>
                    <a:srgbClr val="F3F3F3"/>
                  </a:solidFill>
                </a:rPr>
                <a:t>Accuracy</a:t>
              </a:r>
            </a:p>
          </p:txBody>
        </p:sp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8C0BCA5B-72D9-75F3-0D36-1DA990FC0D2A}"/>
              </a:ext>
            </a:extLst>
          </p:cNvPr>
          <p:cNvGrpSpPr/>
          <p:nvPr/>
        </p:nvGrpSpPr>
        <p:grpSpPr>
          <a:xfrm>
            <a:off x="1970978" y="1419085"/>
            <a:ext cx="1513197" cy="697947"/>
            <a:chOff x="1970978" y="1419085"/>
            <a:chExt cx="1513197" cy="697947"/>
          </a:xfrm>
        </p:grpSpPr>
        <p:grpSp>
          <p:nvGrpSpPr>
            <p:cNvPr id="730" name="Google Shape;5762;p54">
              <a:extLst>
                <a:ext uri="{FF2B5EF4-FFF2-40B4-BE49-F238E27FC236}">
                  <a16:creationId xmlns:a16="http://schemas.microsoft.com/office/drawing/2014/main" id="{3F951EBB-C3E6-58E7-EAD8-BCEA28460810}"/>
                </a:ext>
              </a:extLst>
            </p:cNvPr>
            <p:cNvGrpSpPr/>
            <p:nvPr/>
          </p:nvGrpSpPr>
          <p:grpSpPr>
            <a:xfrm>
              <a:off x="2556334" y="1419085"/>
              <a:ext cx="348568" cy="342514"/>
              <a:chOff x="-60988625" y="2310475"/>
              <a:chExt cx="316650" cy="31115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731" name="Google Shape;5763;p54">
                <a:extLst>
                  <a:ext uri="{FF2B5EF4-FFF2-40B4-BE49-F238E27FC236}">
                    <a16:creationId xmlns:a16="http://schemas.microsoft.com/office/drawing/2014/main" id="{B5996491-1FE9-BEF2-B03F-D954B61982A0}"/>
                  </a:ext>
                </a:extLst>
              </p:cNvPr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5764;p54">
                <a:extLst>
                  <a:ext uri="{FF2B5EF4-FFF2-40B4-BE49-F238E27FC236}">
                    <a16:creationId xmlns:a16="http://schemas.microsoft.com/office/drawing/2014/main" id="{F57F7B4A-4B98-F04F-4925-3E68C143EF64}"/>
                  </a:ext>
                </a:extLst>
              </p:cNvPr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5765;p54">
                <a:extLst>
                  <a:ext uri="{FF2B5EF4-FFF2-40B4-BE49-F238E27FC236}">
                    <a16:creationId xmlns:a16="http://schemas.microsoft.com/office/drawing/2014/main" id="{21D9A2DD-FCA0-29D1-6B08-40522475C76F}"/>
                  </a:ext>
                </a:extLst>
              </p:cNvPr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5766;p54">
                <a:extLst>
                  <a:ext uri="{FF2B5EF4-FFF2-40B4-BE49-F238E27FC236}">
                    <a16:creationId xmlns:a16="http://schemas.microsoft.com/office/drawing/2014/main" id="{BD28C63D-A88B-A5D6-7327-FDEF734752DD}"/>
                  </a:ext>
                </a:extLst>
              </p:cNvPr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5767;p54">
                <a:extLst>
                  <a:ext uri="{FF2B5EF4-FFF2-40B4-BE49-F238E27FC236}">
                    <a16:creationId xmlns:a16="http://schemas.microsoft.com/office/drawing/2014/main" id="{78238CAC-5AA9-2731-CE87-957A9084C6CC}"/>
                  </a:ext>
                </a:extLst>
              </p:cNvPr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5768;p54">
                <a:extLst>
                  <a:ext uri="{FF2B5EF4-FFF2-40B4-BE49-F238E27FC236}">
                    <a16:creationId xmlns:a16="http://schemas.microsoft.com/office/drawing/2014/main" id="{48029A43-4C10-C8C2-71BA-B70C6C95711D}"/>
                  </a:ext>
                </a:extLst>
              </p:cNvPr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0" name="Google Shape;671;p31">
              <a:extLst>
                <a:ext uri="{FF2B5EF4-FFF2-40B4-BE49-F238E27FC236}">
                  <a16:creationId xmlns:a16="http://schemas.microsoft.com/office/drawing/2014/main" id="{F7F40E04-5A04-A186-5C47-61EE3E4E467F}"/>
                </a:ext>
              </a:extLst>
            </p:cNvPr>
            <p:cNvSpPr txBox="1">
              <a:spLocks/>
            </p:cNvSpPr>
            <p:nvPr/>
          </p:nvSpPr>
          <p:spPr>
            <a:xfrm>
              <a:off x="1970978" y="1774518"/>
              <a:ext cx="1513197" cy="342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1pPr>
              <a:lvl2pPr marL="914400" marR="0" lvl="1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2pPr>
              <a:lvl3pPr marL="1371600" marR="0" lvl="2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3pPr>
              <a:lvl4pPr marL="1828800" marR="0" lvl="3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4pPr>
              <a:lvl5pPr marL="2286000" marR="0" lvl="4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5pPr>
              <a:lvl6pPr marL="2743200" marR="0" lvl="5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6pPr>
              <a:lvl7pPr marL="3200400" marR="0" lvl="6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7pPr>
              <a:lvl8pPr marL="3657600" marR="0" lvl="7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8pPr>
              <a:lvl9pPr marL="4114800" marR="0" lvl="8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9pPr>
            </a:lstStyle>
            <a:p>
              <a:pPr marL="0" indent="0" algn="ctr"/>
              <a:r>
                <a:rPr lang="en-US" sz="1200" dirty="0">
                  <a:solidFill>
                    <a:srgbClr val="F3F3F3"/>
                  </a:solidFill>
                </a:rPr>
                <a:t>Classification Report</a:t>
              </a:r>
            </a:p>
          </p:txBody>
        </p:sp>
      </p:grp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D74C74E3-6362-E85D-4684-543FEB63F044}"/>
              </a:ext>
            </a:extLst>
          </p:cNvPr>
          <p:cNvGrpSpPr/>
          <p:nvPr/>
        </p:nvGrpSpPr>
        <p:grpSpPr>
          <a:xfrm>
            <a:off x="1464471" y="2355080"/>
            <a:ext cx="1408728" cy="686333"/>
            <a:chOff x="1464471" y="2355080"/>
            <a:chExt cx="1408728" cy="686333"/>
          </a:xfrm>
        </p:grpSpPr>
        <p:grpSp>
          <p:nvGrpSpPr>
            <p:cNvPr id="741" name="Google Shape;9293;p62">
              <a:extLst>
                <a:ext uri="{FF2B5EF4-FFF2-40B4-BE49-F238E27FC236}">
                  <a16:creationId xmlns:a16="http://schemas.microsoft.com/office/drawing/2014/main" id="{5F2AC578-775F-3217-61DF-04FFBA6D1B17}"/>
                </a:ext>
              </a:extLst>
            </p:cNvPr>
            <p:cNvGrpSpPr/>
            <p:nvPr/>
          </p:nvGrpSpPr>
          <p:grpSpPr>
            <a:xfrm>
              <a:off x="1939678" y="2355080"/>
              <a:ext cx="328695" cy="330213"/>
              <a:chOff x="-1333975" y="2365850"/>
              <a:chExt cx="292225" cy="29357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742" name="Google Shape;9294;p62">
                <a:extLst>
                  <a:ext uri="{FF2B5EF4-FFF2-40B4-BE49-F238E27FC236}">
                    <a16:creationId xmlns:a16="http://schemas.microsoft.com/office/drawing/2014/main" id="{6EFA8E29-E6CE-7C12-B590-82E67276E304}"/>
                  </a:ext>
                </a:extLst>
              </p:cNvPr>
              <p:cNvSpPr/>
              <p:nvPr/>
            </p:nvSpPr>
            <p:spPr>
              <a:xfrm>
                <a:off x="-1285150" y="2365850"/>
                <a:ext cx="191225" cy="293575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11743" extrusionOk="0">
                    <a:moveTo>
                      <a:pt x="3813" y="684"/>
                    </a:moveTo>
                    <a:cubicBezTo>
                      <a:pt x="5545" y="684"/>
                      <a:pt x="6900" y="2039"/>
                      <a:pt x="6900" y="3740"/>
                    </a:cubicBezTo>
                    <a:cubicBezTo>
                      <a:pt x="6931" y="4780"/>
                      <a:pt x="6553" y="5347"/>
                      <a:pt x="6270" y="5788"/>
                    </a:cubicBezTo>
                    <a:cubicBezTo>
                      <a:pt x="5797" y="6544"/>
                      <a:pt x="5608" y="6922"/>
                      <a:pt x="5608" y="7930"/>
                    </a:cubicBezTo>
                    <a:cubicBezTo>
                      <a:pt x="5608" y="8119"/>
                      <a:pt x="5451" y="8277"/>
                      <a:pt x="5230" y="8277"/>
                    </a:cubicBezTo>
                    <a:lnTo>
                      <a:pt x="2489" y="8277"/>
                    </a:lnTo>
                    <a:cubicBezTo>
                      <a:pt x="2300" y="8277"/>
                      <a:pt x="2143" y="8119"/>
                      <a:pt x="2143" y="7930"/>
                    </a:cubicBezTo>
                    <a:cubicBezTo>
                      <a:pt x="2143" y="6922"/>
                      <a:pt x="1922" y="6576"/>
                      <a:pt x="1450" y="5820"/>
                    </a:cubicBezTo>
                    <a:cubicBezTo>
                      <a:pt x="1198" y="5347"/>
                      <a:pt x="567" y="4528"/>
                      <a:pt x="788" y="3205"/>
                    </a:cubicBezTo>
                    <a:cubicBezTo>
                      <a:pt x="1040" y="1819"/>
                      <a:pt x="2237" y="684"/>
                      <a:pt x="3813" y="684"/>
                    </a:cubicBezTo>
                    <a:close/>
                    <a:moveTo>
                      <a:pt x="4852" y="8907"/>
                    </a:moveTo>
                    <a:lnTo>
                      <a:pt x="4852" y="9569"/>
                    </a:lnTo>
                    <a:lnTo>
                      <a:pt x="4506" y="9569"/>
                    </a:lnTo>
                    <a:cubicBezTo>
                      <a:pt x="4285" y="9569"/>
                      <a:pt x="4128" y="9726"/>
                      <a:pt x="4128" y="9915"/>
                    </a:cubicBezTo>
                    <a:cubicBezTo>
                      <a:pt x="4128" y="10136"/>
                      <a:pt x="4285" y="10293"/>
                      <a:pt x="4506" y="10293"/>
                    </a:cubicBezTo>
                    <a:lnTo>
                      <a:pt x="4852" y="10293"/>
                    </a:lnTo>
                    <a:lnTo>
                      <a:pt x="4852" y="10640"/>
                    </a:lnTo>
                    <a:cubicBezTo>
                      <a:pt x="4884" y="10829"/>
                      <a:pt x="4726" y="10986"/>
                      <a:pt x="4537" y="10986"/>
                    </a:cubicBezTo>
                    <a:lnTo>
                      <a:pt x="3151" y="10986"/>
                    </a:lnTo>
                    <a:cubicBezTo>
                      <a:pt x="2962" y="10986"/>
                      <a:pt x="2804" y="10829"/>
                      <a:pt x="2804" y="10640"/>
                    </a:cubicBezTo>
                    <a:lnTo>
                      <a:pt x="2804" y="10293"/>
                    </a:lnTo>
                    <a:lnTo>
                      <a:pt x="3151" y="10293"/>
                    </a:lnTo>
                    <a:cubicBezTo>
                      <a:pt x="3371" y="10293"/>
                      <a:pt x="3529" y="10136"/>
                      <a:pt x="3529" y="9915"/>
                    </a:cubicBezTo>
                    <a:cubicBezTo>
                      <a:pt x="3529" y="9726"/>
                      <a:pt x="3371" y="9569"/>
                      <a:pt x="3151" y="9569"/>
                    </a:cubicBezTo>
                    <a:lnTo>
                      <a:pt x="2804" y="9569"/>
                    </a:lnTo>
                    <a:lnTo>
                      <a:pt x="2804" y="8907"/>
                    </a:lnTo>
                    <a:close/>
                    <a:moveTo>
                      <a:pt x="3897" y="1"/>
                    </a:moveTo>
                    <a:cubicBezTo>
                      <a:pt x="3632" y="1"/>
                      <a:pt x="3361" y="28"/>
                      <a:pt x="3088" y="86"/>
                    </a:cubicBezTo>
                    <a:cubicBezTo>
                      <a:pt x="1607" y="401"/>
                      <a:pt x="441" y="1566"/>
                      <a:pt x="158" y="3079"/>
                    </a:cubicBezTo>
                    <a:cubicBezTo>
                      <a:pt x="0" y="3992"/>
                      <a:pt x="158" y="4969"/>
                      <a:pt x="631" y="5757"/>
                    </a:cubicBezTo>
                    <a:cubicBezTo>
                      <a:pt x="757" y="5914"/>
                      <a:pt x="820" y="6072"/>
                      <a:pt x="914" y="6229"/>
                    </a:cubicBezTo>
                    <a:cubicBezTo>
                      <a:pt x="1355" y="6891"/>
                      <a:pt x="1450" y="7143"/>
                      <a:pt x="1450" y="7962"/>
                    </a:cubicBezTo>
                    <a:cubicBezTo>
                      <a:pt x="1450" y="8403"/>
                      <a:pt x="1733" y="8781"/>
                      <a:pt x="2143" y="8939"/>
                    </a:cubicBezTo>
                    <a:lnTo>
                      <a:pt x="2143" y="10703"/>
                    </a:lnTo>
                    <a:cubicBezTo>
                      <a:pt x="2143" y="11270"/>
                      <a:pt x="2615" y="11743"/>
                      <a:pt x="3151" y="11743"/>
                    </a:cubicBezTo>
                    <a:lnTo>
                      <a:pt x="4537" y="11743"/>
                    </a:lnTo>
                    <a:cubicBezTo>
                      <a:pt x="5073" y="11743"/>
                      <a:pt x="5545" y="11270"/>
                      <a:pt x="5545" y="10703"/>
                    </a:cubicBezTo>
                    <a:lnTo>
                      <a:pt x="5545" y="8939"/>
                    </a:lnTo>
                    <a:cubicBezTo>
                      <a:pt x="5955" y="8781"/>
                      <a:pt x="6238" y="8435"/>
                      <a:pt x="6238" y="7962"/>
                    </a:cubicBezTo>
                    <a:lnTo>
                      <a:pt x="6238" y="7930"/>
                    </a:lnTo>
                    <a:cubicBezTo>
                      <a:pt x="6238" y="7143"/>
                      <a:pt x="6427" y="6828"/>
                      <a:pt x="6805" y="6229"/>
                    </a:cubicBezTo>
                    <a:cubicBezTo>
                      <a:pt x="7089" y="5788"/>
                      <a:pt x="7593" y="5032"/>
                      <a:pt x="7593" y="3835"/>
                    </a:cubicBezTo>
                    <a:cubicBezTo>
                      <a:pt x="7649" y="1658"/>
                      <a:pt x="5950" y="1"/>
                      <a:pt x="38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9295;p62">
                <a:extLst>
                  <a:ext uri="{FF2B5EF4-FFF2-40B4-BE49-F238E27FC236}">
                    <a16:creationId xmlns:a16="http://schemas.microsoft.com/office/drawing/2014/main" id="{02A49FC2-9365-7512-A1DB-A72A9E9ECDFF}"/>
                  </a:ext>
                </a:extLst>
              </p:cNvPr>
              <p:cNvSpPr/>
              <p:nvPr/>
            </p:nvSpPr>
            <p:spPr>
              <a:xfrm>
                <a:off x="-107642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29" y="725"/>
                      <a:pt x="1386" y="568"/>
                      <a:pt x="1386" y="379"/>
                    </a:cubicBezTo>
                    <a:cubicBezTo>
                      <a:pt x="1386" y="158"/>
                      <a:pt x="122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9296;p62">
                <a:extLst>
                  <a:ext uri="{FF2B5EF4-FFF2-40B4-BE49-F238E27FC236}">
                    <a16:creationId xmlns:a16="http://schemas.microsoft.com/office/drawing/2014/main" id="{E73A432C-513A-F5F1-6E72-DCBF85019B75}"/>
                  </a:ext>
                </a:extLst>
              </p:cNvPr>
              <p:cNvSpPr/>
              <p:nvPr/>
            </p:nvSpPr>
            <p:spPr>
              <a:xfrm>
                <a:off x="-1333975" y="2452250"/>
                <a:ext cx="346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1008" y="725"/>
                    </a:lnTo>
                    <a:cubicBezTo>
                      <a:pt x="1197" y="694"/>
                      <a:pt x="1386" y="536"/>
                      <a:pt x="1386" y="379"/>
                    </a:cubicBezTo>
                    <a:cubicBezTo>
                      <a:pt x="1386" y="158"/>
                      <a:pt x="1197" y="1"/>
                      <a:pt x="10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9297;p62">
                <a:extLst>
                  <a:ext uri="{FF2B5EF4-FFF2-40B4-BE49-F238E27FC236}">
                    <a16:creationId xmlns:a16="http://schemas.microsoft.com/office/drawing/2014/main" id="{9F5648B1-4557-1D10-0204-6643A614CD73}"/>
                  </a:ext>
                </a:extLst>
              </p:cNvPr>
              <p:cNvSpPr/>
              <p:nvPr/>
            </p:nvSpPr>
            <p:spPr>
              <a:xfrm>
                <a:off x="-1093750" y="2383050"/>
                <a:ext cx="354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063" extrusionOk="0">
                    <a:moveTo>
                      <a:pt x="992" y="1"/>
                    </a:moveTo>
                    <a:cubicBezTo>
                      <a:pt x="931" y="1"/>
                      <a:pt x="870" y="19"/>
                      <a:pt x="819" y="59"/>
                    </a:cubicBezTo>
                    <a:lnTo>
                      <a:pt x="221" y="406"/>
                    </a:lnTo>
                    <a:cubicBezTo>
                      <a:pt x="63" y="500"/>
                      <a:pt x="0" y="721"/>
                      <a:pt x="95" y="878"/>
                    </a:cubicBezTo>
                    <a:cubicBezTo>
                      <a:pt x="159" y="985"/>
                      <a:pt x="295" y="1063"/>
                      <a:pt x="415" y="1063"/>
                    </a:cubicBezTo>
                    <a:cubicBezTo>
                      <a:pt x="473" y="1063"/>
                      <a:pt x="527" y="1045"/>
                      <a:pt x="567" y="1005"/>
                    </a:cubicBezTo>
                    <a:lnTo>
                      <a:pt x="1166" y="658"/>
                    </a:lnTo>
                    <a:cubicBezTo>
                      <a:pt x="1323" y="563"/>
                      <a:pt x="1418" y="343"/>
                      <a:pt x="1292" y="185"/>
                    </a:cubicBezTo>
                    <a:cubicBezTo>
                      <a:pt x="1249" y="79"/>
                      <a:pt x="1120" y="1"/>
                      <a:pt x="9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9298;p62">
                <a:extLst>
                  <a:ext uri="{FF2B5EF4-FFF2-40B4-BE49-F238E27FC236}">
                    <a16:creationId xmlns:a16="http://schemas.microsoft.com/office/drawing/2014/main" id="{CD2B1878-4494-9CCA-89A4-E4A9169DAC17}"/>
                  </a:ext>
                </a:extLst>
              </p:cNvPr>
              <p:cNvSpPr/>
              <p:nvPr/>
            </p:nvSpPr>
            <p:spPr>
              <a:xfrm>
                <a:off x="-1317450" y="2512575"/>
                <a:ext cx="354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049" extrusionOk="0">
                    <a:moveTo>
                      <a:pt x="1005" y="1"/>
                    </a:moveTo>
                    <a:cubicBezTo>
                      <a:pt x="944" y="1"/>
                      <a:pt x="880" y="15"/>
                      <a:pt x="820" y="45"/>
                    </a:cubicBezTo>
                    <a:lnTo>
                      <a:pt x="221" y="392"/>
                    </a:lnTo>
                    <a:cubicBezTo>
                      <a:pt x="64" y="486"/>
                      <a:pt x="1" y="707"/>
                      <a:pt x="127" y="864"/>
                    </a:cubicBezTo>
                    <a:cubicBezTo>
                      <a:pt x="169" y="971"/>
                      <a:pt x="299" y="1049"/>
                      <a:pt x="427" y="1049"/>
                    </a:cubicBezTo>
                    <a:cubicBezTo>
                      <a:pt x="488" y="1049"/>
                      <a:pt x="548" y="1031"/>
                      <a:pt x="599" y="990"/>
                    </a:cubicBezTo>
                    <a:lnTo>
                      <a:pt x="1166" y="644"/>
                    </a:lnTo>
                    <a:cubicBezTo>
                      <a:pt x="1324" y="549"/>
                      <a:pt x="1418" y="329"/>
                      <a:pt x="1292" y="171"/>
                    </a:cubicBezTo>
                    <a:cubicBezTo>
                      <a:pt x="1250" y="64"/>
                      <a:pt x="1134" y="1"/>
                      <a:pt x="10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9299;p62">
                <a:extLst>
                  <a:ext uri="{FF2B5EF4-FFF2-40B4-BE49-F238E27FC236}">
                    <a16:creationId xmlns:a16="http://schemas.microsoft.com/office/drawing/2014/main" id="{2D3DF601-D68C-924C-8641-72C8821CE8FF}"/>
                  </a:ext>
                </a:extLst>
              </p:cNvPr>
              <p:cNvSpPr/>
              <p:nvPr/>
            </p:nvSpPr>
            <p:spPr>
              <a:xfrm>
                <a:off x="-1092975" y="2512575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378" y="1"/>
                    </a:moveTo>
                    <a:cubicBezTo>
                      <a:pt x="264" y="1"/>
                      <a:pt x="149" y="64"/>
                      <a:pt x="64" y="171"/>
                    </a:cubicBezTo>
                    <a:cubicBezTo>
                      <a:pt x="1" y="329"/>
                      <a:pt x="32" y="518"/>
                      <a:pt x="190" y="644"/>
                    </a:cubicBezTo>
                    <a:lnTo>
                      <a:pt x="788" y="990"/>
                    </a:lnTo>
                    <a:cubicBezTo>
                      <a:pt x="838" y="1010"/>
                      <a:pt x="891" y="1021"/>
                      <a:pt x="944" y="1021"/>
                    </a:cubicBezTo>
                    <a:cubicBezTo>
                      <a:pt x="1059" y="1021"/>
                      <a:pt x="1175" y="972"/>
                      <a:pt x="1261" y="864"/>
                    </a:cubicBezTo>
                    <a:cubicBezTo>
                      <a:pt x="1387" y="675"/>
                      <a:pt x="1292" y="486"/>
                      <a:pt x="1135" y="392"/>
                    </a:cubicBezTo>
                    <a:lnTo>
                      <a:pt x="536" y="45"/>
                    </a:lnTo>
                    <a:cubicBezTo>
                      <a:pt x="486" y="15"/>
                      <a:pt x="432" y="1"/>
                      <a:pt x="3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9300;p62">
                <a:extLst>
                  <a:ext uri="{FF2B5EF4-FFF2-40B4-BE49-F238E27FC236}">
                    <a16:creationId xmlns:a16="http://schemas.microsoft.com/office/drawing/2014/main" id="{2FEA46E6-6D6A-7A8C-DAD4-58C4BAC94CF6}"/>
                  </a:ext>
                </a:extLst>
              </p:cNvPr>
              <p:cNvSpPr/>
              <p:nvPr/>
            </p:nvSpPr>
            <p:spPr>
              <a:xfrm>
                <a:off x="-1316650" y="2383750"/>
                <a:ext cx="346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021" extrusionOk="0">
                    <a:moveTo>
                      <a:pt x="405" y="1"/>
                    </a:moveTo>
                    <a:cubicBezTo>
                      <a:pt x="283" y="1"/>
                      <a:pt x="159" y="50"/>
                      <a:pt x="95" y="157"/>
                    </a:cubicBezTo>
                    <a:cubicBezTo>
                      <a:pt x="0" y="315"/>
                      <a:pt x="63" y="504"/>
                      <a:pt x="221" y="630"/>
                    </a:cubicBezTo>
                    <a:lnTo>
                      <a:pt x="788" y="977"/>
                    </a:lnTo>
                    <a:cubicBezTo>
                      <a:pt x="838" y="1007"/>
                      <a:pt x="895" y="1021"/>
                      <a:pt x="953" y="1021"/>
                    </a:cubicBezTo>
                    <a:cubicBezTo>
                      <a:pt x="1074" y="1021"/>
                      <a:pt x="1196" y="958"/>
                      <a:pt x="1260" y="850"/>
                    </a:cubicBezTo>
                    <a:cubicBezTo>
                      <a:pt x="1386" y="693"/>
                      <a:pt x="1292" y="504"/>
                      <a:pt x="1134" y="378"/>
                    </a:cubicBezTo>
                    <a:lnTo>
                      <a:pt x="567" y="31"/>
                    </a:lnTo>
                    <a:cubicBezTo>
                      <a:pt x="517" y="11"/>
                      <a:pt x="461" y="1"/>
                      <a:pt x="4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9301;p62">
                <a:extLst>
                  <a:ext uri="{FF2B5EF4-FFF2-40B4-BE49-F238E27FC236}">
                    <a16:creationId xmlns:a16="http://schemas.microsoft.com/office/drawing/2014/main" id="{2AA21D7A-1CB1-10D6-9833-AF5772E98D51}"/>
                  </a:ext>
                </a:extLst>
              </p:cNvPr>
              <p:cNvSpPr/>
              <p:nvPr/>
            </p:nvSpPr>
            <p:spPr>
              <a:xfrm>
                <a:off x="-1239475" y="2401575"/>
                <a:ext cx="102425" cy="1531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6124" extrusionOk="0">
                    <a:moveTo>
                      <a:pt x="1733" y="1492"/>
                    </a:moveTo>
                    <a:lnTo>
                      <a:pt x="1733" y="2343"/>
                    </a:lnTo>
                    <a:cubicBezTo>
                      <a:pt x="1733" y="2500"/>
                      <a:pt x="1796" y="2626"/>
                      <a:pt x="1922" y="2658"/>
                    </a:cubicBezTo>
                    <a:lnTo>
                      <a:pt x="3246" y="3225"/>
                    </a:lnTo>
                    <a:lnTo>
                      <a:pt x="2395" y="4611"/>
                    </a:lnTo>
                    <a:lnTo>
                      <a:pt x="2395" y="3729"/>
                    </a:lnTo>
                    <a:cubicBezTo>
                      <a:pt x="2395" y="3572"/>
                      <a:pt x="2332" y="3445"/>
                      <a:pt x="2206" y="3414"/>
                    </a:cubicBezTo>
                    <a:lnTo>
                      <a:pt x="851" y="2878"/>
                    </a:lnTo>
                    <a:lnTo>
                      <a:pt x="1733" y="1492"/>
                    </a:lnTo>
                    <a:close/>
                    <a:moveTo>
                      <a:pt x="2038" y="0"/>
                    </a:moveTo>
                    <a:cubicBezTo>
                      <a:pt x="1919" y="0"/>
                      <a:pt x="1814" y="47"/>
                      <a:pt x="1765" y="169"/>
                    </a:cubicBezTo>
                    <a:lnTo>
                      <a:pt x="64" y="2941"/>
                    </a:lnTo>
                    <a:cubicBezTo>
                      <a:pt x="32" y="3004"/>
                      <a:pt x="1" y="3130"/>
                      <a:pt x="32" y="3225"/>
                    </a:cubicBezTo>
                    <a:cubicBezTo>
                      <a:pt x="64" y="3288"/>
                      <a:pt x="158" y="3382"/>
                      <a:pt x="221" y="3414"/>
                    </a:cubicBezTo>
                    <a:lnTo>
                      <a:pt x="1733" y="4013"/>
                    </a:lnTo>
                    <a:lnTo>
                      <a:pt x="1733" y="5808"/>
                    </a:lnTo>
                    <a:cubicBezTo>
                      <a:pt x="1733" y="5966"/>
                      <a:pt x="1859" y="6092"/>
                      <a:pt x="1954" y="6123"/>
                    </a:cubicBezTo>
                    <a:lnTo>
                      <a:pt x="2049" y="6123"/>
                    </a:lnTo>
                    <a:cubicBezTo>
                      <a:pt x="2143" y="6123"/>
                      <a:pt x="2269" y="6092"/>
                      <a:pt x="2301" y="5966"/>
                    </a:cubicBezTo>
                    <a:lnTo>
                      <a:pt x="4002" y="3225"/>
                    </a:lnTo>
                    <a:cubicBezTo>
                      <a:pt x="4033" y="3130"/>
                      <a:pt x="4096" y="3004"/>
                      <a:pt x="4033" y="2941"/>
                    </a:cubicBezTo>
                    <a:cubicBezTo>
                      <a:pt x="4033" y="2878"/>
                      <a:pt x="3970" y="2784"/>
                      <a:pt x="3907" y="2752"/>
                    </a:cubicBezTo>
                    <a:lnTo>
                      <a:pt x="2395" y="2154"/>
                    </a:lnTo>
                    <a:lnTo>
                      <a:pt x="2395" y="358"/>
                    </a:lnTo>
                    <a:cubicBezTo>
                      <a:pt x="2395" y="169"/>
                      <a:pt x="2269" y="74"/>
                      <a:pt x="2143" y="11"/>
                    </a:cubicBezTo>
                    <a:cubicBezTo>
                      <a:pt x="2108" y="4"/>
                      <a:pt x="2072" y="0"/>
                      <a:pt x="20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671;p31">
              <a:extLst>
                <a:ext uri="{FF2B5EF4-FFF2-40B4-BE49-F238E27FC236}">
                  <a16:creationId xmlns:a16="http://schemas.microsoft.com/office/drawing/2014/main" id="{36606B26-4B24-4816-3985-0BDD152B659D}"/>
                </a:ext>
              </a:extLst>
            </p:cNvPr>
            <p:cNvSpPr txBox="1">
              <a:spLocks/>
            </p:cNvSpPr>
            <p:nvPr/>
          </p:nvSpPr>
          <p:spPr>
            <a:xfrm>
              <a:off x="1464471" y="2698899"/>
              <a:ext cx="1408728" cy="342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1pPr>
              <a:lvl2pPr marL="914400" marR="0" lvl="1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2pPr>
              <a:lvl3pPr marL="1371600" marR="0" lvl="2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3pPr>
              <a:lvl4pPr marL="1828800" marR="0" lvl="3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4pPr>
              <a:lvl5pPr marL="2286000" marR="0" lvl="4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5pPr>
              <a:lvl6pPr marL="2743200" marR="0" lvl="5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6pPr>
              <a:lvl7pPr marL="3200400" marR="0" lvl="6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7pPr>
              <a:lvl8pPr marL="3657600" marR="0" lvl="7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8pPr>
              <a:lvl9pPr marL="4114800" marR="0" lvl="8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9pPr>
            </a:lstStyle>
            <a:p>
              <a:pPr marL="0" indent="0" algn="ctr"/>
              <a:r>
                <a:rPr lang="en-US" sz="1200" dirty="0">
                  <a:solidFill>
                    <a:srgbClr val="F3F3F3"/>
                  </a:solidFill>
                </a:rPr>
                <a:t>Real World effectiveness</a:t>
              </a: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2058BADF-CA86-03A0-CFE6-4D679815F14B}"/>
              </a:ext>
            </a:extLst>
          </p:cNvPr>
          <p:cNvGrpSpPr/>
          <p:nvPr/>
        </p:nvGrpSpPr>
        <p:grpSpPr>
          <a:xfrm>
            <a:off x="236445" y="2432426"/>
            <a:ext cx="1119900" cy="646101"/>
            <a:chOff x="236445" y="2432426"/>
            <a:chExt cx="1119900" cy="646101"/>
          </a:xfrm>
        </p:grpSpPr>
        <p:sp>
          <p:nvSpPr>
            <p:cNvPr id="750" name="Google Shape;6854;p56">
              <a:extLst>
                <a:ext uri="{FF2B5EF4-FFF2-40B4-BE49-F238E27FC236}">
                  <a16:creationId xmlns:a16="http://schemas.microsoft.com/office/drawing/2014/main" id="{17D609B1-372A-4C1B-ED75-1927F7AA60C6}"/>
                </a:ext>
              </a:extLst>
            </p:cNvPr>
            <p:cNvSpPr/>
            <p:nvPr/>
          </p:nvSpPr>
          <p:spPr>
            <a:xfrm>
              <a:off x="605794" y="2432426"/>
              <a:ext cx="331821" cy="331821"/>
            </a:xfrm>
            <a:custGeom>
              <a:avLst/>
              <a:gdLst/>
              <a:ahLst/>
              <a:cxnLst/>
              <a:rect l="l" t="t" r="r" b="b"/>
              <a:pathLst>
                <a:path w="12004" h="12004" extrusionOk="0">
                  <a:moveTo>
                    <a:pt x="5671" y="725"/>
                  </a:moveTo>
                  <a:lnTo>
                    <a:pt x="5671" y="2395"/>
                  </a:lnTo>
                  <a:cubicBezTo>
                    <a:pt x="5671" y="2616"/>
                    <a:pt x="5843" y="2760"/>
                    <a:pt x="6021" y="2760"/>
                  </a:cubicBezTo>
                  <a:cubicBezTo>
                    <a:pt x="6097" y="2760"/>
                    <a:pt x="6173" y="2734"/>
                    <a:pt x="6239" y="2678"/>
                  </a:cubicBezTo>
                  <a:cubicBezTo>
                    <a:pt x="6365" y="2552"/>
                    <a:pt x="6554" y="2489"/>
                    <a:pt x="6711" y="2489"/>
                  </a:cubicBezTo>
                  <a:cubicBezTo>
                    <a:pt x="7121" y="2489"/>
                    <a:pt x="7436" y="2804"/>
                    <a:pt x="7436" y="3182"/>
                  </a:cubicBezTo>
                  <a:cubicBezTo>
                    <a:pt x="7436" y="3592"/>
                    <a:pt x="7121" y="3907"/>
                    <a:pt x="6711" y="3907"/>
                  </a:cubicBezTo>
                  <a:cubicBezTo>
                    <a:pt x="6554" y="3907"/>
                    <a:pt x="6365" y="3812"/>
                    <a:pt x="6239" y="3686"/>
                  </a:cubicBezTo>
                  <a:cubicBezTo>
                    <a:pt x="6173" y="3630"/>
                    <a:pt x="6097" y="3605"/>
                    <a:pt x="6021" y="3605"/>
                  </a:cubicBezTo>
                  <a:cubicBezTo>
                    <a:pt x="5843" y="3605"/>
                    <a:pt x="5671" y="3748"/>
                    <a:pt x="5671" y="3970"/>
                  </a:cubicBezTo>
                  <a:lnTo>
                    <a:pt x="5671" y="5640"/>
                  </a:lnTo>
                  <a:lnTo>
                    <a:pt x="4569" y="5640"/>
                  </a:lnTo>
                  <a:cubicBezTo>
                    <a:pt x="4600" y="5514"/>
                    <a:pt x="4600" y="5388"/>
                    <a:pt x="4600" y="5262"/>
                  </a:cubicBezTo>
                  <a:cubicBezTo>
                    <a:pt x="4600" y="4474"/>
                    <a:pt x="3970" y="3875"/>
                    <a:pt x="3183" y="3875"/>
                  </a:cubicBezTo>
                  <a:cubicBezTo>
                    <a:pt x="2395" y="3875"/>
                    <a:pt x="1765" y="4474"/>
                    <a:pt x="1765" y="5262"/>
                  </a:cubicBezTo>
                  <a:cubicBezTo>
                    <a:pt x="1765" y="5388"/>
                    <a:pt x="1765" y="5514"/>
                    <a:pt x="1796" y="5640"/>
                  </a:cubicBezTo>
                  <a:lnTo>
                    <a:pt x="694" y="5640"/>
                  </a:lnTo>
                  <a:lnTo>
                    <a:pt x="694" y="1071"/>
                  </a:lnTo>
                  <a:cubicBezTo>
                    <a:pt x="694" y="882"/>
                    <a:pt x="851" y="725"/>
                    <a:pt x="1040" y="725"/>
                  </a:cubicBezTo>
                  <a:close/>
                  <a:moveTo>
                    <a:pt x="10964" y="725"/>
                  </a:moveTo>
                  <a:cubicBezTo>
                    <a:pt x="11122" y="725"/>
                    <a:pt x="11311" y="882"/>
                    <a:pt x="11311" y="1071"/>
                  </a:cubicBezTo>
                  <a:lnTo>
                    <a:pt x="11311" y="5671"/>
                  </a:lnTo>
                  <a:lnTo>
                    <a:pt x="9610" y="5671"/>
                  </a:lnTo>
                  <a:cubicBezTo>
                    <a:pt x="9295" y="5671"/>
                    <a:pt x="9169" y="6018"/>
                    <a:pt x="9326" y="6270"/>
                  </a:cubicBezTo>
                  <a:cubicBezTo>
                    <a:pt x="9452" y="6396"/>
                    <a:pt x="9515" y="6585"/>
                    <a:pt x="9515" y="6742"/>
                  </a:cubicBezTo>
                  <a:cubicBezTo>
                    <a:pt x="9515" y="7120"/>
                    <a:pt x="9200" y="7435"/>
                    <a:pt x="8822" y="7435"/>
                  </a:cubicBezTo>
                  <a:cubicBezTo>
                    <a:pt x="8412" y="7435"/>
                    <a:pt x="8097" y="7120"/>
                    <a:pt x="8097" y="6742"/>
                  </a:cubicBezTo>
                  <a:cubicBezTo>
                    <a:pt x="8097" y="6585"/>
                    <a:pt x="8192" y="6364"/>
                    <a:pt x="8286" y="6270"/>
                  </a:cubicBezTo>
                  <a:cubicBezTo>
                    <a:pt x="8507" y="6018"/>
                    <a:pt x="8349" y="5671"/>
                    <a:pt x="8034" y="5671"/>
                  </a:cubicBezTo>
                  <a:lnTo>
                    <a:pt x="6365" y="5671"/>
                  </a:lnTo>
                  <a:lnTo>
                    <a:pt x="6365" y="4568"/>
                  </a:lnTo>
                  <a:cubicBezTo>
                    <a:pt x="6491" y="4600"/>
                    <a:pt x="6617" y="4600"/>
                    <a:pt x="6711" y="4600"/>
                  </a:cubicBezTo>
                  <a:cubicBezTo>
                    <a:pt x="7499" y="4600"/>
                    <a:pt x="8160" y="3970"/>
                    <a:pt x="8160" y="3182"/>
                  </a:cubicBezTo>
                  <a:cubicBezTo>
                    <a:pt x="8160" y="2395"/>
                    <a:pt x="7499" y="1764"/>
                    <a:pt x="6711" y="1764"/>
                  </a:cubicBezTo>
                  <a:cubicBezTo>
                    <a:pt x="6617" y="1764"/>
                    <a:pt x="6491" y="1764"/>
                    <a:pt x="6365" y="1796"/>
                  </a:cubicBezTo>
                  <a:lnTo>
                    <a:pt x="6365" y="725"/>
                  </a:lnTo>
                  <a:close/>
                  <a:moveTo>
                    <a:pt x="3183" y="4568"/>
                  </a:moveTo>
                  <a:cubicBezTo>
                    <a:pt x="3561" y="4568"/>
                    <a:pt x="3876" y="4883"/>
                    <a:pt x="3876" y="5293"/>
                  </a:cubicBezTo>
                  <a:cubicBezTo>
                    <a:pt x="3876" y="5451"/>
                    <a:pt x="3813" y="5640"/>
                    <a:pt x="3687" y="5766"/>
                  </a:cubicBezTo>
                  <a:cubicBezTo>
                    <a:pt x="3498" y="5986"/>
                    <a:pt x="3655" y="6333"/>
                    <a:pt x="3970" y="6333"/>
                  </a:cubicBezTo>
                  <a:lnTo>
                    <a:pt x="5608" y="6333"/>
                  </a:lnTo>
                  <a:lnTo>
                    <a:pt x="5608" y="7435"/>
                  </a:lnTo>
                  <a:cubicBezTo>
                    <a:pt x="5514" y="7404"/>
                    <a:pt x="5388" y="7404"/>
                    <a:pt x="5262" y="7404"/>
                  </a:cubicBezTo>
                  <a:cubicBezTo>
                    <a:pt x="4474" y="7404"/>
                    <a:pt x="3844" y="8034"/>
                    <a:pt x="3844" y="8822"/>
                  </a:cubicBezTo>
                  <a:cubicBezTo>
                    <a:pt x="3844" y="9609"/>
                    <a:pt x="4474" y="10239"/>
                    <a:pt x="5262" y="10239"/>
                  </a:cubicBezTo>
                  <a:cubicBezTo>
                    <a:pt x="5388" y="10239"/>
                    <a:pt x="5514" y="10239"/>
                    <a:pt x="5608" y="10208"/>
                  </a:cubicBezTo>
                  <a:lnTo>
                    <a:pt x="5608" y="11310"/>
                  </a:lnTo>
                  <a:lnTo>
                    <a:pt x="1009" y="11310"/>
                  </a:lnTo>
                  <a:cubicBezTo>
                    <a:pt x="851" y="11310"/>
                    <a:pt x="694" y="11153"/>
                    <a:pt x="694" y="10964"/>
                  </a:cubicBezTo>
                  <a:lnTo>
                    <a:pt x="694" y="6333"/>
                  </a:lnTo>
                  <a:lnTo>
                    <a:pt x="2395" y="6333"/>
                  </a:lnTo>
                  <a:cubicBezTo>
                    <a:pt x="2710" y="6333"/>
                    <a:pt x="2868" y="5986"/>
                    <a:pt x="2679" y="5766"/>
                  </a:cubicBezTo>
                  <a:cubicBezTo>
                    <a:pt x="2552" y="5640"/>
                    <a:pt x="2458" y="5482"/>
                    <a:pt x="2458" y="5293"/>
                  </a:cubicBezTo>
                  <a:cubicBezTo>
                    <a:pt x="2458" y="4883"/>
                    <a:pt x="2773" y="4568"/>
                    <a:pt x="3183" y="4568"/>
                  </a:cubicBezTo>
                  <a:close/>
                  <a:moveTo>
                    <a:pt x="11311" y="6333"/>
                  </a:moveTo>
                  <a:lnTo>
                    <a:pt x="11311" y="10964"/>
                  </a:lnTo>
                  <a:cubicBezTo>
                    <a:pt x="11311" y="11153"/>
                    <a:pt x="11153" y="11310"/>
                    <a:pt x="10933" y="11310"/>
                  </a:cubicBezTo>
                  <a:lnTo>
                    <a:pt x="6333" y="11310"/>
                  </a:lnTo>
                  <a:lnTo>
                    <a:pt x="6333" y="9609"/>
                  </a:lnTo>
                  <a:cubicBezTo>
                    <a:pt x="6333" y="9388"/>
                    <a:pt x="6162" y="9244"/>
                    <a:pt x="5972" y="9244"/>
                  </a:cubicBezTo>
                  <a:cubicBezTo>
                    <a:pt x="5892" y="9244"/>
                    <a:pt x="5809" y="9270"/>
                    <a:pt x="5735" y="9326"/>
                  </a:cubicBezTo>
                  <a:cubicBezTo>
                    <a:pt x="5640" y="9452"/>
                    <a:pt x="5482" y="9546"/>
                    <a:pt x="5262" y="9546"/>
                  </a:cubicBezTo>
                  <a:cubicBezTo>
                    <a:pt x="4884" y="9546"/>
                    <a:pt x="4569" y="9231"/>
                    <a:pt x="4569" y="8822"/>
                  </a:cubicBezTo>
                  <a:cubicBezTo>
                    <a:pt x="4569" y="8443"/>
                    <a:pt x="4884" y="8097"/>
                    <a:pt x="5262" y="8097"/>
                  </a:cubicBezTo>
                  <a:cubicBezTo>
                    <a:pt x="5419" y="8097"/>
                    <a:pt x="5640" y="8191"/>
                    <a:pt x="5735" y="8317"/>
                  </a:cubicBezTo>
                  <a:cubicBezTo>
                    <a:pt x="5809" y="8374"/>
                    <a:pt x="5892" y="8399"/>
                    <a:pt x="5972" y="8399"/>
                  </a:cubicBezTo>
                  <a:cubicBezTo>
                    <a:pt x="6162" y="8399"/>
                    <a:pt x="6333" y="8255"/>
                    <a:pt x="6333" y="8034"/>
                  </a:cubicBezTo>
                  <a:lnTo>
                    <a:pt x="6333" y="6333"/>
                  </a:lnTo>
                  <a:lnTo>
                    <a:pt x="7436" y="6333"/>
                  </a:lnTo>
                  <a:cubicBezTo>
                    <a:pt x="7404" y="6459"/>
                    <a:pt x="7404" y="6585"/>
                    <a:pt x="7404" y="6711"/>
                  </a:cubicBezTo>
                  <a:cubicBezTo>
                    <a:pt x="7404" y="7498"/>
                    <a:pt x="8034" y="8097"/>
                    <a:pt x="8822" y="8097"/>
                  </a:cubicBezTo>
                  <a:cubicBezTo>
                    <a:pt x="9610" y="8097"/>
                    <a:pt x="10240" y="7498"/>
                    <a:pt x="10240" y="6711"/>
                  </a:cubicBezTo>
                  <a:cubicBezTo>
                    <a:pt x="10240" y="6585"/>
                    <a:pt x="10240" y="6459"/>
                    <a:pt x="10208" y="6333"/>
                  </a:cubicBezTo>
                  <a:close/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10964"/>
                  </a:lnTo>
                  <a:cubicBezTo>
                    <a:pt x="1" y="11531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1"/>
                    <a:pt x="12004" y="10964"/>
                  </a:cubicBezTo>
                  <a:lnTo>
                    <a:pt x="12004" y="1071"/>
                  </a:lnTo>
                  <a:cubicBezTo>
                    <a:pt x="11972" y="473"/>
                    <a:pt x="11500" y="0"/>
                    <a:pt x="10933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671;p31">
              <a:extLst>
                <a:ext uri="{FF2B5EF4-FFF2-40B4-BE49-F238E27FC236}">
                  <a16:creationId xmlns:a16="http://schemas.microsoft.com/office/drawing/2014/main" id="{1DE1F781-A95F-0A8B-65AE-18FEC33168E8}"/>
                </a:ext>
              </a:extLst>
            </p:cNvPr>
            <p:cNvSpPr txBox="1">
              <a:spLocks/>
            </p:cNvSpPr>
            <p:nvPr/>
          </p:nvSpPr>
          <p:spPr>
            <a:xfrm>
              <a:off x="236445" y="2736013"/>
              <a:ext cx="1119900" cy="342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1pPr>
              <a:lvl2pPr marL="914400" marR="0" lvl="1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2pPr>
              <a:lvl3pPr marL="1371600" marR="0" lvl="2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3pPr>
              <a:lvl4pPr marL="1828800" marR="0" lvl="3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4pPr>
              <a:lvl5pPr marL="2286000" marR="0" lvl="4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5pPr>
              <a:lvl6pPr marL="2743200" marR="0" lvl="5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6pPr>
              <a:lvl7pPr marL="3200400" marR="0" lvl="6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7pPr>
              <a:lvl8pPr marL="3657600" marR="0" lvl="7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8pPr>
              <a:lvl9pPr marL="4114800" marR="0" lvl="8" indent="-3048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Source Code Pro Light"/>
                <a:buNone/>
                <a:defRPr sz="1000" b="0" i="0" u="none" strike="noStrike" cap="none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lvl9pPr>
            </a:lstStyle>
            <a:p>
              <a:pPr marL="0" indent="0" algn="ctr"/>
              <a:r>
                <a:rPr lang="en-US" sz="1200" dirty="0">
                  <a:solidFill>
                    <a:srgbClr val="F3F3F3"/>
                  </a:solidFill>
                </a:rPr>
                <a:t>Confusion Matrix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" grpId="0"/>
      <p:bldP spid="669" grpId="0"/>
      <p:bldP spid="671" grpId="0" build="p"/>
      <p:bldP spid="672" grpId="0" build="p"/>
      <p:bldP spid="674" grpId="0"/>
      <p:bldP spid="675" grpId="0"/>
      <p:bldP spid="676" grpId="0"/>
      <p:bldP spid="677" grpId="0" animBg="1"/>
      <p:bldP spid="678" grpId="0" animBg="1"/>
      <p:bldP spid="679" grpId="0" animBg="1"/>
      <p:bldP spid="6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1135" name="Google Shape;1135;p37"/>
          <p:cNvSpPr txBox="1">
            <a:spLocks noGrp="1"/>
          </p:cNvSpPr>
          <p:nvPr>
            <p:ph type="subTitle" idx="5"/>
          </p:nvPr>
        </p:nvSpPr>
        <p:spPr>
          <a:xfrm>
            <a:off x="6421000" y="2474670"/>
            <a:ext cx="1496400" cy="744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3F3F3"/>
                </a:solidFill>
              </a:rPr>
              <a:t>The base-line output was unclear </a:t>
            </a:r>
            <a:endParaRPr sz="1200" dirty="0">
              <a:solidFill>
                <a:srgbClr val="F3F3F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1136" name="Google Shape;1136;p37"/>
          <p:cNvSpPr txBox="1">
            <a:spLocks noGrp="1"/>
          </p:cNvSpPr>
          <p:nvPr>
            <p:ph type="ctrTitle" idx="6"/>
          </p:nvPr>
        </p:nvSpPr>
        <p:spPr>
          <a:xfrm>
            <a:off x="6783565" y="2096404"/>
            <a:ext cx="1317125" cy="344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</a:rPr>
              <a:t>Unclear Output</a:t>
            </a:r>
            <a:endParaRPr sz="2000" dirty="0">
              <a:solidFill>
                <a:srgbClr val="F3F3F3"/>
              </a:solidFill>
            </a:endParaRPr>
          </a:p>
        </p:txBody>
      </p:sp>
      <p:sp>
        <p:nvSpPr>
          <p:cNvPr id="1137" name="Google Shape;1137;p37"/>
          <p:cNvSpPr txBox="1">
            <a:spLocks noGrp="1"/>
          </p:cNvSpPr>
          <p:nvPr>
            <p:ph type="subTitle" idx="1"/>
          </p:nvPr>
        </p:nvSpPr>
        <p:spPr>
          <a:xfrm>
            <a:off x="1191214" y="1755590"/>
            <a:ext cx="1807392" cy="1978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" sz="1200" dirty="0">
                <a:solidFill>
                  <a:srgbClr val="F3F3F3"/>
                </a:solidFill>
              </a:rPr>
              <a:t>Took an average of 2 ~ 8 hours to preprocess videos for small dataset size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" sz="1200" dirty="0">
                <a:solidFill>
                  <a:srgbClr val="F3F3F3"/>
                </a:solidFill>
              </a:rPr>
              <a:t>Took an average of 1 ~ 2 hours to preprocess images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3F3F3"/>
                </a:solidFill>
              </a:rPr>
              <a:t> 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1138" name="Google Shape;1138;p37"/>
          <p:cNvSpPr txBox="1">
            <a:spLocks noGrp="1"/>
          </p:cNvSpPr>
          <p:nvPr>
            <p:ph type="subTitle" idx="2"/>
          </p:nvPr>
        </p:nvSpPr>
        <p:spPr>
          <a:xfrm>
            <a:off x="3814199" y="2106536"/>
            <a:ext cx="1560783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" sz="1200" dirty="0">
                <a:solidFill>
                  <a:srgbClr val="F3F3F3"/>
                </a:solidFill>
              </a:rPr>
              <a:t>The Training code was missing from the base-line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3F3F3"/>
                </a:solidFill>
              </a:rPr>
              <a:t>S</a:t>
            </a:r>
            <a:r>
              <a:rPr lang="es" sz="1200" dirty="0">
                <a:solidFill>
                  <a:srgbClr val="F3F3F3"/>
                </a:solidFill>
              </a:rPr>
              <a:t>earching for the base-line train code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1139" name="Google Shape;1139;p37"/>
          <p:cNvSpPr txBox="1">
            <a:spLocks noGrp="1"/>
          </p:cNvSpPr>
          <p:nvPr>
            <p:ph type="ctrTitle" idx="3"/>
          </p:nvPr>
        </p:nvSpPr>
        <p:spPr>
          <a:xfrm>
            <a:off x="1350045" y="1298739"/>
            <a:ext cx="1575725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</a:rPr>
              <a:t>Computation Load</a:t>
            </a:r>
            <a:endParaRPr sz="2000" dirty="0">
              <a:solidFill>
                <a:srgbClr val="F3F3F3"/>
              </a:solidFill>
            </a:endParaRPr>
          </a:p>
        </p:txBody>
      </p:sp>
      <p:sp>
        <p:nvSpPr>
          <p:cNvPr id="1140" name="Google Shape;1140;p37"/>
          <p:cNvSpPr txBox="1">
            <a:spLocks noGrp="1"/>
          </p:cNvSpPr>
          <p:nvPr>
            <p:ph type="ctrTitle" idx="4"/>
          </p:nvPr>
        </p:nvSpPr>
        <p:spPr>
          <a:xfrm>
            <a:off x="3892238" y="1763927"/>
            <a:ext cx="1672044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</a:rPr>
              <a:t>Incomplete Training</a:t>
            </a:r>
            <a:endParaRPr sz="2000" dirty="0">
              <a:solidFill>
                <a:srgbClr val="F3F3F3"/>
              </a:solidFill>
            </a:endParaRPr>
          </a:p>
        </p:txBody>
      </p:sp>
      <p:sp>
        <p:nvSpPr>
          <p:cNvPr id="6" name="Google Shape;667;p31">
            <a:extLst>
              <a:ext uri="{FF2B5EF4-FFF2-40B4-BE49-F238E27FC236}">
                <a16:creationId xmlns:a16="http://schemas.microsoft.com/office/drawing/2014/main" id="{CCE330AD-414A-B8B1-DD71-C1B9CDFF8CD7}"/>
              </a:ext>
            </a:extLst>
          </p:cNvPr>
          <p:cNvSpPr txBox="1">
            <a:spLocks/>
          </p:cNvSpPr>
          <p:nvPr/>
        </p:nvSpPr>
        <p:spPr>
          <a:xfrm>
            <a:off x="3102750" y="146305"/>
            <a:ext cx="29385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4000" dirty="0">
                <a:solidFill>
                  <a:srgbClr val="F3F3F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Challenges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F6F77A-6180-E0C5-1A8F-6C96B57E5E13}"/>
              </a:ext>
            </a:extLst>
          </p:cNvPr>
          <p:cNvGrpSpPr/>
          <p:nvPr/>
        </p:nvGrpSpPr>
        <p:grpSpPr>
          <a:xfrm>
            <a:off x="719996" y="1077942"/>
            <a:ext cx="2310309" cy="2702890"/>
            <a:chOff x="719996" y="1077942"/>
            <a:chExt cx="2310309" cy="2702890"/>
          </a:xfrm>
        </p:grpSpPr>
        <p:sp>
          <p:nvSpPr>
            <p:cNvPr id="1142" name="Google Shape;1142;p37"/>
            <p:cNvSpPr/>
            <p:nvPr/>
          </p:nvSpPr>
          <p:spPr>
            <a:xfrm>
              <a:off x="2438385" y="1199074"/>
              <a:ext cx="582517" cy="344692"/>
            </a:xfrm>
            <a:custGeom>
              <a:avLst/>
              <a:gdLst/>
              <a:ahLst/>
              <a:cxnLst/>
              <a:rect l="l" t="t" r="r" b="b"/>
              <a:pathLst>
                <a:path w="12597" h="7454" extrusionOk="0">
                  <a:moveTo>
                    <a:pt x="0" y="0"/>
                  </a:moveTo>
                  <a:lnTo>
                    <a:pt x="0" y="191"/>
                  </a:lnTo>
                  <a:lnTo>
                    <a:pt x="9287" y="191"/>
                  </a:lnTo>
                  <a:lnTo>
                    <a:pt x="12395" y="3310"/>
                  </a:lnTo>
                  <a:lnTo>
                    <a:pt x="12395" y="7453"/>
                  </a:lnTo>
                  <a:lnTo>
                    <a:pt x="12597" y="7453"/>
                  </a:lnTo>
                  <a:lnTo>
                    <a:pt x="12597" y="3227"/>
                  </a:lnTo>
                  <a:lnTo>
                    <a:pt x="937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 flipH="1">
              <a:off x="2447187" y="3436140"/>
              <a:ext cx="583118" cy="344692"/>
            </a:xfrm>
            <a:custGeom>
              <a:avLst/>
              <a:gdLst/>
              <a:ahLst/>
              <a:cxnLst/>
              <a:rect l="l" t="t" r="r" b="b"/>
              <a:pathLst>
                <a:path w="12610" h="7454" extrusionOk="0">
                  <a:moveTo>
                    <a:pt x="1" y="1"/>
                  </a:moveTo>
                  <a:lnTo>
                    <a:pt x="1" y="4215"/>
                  </a:lnTo>
                  <a:lnTo>
                    <a:pt x="3227" y="7454"/>
                  </a:lnTo>
                  <a:lnTo>
                    <a:pt x="12609" y="7454"/>
                  </a:lnTo>
                  <a:lnTo>
                    <a:pt x="12609" y="7251"/>
                  </a:lnTo>
                  <a:lnTo>
                    <a:pt x="3311" y="7251"/>
                  </a:lnTo>
                  <a:lnTo>
                    <a:pt x="203" y="413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2B38932-BFFF-FC6F-D81E-8C0DC84B21BD}"/>
                </a:ext>
              </a:extLst>
            </p:cNvPr>
            <p:cNvGrpSpPr/>
            <p:nvPr/>
          </p:nvGrpSpPr>
          <p:grpSpPr>
            <a:xfrm>
              <a:off x="719996" y="1077942"/>
              <a:ext cx="652324" cy="1965105"/>
              <a:chOff x="719996" y="1077942"/>
              <a:chExt cx="652324" cy="1965105"/>
            </a:xfrm>
          </p:grpSpPr>
          <p:cxnSp>
            <p:nvCxnSpPr>
              <p:cNvPr id="1149" name="Google Shape;1149;p37"/>
              <p:cNvCxnSpPr/>
              <p:nvPr/>
            </p:nvCxnSpPr>
            <p:spPr>
              <a:xfrm rot="10800000">
                <a:off x="1052317" y="1673547"/>
                <a:ext cx="0" cy="136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D37D64A-C486-E200-FC40-87BF5CEF4630}"/>
                  </a:ext>
                </a:extLst>
              </p:cNvPr>
              <p:cNvGrpSpPr/>
              <p:nvPr/>
            </p:nvGrpSpPr>
            <p:grpSpPr>
              <a:xfrm>
                <a:off x="719996" y="1077942"/>
                <a:ext cx="652324" cy="604574"/>
                <a:chOff x="719996" y="1077942"/>
                <a:chExt cx="652324" cy="604574"/>
              </a:xfrm>
            </p:grpSpPr>
            <p:sp>
              <p:nvSpPr>
                <p:cNvPr id="1134" name="Google Shape;1134;p37"/>
                <p:cNvSpPr/>
                <p:nvPr/>
              </p:nvSpPr>
              <p:spPr>
                <a:xfrm>
                  <a:off x="857502" y="1130243"/>
                  <a:ext cx="462517" cy="49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2" h="10812" extrusionOk="0">
                      <a:moveTo>
                        <a:pt x="0" y="1"/>
                      </a:moveTo>
                      <a:lnTo>
                        <a:pt x="0" y="10812"/>
                      </a:lnTo>
                      <a:lnTo>
                        <a:pt x="10001" y="10812"/>
                      </a:lnTo>
                      <a:lnTo>
                        <a:pt x="10001" y="1108"/>
                      </a:lnTo>
                      <a:lnTo>
                        <a:pt x="6882" y="1108"/>
                      </a:lnTo>
                      <a:lnTo>
                        <a:pt x="5763" y="1"/>
                      </a:lnTo>
                      <a:close/>
                    </a:path>
                  </a:pathLst>
                </a:custGeom>
                <a:solidFill>
                  <a:srgbClr val="0068E8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37"/>
                <p:cNvSpPr/>
                <p:nvPr/>
              </p:nvSpPr>
              <p:spPr>
                <a:xfrm>
                  <a:off x="854173" y="1126404"/>
                  <a:ext cx="469130" cy="507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5" h="10966" extrusionOk="0">
                      <a:moveTo>
                        <a:pt x="5799" y="155"/>
                      </a:moveTo>
                      <a:lnTo>
                        <a:pt x="6918" y="1274"/>
                      </a:lnTo>
                      <a:lnTo>
                        <a:pt x="9990" y="1274"/>
                      </a:lnTo>
                      <a:lnTo>
                        <a:pt x="9990" y="10823"/>
                      </a:lnTo>
                      <a:lnTo>
                        <a:pt x="144" y="10823"/>
                      </a:lnTo>
                      <a:lnTo>
                        <a:pt x="144" y="155"/>
                      </a:lnTo>
                      <a:close/>
                      <a:moveTo>
                        <a:pt x="1" y="0"/>
                      </a:moveTo>
                      <a:lnTo>
                        <a:pt x="1" y="10966"/>
                      </a:lnTo>
                      <a:lnTo>
                        <a:pt x="10145" y="10966"/>
                      </a:lnTo>
                      <a:lnTo>
                        <a:pt x="10133" y="1120"/>
                      </a:lnTo>
                      <a:lnTo>
                        <a:pt x="6978" y="1120"/>
                      </a:lnTo>
                      <a:lnTo>
                        <a:pt x="5859" y="0"/>
                      </a:lnTo>
                      <a:close/>
                    </a:path>
                  </a:pathLst>
                </a:custGeom>
                <a:solidFill>
                  <a:srgbClr val="4D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7"/>
                <p:cNvSpPr/>
                <p:nvPr/>
              </p:nvSpPr>
              <p:spPr>
                <a:xfrm>
                  <a:off x="805202" y="1077942"/>
                  <a:ext cx="567118" cy="60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4" h="13074" extrusionOk="0">
                      <a:moveTo>
                        <a:pt x="7239" y="298"/>
                      </a:moveTo>
                      <a:lnTo>
                        <a:pt x="8358" y="1417"/>
                      </a:lnTo>
                      <a:lnTo>
                        <a:pt x="11954" y="1417"/>
                      </a:lnTo>
                      <a:lnTo>
                        <a:pt x="11954" y="12776"/>
                      </a:lnTo>
                      <a:lnTo>
                        <a:pt x="298" y="12776"/>
                      </a:lnTo>
                      <a:lnTo>
                        <a:pt x="298" y="298"/>
                      </a:lnTo>
                      <a:close/>
                      <a:moveTo>
                        <a:pt x="0" y="1"/>
                      </a:moveTo>
                      <a:lnTo>
                        <a:pt x="0" y="13074"/>
                      </a:lnTo>
                      <a:lnTo>
                        <a:pt x="12264" y="13074"/>
                      </a:lnTo>
                      <a:lnTo>
                        <a:pt x="12264" y="1108"/>
                      </a:lnTo>
                      <a:lnTo>
                        <a:pt x="8477" y="1108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rgbClr val="4D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7952F05-C313-D675-E50A-97212EFBB8CD}"/>
                    </a:ext>
                  </a:extLst>
                </p:cNvPr>
                <p:cNvGrpSpPr/>
                <p:nvPr/>
              </p:nvGrpSpPr>
              <p:grpSpPr>
                <a:xfrm>
                  <a:off x="719996" y="1367004"/>
                  <a:ext cx="57896" cy="195514"/>
                  <a:chOff x="719996" y="1367004"/>
                  <a:chExt cx="57896" cy="195514"/>
                </a:xfrm>
              </p:grpSpPr>
              <p:sp>
                <p:nvSpPr>
                  <p:cNvPr id="1145" name="Google Shape;1145;p37"/>
                  <p:cNvSpPr/>
                  <p:nvPr/>
                </p:nvSpPr>
                <p:spPr>
                  <a:xfrm>
                    <a:off x="719996" y="1525015"/>
                    <a:ext cx="57896" cy="375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2" h="811" extrusionOk="0">
                        <a:moveTo>
                          <a:pt x="1" y="0"/>
                        </a:moveTo>
                        <a:lnTo>
                          <a:pt x="1" y="334"/>
                        </a:lnTo>
                        <a:lnTo>
                          <a:pt x="1251" y="810"/>
                        </a:lnTo>
                        <a:lnTo>
                          <a:pt x="1251" y="47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D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7"/>
                  <p:cNvSpPr/>
                  <p:nvPr/>
                </p:nvSpPr>
                <p:spPr>
                  <a:xfrm>
                    <a:off x="719996" y="1472160"/>
                    <a:ext cx="57896" cy="38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2" h="823" extrusionOk="0">
                        <a:moveTo>
                          <a:pt x="1" y="0"/>
                        </a:moveTo>
                        <a:lnTo>
                          <a:pt x="1" y="334"/>
                        </a:lnTo>
                        <a:lnTo>
                          <a:pt x="1251" y="822"/>
                        </a:lnTo>
                        <a:lnTo>
                          <a:pt x="1251" y="489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D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7"/>
                  <p:cNvSpPr/>
                  <p:nvPr/>
                </p:nvSpPr>
                <p:spPr>
                  <a:xfrm>
                    <a:off x="719996" y="1367004"/>
                    <a:ext cx="57896" cy="38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2" h="822" extrusionOk="0">
                        <a:moveTo>
                          <a:pt x="1" y="0"/>
                        </a:moveTo>
                        <a:lnTo>
                          <a:pt x="1" y="334"/>
                        </a:lnTo>
                        <a:lnTo>
                          <a:pt x="1251" y="822"/>
                        </a:lnTo>
                        <a:lnTo>
                          <a:pt x="1251" y="489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D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7"/>
                  <p:cNvSpPr/>
                  <p:nvPr/>
                </p:nvSpPr>
                <p:spPr>
                  <a:xfrm>
                    <a:off x="719996" y="1419304"/>
                    <a:ext cx="57896" cy="38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2" h="823" extrusionOk="0">
                        <a:moveTo>
                          <a:pt x="1" y="0"/>
                        </a:moveTo>
                        <a:lnTo>
                          <a:pt x="1" y="334"/>
                        </a:lnTo>
                        <a:lnTo>
                          <a:pt x="1251" y="822"/>
                        </a:lnTo>
                        <a:lnTo>
                          <a:pt x="1251" y="489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D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" name="Google Shape;7537;p58">
                  <a:extLst>
                    <a:ext uri="{FF2B5EF4-FFF2-40B4-BE49-F238E27FC236}">
                      <a16:creationId xmlns:a16="http://schemas.microsoft.com/office/drawing/2014/main" id="{EBD23F0D-F1EF-CFB5-74ED-B1C0AC4C4E30}"/>
                    </a:ext>
                  </a:extLst>
                </p:cNvPr>
                <p:cNvGrpSpPr/>
                <p:nvPr/>
              </p:nvGrpSpPr>
              <p:grpSpPr>
                <a:xfrm>
                  <a:off x="932214" y="1234752"/>
                  <a:ext cx="334919" cy="334948"/>
                  <a:chOff x="-34032200" y="2634975"/>
                  <a:chExt cx="292225" cy="292250"/>
                </a:xfrm>
                <a:solidFill>
                  <a:srgbClr val="FFFFFF"/>
                </a:solidFill>
              </p:grpSpPr>
              <p:sp>
                <p:nvSpPr>
                  <p:cNvPr id="5" name="Google Shape;7538;p58">
                    <a:extLst>
                      <a:ext uri="{FF2B5EF4-FFF2-40B4-BE49-F238E27FC236}">
                        <a16:creationId xmlns:a16="http://schemas.microsoft.com/office/drawing/2014/main" id="{9DF8966F-16E4-EF23-6800-38956452F468}"/>
                      </a:ext>
                    </a:extLst>
                  </p:cNvPr>
                  <p:cNvSpPr/>
                  <p:nvPr/>
                </p:nvSpPr>
                <p:spPr>
                  <a:xfrm>
                    <a:off x="-34032200" y="2634975"/>
                    <a:ext cx="292225" cy="2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89" h="11690" extrusionOk="0">
                        <a:moveTo>
                          <a:pt x="5766" y="662"/>
                        </a:moveTo>
                        <a:cubicBezTo>
                          <a:pt x="8602" y="662"/>
                          <a:pt x="10933" y="2962"/>
                          <a:pt x="10933" y="5798"/>
                        </a:cubicBezTo>
                        <a:cubicBezTo>
                          <a:pt x="10933" y="6806"/>
                          <a:pt x="10649" y="7783"/>
                          <a:pt x="10114" y="8602"/>
                        </a:cubicBezTo>
                        <a:lnTo>
                          <a:pt x="10145" y="8444"/>
                        </a:lnTo>
                        <a:cubicBezTo>
                          <a:pt x="10177" y="8350"/>
                          <a:pt x="10145" y="8224"/>
                          <a:pt x="10082" y="8129"/>
                        </a:cubicBezTo>
                        <a:cubicBezTo>
                          <a:pt x="9988" y="8066"/>
                          <a:pt x="9862" y="8035"/>
                          <a:pt x="9767" y="8035"/>
                        </a:cubicBezTo>
                        <a:lnTo>
                          <a:pt x="9641" y="8066"/>
                        </a:lnTo>
                        <a:cubicBezTo>
                          <a:pt x="10019" y="7405"/>
                          <a:pt x="10240" y="6617"/>
                          <a:pt x="10240" y="5829"/>
                        </a:cubicBezTo>
                        <a:cubicBezTo>
                          <a:pt x="10240" y="3372"/>
                          <a:pt x="8223" y="1356"/>
                          <a:pt x="5766" y="1356"/>
                        </a:cubicBezTo>
                        <a:cubicBezTo>
                          <a:pt x="5136" y="1356"/>
                          <a:pt x="4506" y="1482"/>
                          <a:pt x="3970" y="1765"/>
                        </a:cubicBezTo>
                        <a:cubicBezTo>
                          <a:pt x="3813" y="1828"/>
                          <a:pt x="3718" y="2017"/>
                          <a:pt x="3813" y="2175"/>
                        </a:cubicBezTo>
                        <a:lnTo>
                          <a:pt x="3970" y="2553"/>
                        </a:lnTo>
                        <a:lnTo>
                          <a:pt x="2710" y="2742"/>
                        </a:lnTo>
                        <a:lnTo>
                          <a:pt x="2301" y="2773"/>
                        </a:lnTo>
                        <a:cubicBezTo>
                          <a:pt x="2364" y="2647"/>
                          <a:pt x="2710" y="1324"/>
                          <a:pt x="2742" y="1198"/>
                        </a:cubicBezTo>
                        <a:lnTo>
                          <a:pt x="2836" y="1293"/>
                        </a:lnTo>
                        <a:cubicBezTo>
                          <a:pt x="2898" y="1354"/>
                          <a:pt x="2986" y="1402"/>
                          <a:pt x="3084" y="1402"/>
                        </a:cubicBezTo>
                        <a:cubicBezTo>
                          <a:pt x="3136" y="1402"/>
                          <a:pt x="3191" y="1389"/>
                          <a:pt x="3246" y="1356"/>
                        </a:cubicBezTo>
                        <a:cubicBezTo>
                          <a:pt x="4033" y="883"/>
                          <a:pt x="4915" y="662"/>
                          <a:pt x="5766" y="662"/>
                        </a:cubicBezTo>
                        <a:close/>
                        <a:moveTo>
                          <a:pt x="6144" y="2080"/>
                        </a:moveTo>
                        <a:cubicBezTo>
                          <a:pt x="7940" y="2238"/>
                          <a:pt x="9358" y="3687"/>
                          <a:pt x="9515" y="5451"/>
                        </a:cubicBezTo>
                        <a:lnTo>
                          <a:pt x="9200" y="5451"/>
                        </a:lnTo>
                        <a:cubicBezTo>
                          <a:pt x="9011" y="5451"/>
                          <a:pt x="8854" y="5609"/>
                          <a:pt x="8854" y="5829"/>
                        </a:cubicBezTo>
                        <a:cubicBezTo>
                          <a:pt x="8854" y="6018"/>
                          <a:pt x="9011" y="6176"/>
                          <a:pt x="9200" y="6176"/>
                        </a:cubicBezTo>
                        <a:lnTo>
                          <a:pt x="9515" y="6176"/>
                        </a:lnTo>
                        <a:cubicBezTo>
                          <a:pt x="9452" y="6932"/>
                          <a:pt x="9169" y="7657"/>
                          <a:pt x="8665" y="8255"/>
                        </a:cubicBezTo>
                        <a:lnTo>
                          <a:pt x="6995" y="8570"/>
                        </a:lnTo>
                        <a:cubicBezTo>
                          <a:pt x="6900" y="8602"/>
                          <a:pt x="6806" y="8665"/>
                          <a:pt x="6774" y="8759"/>
                        </a:cubicBezTo>
                        <a:cubicBezTo>
                          <a:pt x="6743" y="8885"/>
                          <a:pt x="6743" y="9011"/>
                          <a:pt x="6806" y="9074"/>
                        </a:cubicBezTo>
                        <a:lnTo>
                          <a:pt x="6995" y="9389"/>
                        </a:lnTo>
                        <a:cubicBezTo>
                          <a:pt x="6743" y="9484"/>
                          <a:pt x="6459" y="9547"/>
                          <a:pt x="6176" y="9547"/>
                        </a:cubicBezTo>
                        <a:lnTo>
                          <a:pt x="6176" y="9232"/>
                        </a:lnTo>
                        <a:cubicBezTo>
                          <a:pt x="6176" y="9043"/>
                          <a:pt x="6018" y="8885"/>
                          <a:pt x="5829" y="8885"/>
                        </a:cubicBezTo>
                        <a:cubicBezTo>
                          <a:pt x="5640" y="8885"/>
                          <a:pt x="5483" y="9043"/>
                          <a:pt x="5483" y="9232"/>
                        </a:cubicBezTo>
                        <a:lnTo>
                          <a:pt x="5483" y="9547"/>
                        </a:lnTo>
                        <a:cubicBezTo>
                          <a:pt x="3655" y="9389"/>
                          <a:pt x="2238" y="7940"/>
                          <a:pt x="2080" y="6176"/>
                        </a:cubicBezTo>
                        <a:lnTo>
                          <a:pt x="2395" y="6176"/>
                        </a:lnTo>
                        <a:cubicBezTo>
                          <a:pt x="2584" y="6176"/>
                          <a:pt x="2742" y="6018"/>
                          <a:pt x="2742" y="5829"/>
                        </a:cubicBezTo>
                        <a:cubicBezTo>
                          <a:pt x="2742" y="5609"/>
                          <a:pt x="2584" y="5451"/>
                          <a:pt x="2395" y="5451"/>
                        </a:cubicBezTo>
                        <a:lnTo>
                          <a:pt x="2080" y="5451"/>
                        </a:lnTo>
                        <a:cubicBezTo>
                          <a:pt x="2175" y="4727"/>
                          <a:pt x="2427" y="3971"/>
                          <a:pt x="2962" y="3372"/>
                        </a:cubicBezTo>
                        <a:lnTo>
                          <a:pt x="4474" y="3183"/>
                        </a:lnTo>
                        <a:cubicBezTo>
                          <a:pt x="4600" y="3183"/>
                          <a:pt x="4663" y="3088"/>
                          <a:pt x="4726" y="3025"/>
                        </a:cubicBezTo>
                        <a:cubicBezTo>
                          <a:pt x="4758" y="2931"/>
                          <a:pt x="4758" y="2836"/>
                          <a:pt x="4726" y="2710"/>
                        </a:cubicBezTo>
                        <a:lnTo>
                          <a:pt x="4506" y="2269"/>
                        </a:lnTo>
                        <a:cubicBezTo>
                          <a:pt x="4789" y="2143"/>
                          <a:pt x="5104" y="2112"/>
                          <a:pt x="5420" y="2080"/>
                        </a:cubicBezTo>
                        <a:lnTo>
                          <a:pt x="5420" y="2395"/>
                        </a:lnTo>
                        <a:cubicBezTo>
                          <a:pt x="5420" y="2584"/>
                          <a:pt x="5577" y="2742"/>
                          <a:pt x="5766" y="2742"/>
                        </a:cubicBezTo>
                        <a:cubicBezTo>
                          <a:pt x="5987" y="2742"/>
                          <a:pt x="6144" y="2584"/>
                          <a:pt x="6144" y="2395"/>
                        </a:cubicBezTo>
                        <a:lnTo>
                          <a:pt x="6144" y="2080"/>
                        </a:lnTo>
                        <a:close/>
                        <a:moveTo>
                          <a:pt x="1607" y="2899"/>
                        </a:moveTo>
                        <a:lnTo>
                          <a:pt x="1544" y="3151"/>
                        </a:lnTo>
                        <a:cubicBezTo>
                          <a:pt x="1481" y="3246"/>
                          <a:pt x="1544" y="3372"/>
                          <a:pt x="1607" y="3466"/>
                        </a:cubicBezTo>
                        <a:cubicBezTo>
                          <a:pt x="1670" y="3529"/>
                          <a:pt x="1796" y="3561"/>
                          <a:pt x="1922" y="3561"/>
                        </a:cubicBezTo>
                        <a:lnTo>
                          <a:pt x="1985" y="3561"/>
                        </a:lnTo>
                        <a:cubicBezTo>
                          <a:pt x="1607" y="4254"/>
                          <a:pt x="1387" y="5042"/>
                          <a:pt x="1387" y="5861"/>
                        </a:cubicBezTo>
                        <a:cubicBezTo>
                          <a:pt x="1387" y="8287"/>
                          <a:pt x="3372" y="10303"/>
                          <a:pt x="5829" y="10303"/>
                        </a:cubicBezTo>
                        <a:cubicBezTo>
                          <a:pt x="6459" y="10303"/>
                          <a:pt x="7089" y="10177"/>
                          <a:pt x="7688" y="9925"/>
                        </a:cubicBezTo>
                        <a:cubicBezTo>
                          <a:pt x="7751" y="9862"/>
                          <a:pt x="7845" y="9799"/>
                          <a:pt x="7877" y="9704"/>
                        </a:cubicBezTo>
                        <a:cubicBezTo>
                          <a:pt x="7908" y="9641"/>
                          <a:pt x="7877" y="9515"/>
                          <a:pt x="7845" y="9452"/>
                        </a:cubicBezTo>
                        <a:lnTo>
                          <a:pt x="7688" y="9200"/>
                        </a:lnTo>
                        <a:lnTo>
                          <a:pt x="9421" y="8854"/>
                        </a:lnTo>
                        <a:lnTo>
                          <a:pt x="9421" y="8854"/>
                        </a:lnTo>
                        <a:cubicBezTo>
                          <a:pt x="9326" y="9200"/>
                          <a:pt x="9074" y="10177"/>
                          <a:pt x="9011" y="10492"/>
                        </a:cubicBezTo>
                        <a:lnTo>
                          <a:pt x="8759" y="10303"/>
                        </a:lnTo>
                        <a:cubicBezTo>
                          <a:pt x="8708" y="10235"/>
                          <a:pt x="8640" y="10204"/>
                          <a:pt x="8567" y="10204"/>
                        </a:cubicBezTo>
                        <a:cubicBezTo>
                          <a:pt x="8505" y="10204"/>
                          <a:pt x="8439" y="10228"/>
                          <a:pt x="8381" y="10271"/>
                        </a:cubicBezTo>
                        <a:cubicBezTo>
                          <a:pt x="7593" y="10744"/>
                          <a:pt x="6680" y="10965"/>
                          <a:pt x="5829" y="10965"/>
                        </a:cubicBezTo>
                        <a:cubicBezTo>
                          <a:pt x="2994" y="10965"/>
                          <a:pt x="662" y="8665"/>
                          <a:pt x="662" y="5829"/>
                        </a:cubicBezTo>
                        <a:cubicBezTo>
                          <a:pt x="662" y="4758"/>
                          <a:pt x="977" y="3781"/>
                          <a:pt x="1607" y="2899"/>
                        </a:cubicBezTo>
                        <a:close/>
                        <a:moveTo>
                          <a:pt x="5766" y="1"/>
                        </a:moveTo>
                        <a:cubicBezTo>
                          <a:pt x="4884" y="1"/>
                          <a:pt x="3970" y="221"/>
                          <a:pt x="3151" y="662"/>
                        </a:cubicBezTo>
                        <a:lnTo>
                          <a:pt x="2836" y="316"/>
                        </a:lnTo>
                        <a:cubicBezTo>
                          <a:pt x="2765" y="245"/>
                          <a:pt x="2677" y="210"/>
                          <a:pt x="2597" y="210"/>
                        </a:cubicBezTo>
                        <a:cubicBezTo>
                          <a:pt x="2570" y="210"/>
                          <a:pt x="2545" y="214"/>
                          <a:pt x="2521" y="221"/>
                        </a:cubicBezTo>
                        <a:cubicBezTo>
                          <a:pt x="2395" y="253"/>
                          <a:pt x="2301" y="347"/>
                          <a:pt x="2269" y="473"/>
                        </a:cubicBezTo>
                        <a:lnTo>
                          <a:pt x="1985" y="1450"/>
                        </a:lnTo>
                        <a:cubicBezTo>
                          <a:pt x="694" y="2553"/>
                          <a:pt x="1" y="4160"/>
                          <a:pt x="1" y="5829"/>
                        </a:cubicBezTo>
                        <a:cubicBezTo>
                          <a:pt x="1" y="7342"/>
                          <a:pt x="599" y="8854"/>
                          <a:pt x="1733" y="9956"/>
                        </a:cubicBezTo>
                        <a:cubicBezTo>
                          <a:pt x="2836" y="11059"/>
                          <a:pt x="4285" y="11689"/>
                          <a:pt x="5861" y="11689"/>
                        </a:cubicBezTo>
                        <a:cubicBezTo>
                          <a:pt x="6774" y="11689"/>
                          <a:pt x="7719" y="11437"/>
                          <a:pt x="8539" y="11028"/>
                        </a:cubicBezTo>
                        <a:lnTo>
                          <a:pt x="8980" y="11406"/>
                        </a:lnTo>
                        <a:cubicBezTo>
                          <a:pt x="9027" y="11477"/>
                          <a:pt x="9110" y="11512"/>
                          <a:pt x="9201" y="11512"/>
                        </a:cubicBezTo>
                        <a:cubicBezTo>
                          <a:pt x="9232" y="11512"/>
                          <a:pt x="9263" y="11508"/>
                          <a:pt x="9295" y="11500"/>
                        </a:cubicBezTo>
                        <a:cubicBezTo>
                          <a:pt x="9421" y="11437"/>
                          <a:pt x="9484" y="11374"/>
                          <a:pt x="9515" y="11248"/>
                        </a:cubicBezTo>
                        <a:lnTo>
                          <a:pt x="9799" y="10114"/>
                        </a:lnTo>
                        <a:cubicBezTo>
                          <a:pt x="10996" y="9011"/>
                          <a:pt x="11689" y="7468"/>
                          <a:pt x="11689" y="5861"/>
                        </a:cubicBezTo>
                        <a:cubicBezTo>
                          <a:pt x="11658" y="2616"/>
                          <a:pt x="9011" y="1"/>
                          <a:pt x="5766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" name="Google Shape;7539;p58">
                    <a:extLst>
                      <a:ext uri="{FF2B5EF4-FFF2-40B4-BE49-F238E27FC236}">
                        <a16:creationId xmlns:a16="http://schemas.microsoft.com/office/drawing/2014/main" id="{8188E461-BC0F-FCA6-2B13-E06ADDF40161}"/>
                      </a:ext>
                    </a:extLst>
                  </p:cNvPr>
                  <p:cNvSpPr/>
                  <p:nvPr/>
                </p:nvSpPr>
                <p:spPr>
                  <a:xfrm>
                    <a:off x="-33947125" y="2735800"/>
                    <a:ext cx="51200" cy="8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8" h="3467" extrusionOk="0">
                        <a:moveTo>
                          <a:pt x="1040" y="1"/>
                        </a:moveTo>
                        <a:cubicBezTo>
                          <a:pt x="473" y="1"/>
                          <a:pt x="0" y="473"/>
                          <a:pt x="0" y="1040"/>
                        </a:cubicBezTo>
                        <a:cubicBezTo>
                          <a:pt x="0" y="1229"/>
                          <a:pt x="158" y="1387"/>
                          <a:pt x="378" y="1387"/>
                        </a:cubicBezTo>
                        <a:cubicBezTo>
                          <a:pt x="567" y="1387"/>
                          <a:pt x="725" y="1229"/>
                          <a:pt x="725" y="1040"/>
                        </a:cubicBezTo>
                        <a:cubicBezTo>
                          <a:pt x="725" y="851"/>
                          <a:pt x="882" y="662"/>
                          <a:pt x="1071" y="662"/>
                        </a:cubicBezTo>
                        <a:cubicBezTo>
                          <a:pt x="1292" y="662"/>
                          <a:pt x="1449" y="851"/>
                          <a:pt x="1449" y="1040"/>
                        </a:cubicBezTo>
                        <a:lnTo>
                          <a:pt x="1449" y="1292"/>
                        </a:lnTo>
                        <a:cubicBezTo>
                          <a:pt x="1449" y="1418"/>
                          <a:pt x="1355" y="1544"/>
                          <a:pt x="1229" y="1639"/>
                        </a:cubicBezTo>
                        <a:lnTo>
                          <a:pt x="599" y="1954"/>
                        </a:lnTo>
                        <a:cubicBezTo>
                          <a:pt x="252" y="2111"/>
                          <a:pt x="63" y="2458"/>
                          <a:pt x="63" y="2836"/>
                        </a:cubicBezTo>
                        <a:lnTo>
                          <a:pt x="63" y="3119"/>
                        </a:lnTo>
                        <a:cubicBezTo>
                          <a:pt x="0" y="3372"/>
                          <a:pt x="158" y="3466"/>
                          <a:pt x="315" y="3466"/>
                        </a:cubicBezTo>
                        <a:lnTo>
                          <a:pt x="1701" y="3466"/>
                        </a:lnTo>
                        <a:cubicBezTo>
                          <a:pt x="1891" y="3466"/>
                          <a:pt x="2048" y="3309"/>
                          <a:pt x="2048" y="3119"/>
                        </a:cubicBezTo>
                        <a:cubicBezTo>
                          <a:pt x="2048" y="2930"/>
                          <a:pt x="1891" y="2773"/>
                          <a:pt x="1701" y="2773"/>
                        </a:cubicBezTo>
                        <a:lnTo>
                          <a:pt x="693" y="2773"/>
                        </a:lnTo>
                        <a:cubicBezTo>
                          <a:pt x="725" y="2678"/>
                          <a:pt x="756" y="2584"/>
                          <a:pt x="882" y="2521"/>
                        </a:cubicBezTo>
                        <a:lnTo>
                          <a:pt x="1512" y="2206"/>
                        </a:lnTo>
                        <a:cubicBezTo>
                          <a:pt x="1859" y="2048"/>
                          <a:pt x="2048" y="1702"/>
                          <a:pt x="2048" y="1292"/>
                        </a:cubicBezTo>
                        <a:lnTo>
                          <a:pt x="2048" y="1040"/>
                        </a:lnTo>
                        <a:cubicBezTo>
                          <a:pt x="2048" y="473"/>
                          <a:pt x="1575" y="1"/>
                          <a:pt x="104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" name="Google Shape;7540;p58">
                    <a:extLst>
                      <a:ext uri="{FF2B5EF4-FFF2-40B4-BE49-F238E27FC236}">
                        <a16:creationId xmlns:a16="http://schemas.microsoft.com/office/drawing/2014/main" id="{8980C23C-DD8E-36C8-3356-A60ABEBB9F2F}"/>
                      </a:ext>
                    </a:extLst>
                  </p:cNvPr>
                  <p:cNvSpPr/>
                  <p:nvPr/>
                </p:nvSpPr>
                <p:spPr>
                  <a:xfrm>
                    <a:off x="-33878600" y="2737375"/>
                    <a:ext cx="52000" cy="8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0" h="3467" extrusionOk="0">
                        <a:moveTo>
                          <a:pt x="347" y="1"/>
                        </a:moveTo>
                        <a:cubicBezTo>
                          <a:pt x="158" y="1"/>
                          <a:pt x="0" y="158"/>
                          <a:pt x="0" y="347"/>
                        </a:cubicBezTo>
                        <a:lnTo>
                          <a:pt x="0" y="1733"/>
                        </a:lnTo>
                        <a:cubicBezTo>
                          <a:pt x="0" y="1922"/>
                          <a:pt x="158" y="2080"/>
                          <a:pt x="347" y="2080"/>
                        </a:cubicBezTo>
                        <a:lnTo>
                          <a:pt x="1355" y="2080"/>
                        </a:lnTo>
                        <a:lnTo>
                          <a:pt x="1355" y="3088"/>
                        </a:lnTo>
                        <a:cubicBezTo>
                          <a:pt x="1355" y="3309"/>
                          <a:pt x="1512" y="3466"/>
                          <a:pt x="1733" y="3466"/>
                        </a:cubicBezTo>
                        <a:cubicBezTo>
                          <a:pt x="1922" y="3466"/>
                          <a:pt x="2079" y="3309"/>
                          <a:pt x="2079" y="3088"/>
                        </a:cubicBezTo>
                        <a:lnTo>
                          <a:pt x="2079" y="1733"/>
                        </a:lnTo>
                        <a:lnTo>
                          <a:pt x="2079" y="347"/>
                        </a:lnTo>
                        <a:cubicBezTo>
                          <a:pt x="2079" y="158"/>
                          <a:pt x="1922" y="1"/>
                          <a:pt x="1733" y="1"/>
                        </a:cubicBezTo>
                        <a:cubicBezTo>
                          <a:pt x="1512" y="1"/>
                          <a:pt x="1355" y="158"/>
                          <a:pt x="1355" y="347"/>
                        </a:cubicBezTo>
                        <a:lnTo>
                          <a:pt x="1355" y="1355"/>
                        </a:lnTo>
                        <a:lnTo>
                          <a:pt x="693" y="1355"/>
                        </a:lnTo>
                        <a:lnTo>
                          <a:pt x="693" y="347"/>
                        </a:lnTo>
                        <a:cubicBezTo>
                          <a:pt x="693" y="158"/>
                          <a:pt x="536" y="1"/>
                          <a:pt x="34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0FC085-84C4-CDAA-E619-5E0598A5A030}"/>
              </a:ext>
            </a:extLst>
          </p:cNvPr>
          <p:cNvGrpSpPr/>
          <p:nvPr/>
        </p:nvGrpSpPr>
        <p:grpSpPr>
          <a:xfrm>
            <a:off x="6021503" y="1895670"/>
            <a:ext cx="2201240" cy="2423662"/>
            <a:chOff x="6021503" y="1895670"/>
            <a:chExt cx="2201240" cy="2423662"/>
          </a:xfrm>
        </p:grpSpPr>
        <p:sp>
          <p:nvSpPr>
            <p:cNvPr id="1156" name="Google Shape;1156;p37"/>
            <p:cNvSpPr/>
            <p:nvPr/>
          </p:nvSpPr>
          <p:spPr>
            <a:xfrm>
              <a:off x="7639051" y="2033889"/>
              <a:ext cx="582517" cy="344692"/>
            </a:xfrm>
            <a:custGeom>
              <a:avLst/>
              <a:gdLst/>
              <a:ahLst/>
              <a:cxnLst/>
              <a:rect l="l" t="t" r="r" b="b"/>
              <a:pathLst>
                <a:path w="12597" h="7454" extrusionOk="0">
                  <a:moveTo>
                    <a:pt x="0" y="0"/>
                  </a:moveTo>
                  <a:lnTo>
                    <a:pt x="0" y="191"/>
                  </a:lnTo>
                  <a:lnTo>
                    <a:pt x="9287" y="191"/>
                  </a:lnTo>
                  <a:lnTo>
                    <a:pt x="12395" y="3310"/>
                  </a:lnTo>
                  <a:lnTo>
                    <a:pt x="12395" y="7453"/>
                  </a:lnTo>
                  <a:lnTo>
                    <a:pt x="12597" y="7453"/>
                  </a:lnTo>
                  <a:lnTo>
                    <a:pt x="12597" y="3227"/>
                  </a:lnTo>
                  <a:lnTo>
                    <a:pt x="937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 flipH="1">
              <a:off x="7639625" y="3974640"/>
              <a:ext cx="583118" cy="344692"/>
            </a:xfrm>
            <a:custGeom>
              <a:avLst/>
              <a:gdLst/>
              <a:ahLst/>
              <a:cxnLst/>
              <a:rect l="l" t="t" r="r" b="b"/>
              <a:pathLst>
                <a:path w="12610" h="7454" extrusionOk="0">
                  <a:moveTo>
                    <a:pt x="1" y="1"/>
                  </a:moveTo>
                  <a:lnTo>
                    <a:pt x="1" y="4215"/>
                  </a:lnTo>
                  <a:lnTo>
                    <a:pt x="3227" y="7454"/>
                  </a:lnTo>
                  <a:lnTo>
                    <a:pt x="12609" y="7454"/>
                  </a:lnTo>
                  <a:lnTo>
                    <a:pt x="12609" y="7251"/>
                  </a:lnTo>
                  <a:lnTo>
                    <a:pt x="3311" y="7251"/>
                  </a:lnTo>
                  <a:lnTo>
                    <a:pt x="203" y="413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2F395C-EAA9-30DC-1A2E-FB60849ED41B}"/>
                </a:ext>
              </a:extLst>
            </p:cNvPr>
            <p:cNvGrpSpPr/>
            <p:nvPr/>
          </p:nvGrpSpPr>
          <p:grpSpPr>
            <a:xfrm>
              <a:off x="6021503" y="1895670"/>
              <a:ext cx="567118" cy="1965105"/>
              <a:chOff x="6021503" y="1895670"/>
              <a:chExt cx="567118" cy="1965105"/>
            </a:xfrm>
          </p:grpSpPr>
          <p:sp>
            <p:nvSpPr>
              <p:cNvPr id="1132" name="Google Shape;1132;p37"/>
              <p:cNvSpPr/>
              <p:nvPr/>
            </p:nvSpPr>
            <p:spPr>
              <a:xfrm>
                <a:off x="6080177" y="1941597"/>
                <a:ext cx="462517" cy="499974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10812" extrusionOk="0">
                    <a:moveTo>
                      <a:pt x="0" y="1"/>
                    </a:moveTo>
                    <a:lnTo>
                      <a:pt x="0" y="10812"/>
                    </a:lnTo>
                    <a:lnTo>
                      <a:pt x="10001" y="10812"/>
                    </a:lnTo>
                    <a:lnTo>
                      <a:pt x="10001" y="1108"/>
                    </a:lnTo>
                    <a:lnTo>
                      <a:pt x="6882" y="1108"/>
                    </a:lnTo>
                    <a:lnTo>
                      <a:pt x="5763" y="1"/>
                    </a:lnTo>
                    <a:close/>
                  </a:path>
                </a:pathLst>
              </a:custGeom>
              <a:solidFill>
                <a:srgbClr val="0068E8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6070474" y="1944132"/>
                <a:ext cx="469130" cy="507095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10966" extrusionOk="0">
                    <a:moveTo>
                      <a:pt x="5799" y="155"/>
                    </a:moveTo>
                    <a:lnTo>
                      <a:pt x="6918" y="1274"/>
                    </a:lnTo>
                    <a:lnTo>
                      <a:pt x="9990" y="1274"/>
                    </a:lnTo>
                    <a:lnTo>
                      <a:pt x="9990" y="10823"/>
                    </a:lnTo>
                    <a:lnTo>
                      <a:pt x="144" y="10823"/>
                    </a:lnTo>
                    <a:lnTo>
                      <a:pt x="144" y="155"/>
                    </a:lnTo>
                    <a:close/>
                    <a:moveTo>
                      <a:pt x="1" y="0"/>
                    </a:moveTo>
                    <a:lnTo>
                      <a:pt x="1" y="10966"/>
                    </a:lnTo>
                    <a:lnTo>
                      <a:pt x="10145" y="10966"/>
                    </a:lnTo>
                    <a:lnTo>
                      <a:pt x="10133" y="1120"/>
                    </a:lnTo>
                    <a:lnTo>
                      <a:pt x="6978" y="1120"/>
                    </a:lnTo>
                    <a:lnTo>
                      <a:pt x="5859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6021503" y="1895670"/>
                <a:ext cx="567118" cy="604574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13074" extrusionOk="0">
                    <a:moveTo>
                      <a:pt x="7239" y="298"/>
                    </a:moveTo>
                    <a:lnTo>
                      <a:pt x="8358" y="1417"/>
                    </a:lnTo>
                    <a:lnTo>
                      <a:pt x="11954" y="1417"/>
                    </a:lnTo>
                    <a:lnTo>
                      <a:pt x="11954" y="12776"/>
                    </a:lnTo>
                    <a:lnTo>
                      <a:pt x="298" y="12776"/>
                    </a:lnTo>
                    <a:lnTo>
                      <a:pt x="298" y="298"/>
                    </a:lnTo>
                    <a:close/>
                    <a:moveTo>
                      <a:pt x="0" y="1"/>
                    </a:moveTo>
                    <a:lnTo>
                      <a:pt x="0" y="13074"/>
                    </a:lnTo>
                    <a:lnTo>
                      <a:pt x="12264" y="13074"/>
                    </a:lnTo>
                    <a:lnTo>
                      <a:pt x="12264" y="1108"/>
                    </a:lnTo>
                    <a:lnTo>
                      <a:pt x="8477" y="1108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9" name="Google Shape;1159;p37"/>
              <p:cNvCxnSpPr/>
              <p:nvPr/>
            </p:nvCxnSpPr>
            <p:spPr>
              <a:xfrm rot="10800000">
                <a:off x="6268618" y="2491275"/>
                <a:ext cx="0" cy="136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6" name="Google Shape;6870;p56">
                <a:extLst>
                  <a:ext uri="{FF2B5EF4-FFF2-40B4-BE49-F238E27FC236}">
                    <a16:creationId xmlns:a16="http://schemas.microsoft.com/office/drawing/2014/main" id="{6AC2C975-A39D-5980-62F2-86524190A95D}"/>
                  </a:ext>
                </a:extLst>
              </p:cNvPr>
              <p:cNvGrpSpPr/>
              <p:nvPr/>
            </p:nvGrpSpPr>
            <p:grpSpPr>
              <a:xfrm>
                <a:off x="6139128" y="2045876"/>
                <a:ext cx="331821" cy="332705"/>
                <a:chOff x="-47157950" y="2712175"/>
                <a:chExt cx="300100" cy="300900"/>
              </a:xfrm>
              <a:solidFill>
                <a:srgbClr val="FFFFFF"/>
              </a:solidFill>
            </p:grpSpPr>
            <p:sp>
              <p:nvSpPr>
                <p:cNvPr id="17" name="Google Shape;6871;p56">
                  <a:extLst>
                    <a:ext uri="{FF2B5EF4-FFF2-40B4-BE49-F238E27FC236}">
                      <a16:creationId xmlns:a16="http://schemas.microsoft.com/office/drawing/2014/main" id="{1C584B82-0FE1-0DEF-7FA3-EEE7934B3F38}"/>
                    </a:ext>
                  </a:extLst>
                </p:cNvPr>
                <p:cNvSpPr/>
                <p:nvPr/>
              </p:nvSpPr>
              <p:spPr>
                <a:xfrm>
                  <a:off x="-47157950" y="2712175"/>
                  <a:ext cx="300100" cy="3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4" h="12036" extrusionOk="0">
                      <a:moveTo>
                        <a:pt x="7026" y="1166"/>
                      </a:moveTo>
                      <a:lnTo>
                        <a:pt x="7940" y="2048"/>
                      </a:lnTo>
                      <a:lnTo>
                        <a:pt x="7026" y="2048"/>
                      </a:lnTo>
                      <a:lnTo>
                        <a:pt x="7026" y="1166"/>
                      </a:lnTo>
                      <a:close/>
                      <a:moveTo>
                        <a:pt x="6333" y="693"/>
                      </a:moveTo>
                      <a:lnTo>
                        <a:pt x="6333" y="2458"/>
                      </a:lnTo>
                      <a:cubicBezTo>
                        <a:pt x="6333" y="2647"/>
                        <a:pt x="6491" y="2804"/>
                        <a:pt x="6680" y="2804"/>
                      </a:cubicBezTo>
                      <a:lnTo>
                        <a:pt x="8444" y="2804"/>
                      </a:lnTo>
                      <a:lnTo>
                        <a:pt x="8444" y="4222"/>
                      </a:lnTo>
                      <a:lnTo>
                        <a:pt x="3529" y="4222"/>
                      </a:lnTo>
                      <a:lnTo>
                        <a:pt x="3529" y="693"/>
                      </a:lnTo>
                      <a:close/>
                      <a:moveTo>
                        <a:pt x="10933" y="4222"/>
                      </a:moveTo>
                      <a:cubicBezTo>
                        <a:pt x="11122" y="4222"/>
                        <a:pt x="11279" y="4380"/>
                        <a:pt x="11279" y="4569"/>
                      </a:cubicBezTo>
                      <a:lnTo>
                        <a:pt x="11279" y="8097"/>
                      </a:lnTo>
                      <a:lnTo>
                        <a:pt x="11248" y="8097"/>
                      </a:lnTo>
                      <a:cubicBezTo>
                        <a:pt x="11248" y="8286"/>
                        <a:pt x="11090" y="8444"/>
                        <a:pt x="10901" y="8444"/>
                      </a:cubicBezTo>
                      <a:lnTo>
                        <a:pt x="9137" y="8444"/>
                      </a:lnTo>
                      <a:lnTo>
                        <a:pt x="9137" y="7719"/>
                      </a:lnTo>
                      <a:lnTo>
                        <a:pt x="9483" y="7719"/>
                      </a:lnTo>
                      <a:cubicBezTo>
                        <a:pt x="9673" y="7719"/>
                        <a:pt x="9830" y="7562"/>
                        <a:pt x="9830" y="7372"/>
                      </a:cubicBezTo>
                      <a:cubicBezTo>
                        <a:pt x="9830" y="7183"/>
                        <a:pt x="9673" y="7026"/>
                        <a:pt x="9483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7183"/>
                        <a:pt x="2111" y="7372"/>
                      </a:cubicBezTo>
                      <a:cubicBezTo>
                        <a:pt x="2111" y="7562"/>
                        <a:pt x="2269" y="7719"/>
                        <a:pt x="2458" y="7719"/>
                      </a:cubicBezTo>
                      <a:lnTo>
                        <a:pt x="2836" y="7719"/>
                      </a:lnTo>
                      <a:lnTo>
                        <a:pt x="2836" y="8444"/>
                      </a:lnTo>
                      <a:lnTo>
                        <a:pt x="1040" y="8444"/>
                      </a:lnTo>
                      <a:cubicBezTo>
                        <a:pt x="851" y="8444"/>
                        <a:pt x="694" y="8286"/>
                        <a:pt x="694" y="8097"/>
                      </a:cubicBezTo>
                      <a:lnTo>
                        <a:pt x="694" y="4569"/>
                      </a:lnTo>
                      <a:cubicBezTo>
                        <a:pt x="694" y="4380"/>
                        <a:pt x="851" y="4222"/>
                        <a:pt x="1040" y="4222"/>
                      </a:cubicBezTo>
                      <a:lnTo>
                        <a:pt x="2836" y="4222"/>
                      </a:lnTo>
                      <a:lnTo>
                        <a:pt x="2836" y="4569"/>
                      </a:lnTo>
                      <a:cubicBezTo>
                        <a:pt x="2836" y="4789"/>
                        <a:pt x="2993" y="4947"/>
                        <a:pt x="3183" y="4947"/>
                      </a:cubicBezTo>
                      <a:lnTo>
                        <a:pt x="8822" y="4947"/>
                      </a:lnTo>
                      <a:cubicBezTo>
                        <a:pt x="9011" y="4947"/>
                        <a:pt x="9168" y="4789"/>
                        <a:pt x="9168" y="4569"/>
                      </a:cubicBezTo>
                      <a:lnTo>
                        <a:pt x="9168" y="4222"/>
                      </a:lnTo>
                      <a:close/>
                      <a:moveTo>
                        <a:pt x="8412" y="7719"/>
                      </a:moveTo>
                      <a:lnTo>
                        <a:pt x="8412" y="11279"/>
                      </a:lnTo>
                      <a:lnTo>
                        <a:pt x="3498" y="11279"/>
                      </a:lnTo>
                      <a:lnTo>
                        <a:pt x="3498" y="7719"/>
                      </a:lnTo>
                      <a:close/>
                      <a:moveTo>
                        <a:pt x="3183" y="0"/>
                      </a:moveTo>
                      <a:cubicBezTo>
                        <a:pt x="2993" y="0"/>
                        <a:pt x="2836" y="158"/>
                        <a:pt x="2836" y="378"/>
                      </a:cubicBezTo>
                      <a:lnTo>
                        <a:pt x="2836" y="3560"/>
                      </a:lnTo>
                      <a:lnTo>
                        <a:pt x="1072" y="3560"/>
                      </a:lnTo>
                      <a:cubicBezTo>
                        <a:pt x="473" y="3560"/>
                        <a:pt x="1" y="4033"/>
                        <a:pt x="1" y="4600"/>
                      </a:cubicBezTo>
                      <a:lnTo>
                        <a:pt x="1" y="8129"/>
                      </a:lnTo>
                      <a:cubicBezTo>
                        <a:pt x="1" y="8696"/>
                        <a:pt x="473" y="9168"/>
                        <a:pt x="1072" y="9168"/>
                      </a:cubicBezTo>
                      <a:lnTo>
                        <a:pt x="2836" y="9168"/>
                      </a:lnTo>
                      <a:lnTo>
                        <a:pt x="2836" y="11657"/>
                      </a:lnTo>
                      <a:cubicBezTo>
                        <a:pt x="2836" y="11846"/>
                        <a:pt x="2993" y="12035"/>
                        <a:pt x="3183" y="12035"/>
                      </a:cubicBezTo>
                      <a:lnTo>
                        <a:pt x="8822" y="12035"/>
                      </a:lnTo>
                      <a:cubicBezTo>
                        <a:pt x="9011" y="12035"/>
                        <a:pt x="9168" y="11846"/>
                        <a:pt x="9168" y="11657"/>
                      </a:cubicBezTo>
                      <a:lnTo>
                        <a:pt x="9168" y="9168"/>
                      </a:lnTo>
                      <a:lnTo>
                        <a:pt x="10933" y="9168"/>
                      </a:lnTo>
                      <a:cubicBezTo>
                        <a:pt x="11531" y="9168"/>
                        <a:pt x="12004" y="8696"/>
                        <a:pt x="12004" y="8129"/>
                      </a:cubicBezTo>
                      <a:lnTo>
                        <a:pt x="12004" y="4600"/>
                      </a:lnTo>
                      <a:cubicBezTo>
                        <a:pt x="11972" y="4001"/>
                        <a:pt x="11500" y="3529"/>
                        <a:pt x="10901" y="3529"/>
                      </a:cubicBezTo>
                      <a:lnTo>
                        <a:pt x="9137" y="3529"/>
                      </a:lnTo>
                      <a:lnTo>
                        <a:pt x="9137" y="2458"/>
                      </a:lnTo>
                      <a:cubicBezTo>
                        <a:pt x="9137" y="2363"/>
                        <a:pt x="9074" y="2269"/>
                        <a:pt x="9011" y="2206"/>
                      </a:cubicBezTo>
                      <a:lnTo>
                        <a:pt x="6932" y="126"/>
                      </a:lnTo>
                      <a:cubicBezTo>
                        <a:pt x="6837" y="63"/>
                        <a:pt x="6774" y="0"/>
                        <a:pt x="6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872;p56">
                  <a:extLst>
                    <a:ext uri="{FF2B5EF4-FFF2-40B4-BE49-F238E27FC236}">
                      <a16:creationId xmlns:a16="http://schemas.microsoft.com/office/drawing/2014/main" id="{A22B16A4-E434-8ECD-A351-FD9138EBA6ED}"/>
                    </a:ext>
                  </a:extLst>
                </p:cNvPr>
                <p:cNvSpPr/>
                <p:nvPr/>
              </p:nvSpPr>
              <p:spPr>
                <a:xfrm>
                  <a:off x="-47087075" y="28523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37" y="693"/>
                        <a:pt x="694" y="536"/>
                        <a:pt x="694" y="347"/>
                      </a:cubicBezTo>
                      <a:cubicBezTo>
                        <a:pt x="694" y="158"/>
                        <a:pt x="537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873;p56">
                  <a:extLst>
                    <a:ext uri="{FF2B5EF4-FFF2-40B4-BE49-F238E27FC236}">
                      <a16:creationId xmlns:a16="http://schemas.microsoft.com/office/drawing/2014/main" id="{3879586E-B431-7493-2FDA-40213132CE54}"/>
                    </a:ext>
                  </a:extLst>
                </p:cNvPr>
                <p:cNvSpPr/>
                <p:nvPr/>
              </p:nvSpPr>
              <p:spPr>
                <a:xfrm>
                  <a:off x="-47052400" y="28523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26" y="0"/>
                        <a:pt x="0" y="158"/>
                        <a:pt x="0" y="347"/>
                      </a:cubicBezTo>
                      <a:cubicBezTo>
                        <a:pt x="0" y="536"/>
                        <a:pt x="126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874;p56">
                  <a:extLst>
                    <a:ext uri="{FF2B5EF4-FFF2-40B4-BE49-F238E27FC236}">
                      <a16:creationId xmlns:a16="http://schemas.microsoft.com/office/drawing/2014/main" id="{DECCDFAB-28E6-B5DE-BFAD-14CE9D783D1C}"/>
                    </a:ext>
                  </a:extLst>
                </p:cNvPr>
                <p:cNvSpPr/>
                <p:nvPr/>
              </p:nvSpPr>
              <p:spPr>
                <a:xfrm>
                  <a:off x="-47051625" y="29579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3151" y="694"/>
                      </a:lnTo>
                      <a:cubicBezTo>
                        <a:pt x="3340" y="694"/>
                        <a:pt x="3498" y="536"/>
                        <a:pt x="3498" y="347"/>
                      </a:cubicBezTo>
                      <a:cubicBezTo>
                        <a:pt x="3498" y="158"/>
                        <a:pt x="3340" y="1"/>
                        <a:pt x="31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875;p56">
                  <a:extLst>
                    <a:ext uri="{FF2B5EF4-FFF2-40B4-BE49-F238E27FC236}">
                      <a16:creationId xmlns:a16="http://schemas.microsoft.com/office/drawing/2014/main" id="{1C0047CF-B960-4102-3212-85C775B740D8}"/>
                    </a:ext>
                  </a:extLst>
                </p:cNvPr>
                <p:cNvSpPr/>
                <p:nvPr/>
              </p:nvSpPr>
              <p:spPr>
                <a:xfrm>
                  <a:off x="-47051625" y="292325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3151" y="694"/>
                      </a:lnTo>
                      <a:cubicBezTo>
                        <a:pt x="3340" y="694"/>
                        <a:pt x="3498" y="536"/>
                        <a:pt x="3498" y="347"/>
                      </a:cubicBezTo>
                      <a:cubicBezTo>
                        <a:pt x="3498" y="158"/>
                        <a:pt x="3340" y="1"/>
                        <a:pt x="31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876;p56">
                  <a:extLst>
                    <a:ext uri="{FF2B5EF4-FFF2-40B4-BE49-F238E27FC236}">
                      <a16:creationId xmlns:a16="http://schemas.microsoft.com/office/drawing/2014/main" id="{8475C8DD-9058-43A7-86C3-7CFEA213E15F}"/>
                    </a:ext>
                  </a:extLst>
                </p:cNvPr>
                <p:cNvSpPr/>
                <p:nvPr/>
              </p:nvSpPr>
              <p:spPr>
                <a:xfrm>
                  <a:off x="-47017750" y="2852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lnTo>
                        <a:pt x="1072" y="693"/>
                      </a:lnTo>
                      <a:cubicBezTo>
                        <a:pt x="1261" y="693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877;p56">
                  <a:extLst>
                    <a:ext uri="{FF2B5EF4-FFF2-40B4-BE49-F238E27FC236}">
                      <a16:creationId xmlns:a16="http://schemas.microsoft.com/office/drawing/2014/main" id="{7C184395-55ED-7969-17D9-D96B8545BD69}"/>
                    </a:ext>
                  </a:extLst>
                </p:cNvPr>
                <p:cNvSpPr/>
                <p:nvPr/>
              </p:nvSpPr>
              <p:spPr>
                <a:xfrm>
                  <a:off x="-46964975" y="2852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1040" y="693"/>
                      </a:lnTo>
                      <a:cubicBezTo>
                        <a:pt x="1260" y="693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403CE1-8F13-2B3E-132E-553DABD22FBF}"/>
              </a:ext>
            </a:extLst>
          </p:cNvPr>
          <p:cNvGrpSpPr/>
          <p:nvPr/>
        </p:nvGrpSpPr>
        <p:grpSpPr>
          <a:xfrm>
            <a:off x="3398009" y="1529516"/>
            <a:ext cx="2132232" cy="2204375"/>
            <a:chOff x="3398009" y="1529516"/>
            <a:chExt cx="2132232" cy="2204375"/>
          </a:xfrm>
        </p:grpSpPr>
        <p:sp>
          <p:nvSpPr>
            <p:cNvPr id="1151" name="Google Shape;1151;p37"/>
            <p:cNvSpPr/>
            <p:nvPr/>
          </p:nvSpPr>
          <p:spPr>
            <a:xfrm>
              <a:off x="4924751" y="1667735"/>
              <a:ext cx="582517" cy="344692"/>
            </a:xfrm>
            <a:custGeom>
              <a:avLst/>
              <a:gdLst/>
              <a:ahLst/>
              <a:cxnLst/>
              <a:rect l="l" t="t" r="r" b="b"/>
              <a:pathLst>
                <a:path w="12597" h="7454" extrusionOk="0">
                  <a:moveTo>
                    <a:pt x="0" y="0"/>
                  </a:moveTo>
                  <a:lnTo>
                    <a:pt x="0" y="191"/>
                  </a:lnTo>
                  <a:lnTo>
                    <a:pt x="9287" y="191"/>
                  </a:lnTo>
                  <a:lnTo>
                    <a:pt x="12395" y="3310"/>
                  </a:lnTo>
                  <a:lnTo>
                    <a:pt x="12395" y="7453"/>
                  </a:lnTo>
                  <a:lnTo>
                    <a:pt x="12597" y="7453"/>
                  </a:lnTo>
                  <a:lnTo>
                    <a:pt x="12597" y="3227"/>
                  </a:lnTo>
                  <a:lnTo>
                    <a:pt x="937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 flipH="1">
              <a:off x="4947123" y="3389199"/>
              <a:ext cx="583118" cy="344692"/>
            </a:xfrm>
            <a:custGeom>
              <a:avLst/>
              <a:gdLst/>
              <a:ahLst/>
              <a:cxnLst/>
              <a:rect l="l" t="t" r="r" b="b"/>
              <a:pathLst>
                <a:path w="12610" h="7454" extrusionOk="0">
                  <a:moveTo>
                    <a:pt x="1" y="1"/>
                  </a:moveTo>
                  <a:lnTo>
                    <a:pt x="1" y="4215"/>
                  </a:lnTo>
                  <a:lnTo>
                    <a:pt x="3227" y="7454"/>
                  </a:lnTo>
                  <a:lnTo>
                    <a:pt x="12609" y="7454"/>
                  </a:lnTo>
                  <a:lnTo>
                    <a:pt x="12609" y="7251"/>
                  </a:lnTo>
                  <a:lnTo>
                    <a:pt x="3311" y="7251"/>
                  </a:lnTo>
                  <a:lnTo>
                    <a:pt x="203" y="413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9509F86-B764-AFE7-E3C8-C4F26A7E77F0}"/>
                </a:ext>
              </a:extLst>
            </p:cNvPr>
            <p:cNvGrpSpPr/>
            <p:nvPr/>
          </p:nvGrpSpPr>
          <p:grpSpPr>
            <a:xfrm>
              <a:off x="3398009" y="1529516"/>
              <a:ext cx="567118" cy="1965105"/>
              <a:chOff x="3398009" y="1529516"/>
              <a:chExt cx="567118" cy="1965105"/>
            </a:xfrm>
          </p:grpSpPr>
          <p:sp>
            <p:nvSpPr>
              <p:cNvPr id="1133" name="Google Shape;1133;p37"/>
              <p:cNvSpPr/>
              <p:nvPr/>
            </p:nvSpPr>
            <p:spPr>
              <a:xfrm>
                <a:off x="3450309" y="1581816"/>
                <a:ext cx="462517" cy="499974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10812" extrusionOk="0">
                    <a:moveTo>
                      <a:pt x="0" y="1"/>
                    </a:moveTo>
                    <a:lnTo>
                      <a:pt x="0" y="10812"/>
                    </a:lnTo>
                    <a:lnTo>
                      <a:pt x="10001" y="10812"/>
                    </a:lnTo>
                    <a:lnTo>
                      <a:pt x="10001" y="1108"/>
                    </a:lnTo>
                    <a:lnTo>
                      <a:pt x="6882" y="1108"/>
                    </a:lnTo>
                    <a:lnTo>
                      <a:pt x="5763" y="1"/>
                    </a:lnTo>
                    <a:close/>
                  </a:path>
                </a:pathLst>
              </a:custGeom>
              <a:solidFill>
                <a:srgbClr val="0068E8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3446979" y="1577978"/>
                <a:ext cx="469130" cy="507095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10966" extrusionOk="0">
                    <a:moveTo>
                      <a:pt x="5799" y="155"/>
                    </a:moveTo>
                    <a:lnTo>
                      <a:pt x="6918" y="1274"/>
                    </a:lnTo>
                    <a:lnTo>
                      <a:pt x="9990" y="1274"/>
                    </a:lnTo>
                    <a:lnTo>
                      <a:pt x="9990" y="10823"/>
                    </a:lnTo>
                    <a:lnTo>
                      <a:pt x="144" y="10823"/>
                    </a:lnTo>
                    <a:lnTo>
                      <a:pt x="144" y="155"/>
                    </a:lnTo>
                    <a:close/>
                    <a:moveTo>
                      <a:pt x="1" y="0"/>
                    </a:moveTo>
                    <a:lnTo>
                      <a:pt x="1" y="10966"/>
                    </a:lnTo>
                    <a:lnTo>
                      <a:pt x="10145" y="10966"/>
                    </a:lnTo>
                    <a:lnTo>
                      <a:pt x="10133" y="1120"/>
                    </a:lnTo>
                    <a:lnTo>
                      <a:pt x="6978" y="1120"/>
                    </a:lnTo>
                    <a:lnTo>
                      <a:pt x="5859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398009" y="1529516"/>
                <a:ext cx="567118" cy="604574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13074" extrusionOk="0">
                    <a:moveTo>
                      <a:pt x="7239" y="298"/>
                    </a:moveTo>
                    <a:lnTo>
                      <a:pt x="8358" y="1417"/>
                    </a:lnTo>
                    <a:lnTo>
                      <a:pt x="11954" y="1417"/>
                    </a:lnTo>
                    <a:lnTo>
                      <a:pt x="11954" y="12776"/>
                    </a:lnTo>
                    <a:lnTo>
                      <a:pt x="298" y="12776"/>
                    </a:lnTo>
                    <a:lnTo>
                      <a:pt x="298" y="298"/>
                    </a:lnTo>
                    <a:close/>
                    <a:moveTo>
                      <a:pt x="0" y="1"/>
                    </a:moveTo>
                    <a:lnTo>
                      <a:pt x="0" y="13074"/>
                    </a:lnTo>
                    <a:lnTo>
                      <a:pt x="12264" y="13074"/>
                    </a:lnTo>
                    <a:lnTo>
                      <a:pt x="12264" y="1108"/>
                    </a:lnTo>
                    <a:lnTo>
                      <a:pt x="8477" y="1108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4" name="Google Shape;1154;p37"/>
              <p:cNvCxnSpPr/>
              <p:nvPr/>
            </p:nvCxnSpPr>
            <p:spPr>
              <a:xfrm rot="10800000">
                <a:off x="3645124" y="2125121"/>
                <a:ext cx="0" cy="136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" name="Google Shape;4639;p52">
                <a:extLst>
                  <a:ext uri="{FF2B5EF4-FFF2-40B4-BE49-F238E27FC236}">
                    <a16:creationId xmlns:a16="http://schemas.microsoft.com/office/drawing/2014/main" id="{4570C40A-0357-DFE0-091B-C7A3D266562A}"/>
                  </a:ext>
                </a:extLst>
              </p:cNvPr>
              <p:cNvSpPr/>
              <p:nvPr/>
            </p:nvSpPr>
            <p:spPr>
              <a:xfrm>
                <a:off x="3488147" y="1696437"/>
                <a:ext cx="326628" cy="255953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972" extrusionOk="0">
                    <a:moveTo>
                      <a:pt x="1320" y="505"/>
                    </a:moveTo>
                    <a:lnTo>
                      <a:pt x="2878" y="1486"/>
                    </a:lnTo>
                    <a:lnTo>
                      <a:pt x="1320" y="2460"/>
                    </a:lnTo>
                    <a:lnTo>
                      <a:pt x="1320" y="505"/>
                    </a:lnTo>
                    <a:close/>
                    <a:moveTo>
                      <a:pt x="1984" y="0"/>
                    </a:moveTo>
                    <a:cubicBezTo>
                      <a:pt x="664" y="0"/>
                      <a:pt x="0" y="1601"/>
                      <a:pt x="938" y="2532"/>
                    </a:cubicBezTo>
                    <a:cubicBezTo>
                      <a:pt x="1239" y="2835"/>
                      <a:pt x="1610" y="2971"/>
                      <a:pt x="1975" y="2971"/>
                    </a:cubicBezTo>
                    <a:cubicBezTo>
                      <a:pt x="2737" y="2971"/>
                      <a:pt x="3469" y="2379"/>
                      <a:pt x="3469" y="1486"/>
                    </a:cubicBezTo>
                    <a:cubicBezTo>
                      <a:pt x="3469" y="664"/>
                      <a:pt x="2806" y="0"/>
                      <a:pt x="19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" grpId="0" build="p"/>
      <p:bldP spid="1136" grpId="0"/>
      <p:bldP spid="1137" grpId="0" build="p"/>
      <p:bldP spid="1138" grpId="0" build="p"/>
      <p:bldP spid="1139" grpId="0"/>
      <p:bldP spid="114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9">
          <a:extLst>
            <a:ext uri="{FF2B5EF4-FFF2-40B4-BE49-F238E27FC236}">
              <a16:creationId xmlns:a16="http://schemas.microsoft.com/office/drawing/2014/main" id="{88621FBA-DBC9-C401-A6F7-318476ED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7">
            <a:extLst>
              <a:ext uri="{FF2B5EF4-FFF2-40B4-BE49-F238E27FC236}">
                <a16:creationId xmlns:a16="http://schemas.microsoft.com/office/drawing/2014/main" id="{478643B6-1CAF-8B50-E885-6DE3AEE58E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1135" name="Google Shape;1135;p37">
            <a:extLst>
              <a:ext uri="{FF2B5EF4-FFF2-40B4-BE49-F238E27FC236}">
                <a16:creationId xmlns:a16="http://schemas.microsoft.com/office/drawing/2014/main" id="{D47F2D3B-438D-56F2-4714-F2451A90E73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421000" y="2474670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3F3F3"/>
                </a:solidFill>
              </a:rPr>
              <a:t>Some minor and major error appear after long time of running</a:t>
            </a:r>
            <a:endParaRPr sz="1200" dirty="0">
              <a:solidFill>
                <a:srgbClr val="F3F3F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1136" name="Google Shape;1136;p37">
            <a:extLst>
              <a:ext uri="{FF2B5EF4-FFF2-40B4-BE49-F238E27FC236}">
                <a16:creationId xmlns:a16="http://schemas.microsoft.com/office/drawing/2014/main" id="{ECC85585-9F14-7C06-58AA-F088A6549742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6783565" y="2096404"/>
            <a:ext cx="1317125" cy="344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</a:rPr>
              <a:t>Errors</a:t>
            </a:r>
            <a:endParaRPr sz="2000" dirty="0">
              <a:solidFill>
                <a:srgbClr val="F3F3F3"/>
              </a:solidFill>
            </a:endParaRPr>
          </a:p>
        </p:txBody>
      </p:sp>
      <p:sp>
        <p:nvSpPr>
          <p:cNvPr id="1137" name="Google Shape;1137;p37">
            <a:extLst>
              <a:ext uri="{FF2B5EF4-FFF2-40B4-BE49-F238E27FC236}">
                <a16:creationId xmlns:a16="http://schemas.microsoft.com/office/drawing/2014/main" id="{D619E1B3-501A-7DA4-3084-49949D31CC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91214" y="1755590"/>
            <a:ext cx="1807392" cy="744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200" dirty="0">
                <a:solidFill>
                  <a:srgbClr val="F3F3F3"/>
                </a:solidFill>
              </a:rPr>
              <a:t>The Base-line dataset link wasn’t working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1138" name="Google Shape;1138;p37">
            <a:extLst>
              <a:ext uri="{FF2B5EF4-FFF2-40B4-BE49-F238E27FC236}">
                <a16:creationId xmlns:a16="http://schemas.microsoft.com/office/drawing/2014/main" id="{6E6D1A2D-E95F-D431-CCC5-0A6A1887B13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14199" y="2106536"/>
            <a:ext cx="1560783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3F3F3"/>
                </a:solidFill>
              </a:rPr>
              <a:t>The results wasn’t that of a good compatibility to videos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1139" name="Google Shape;1139;p37">
            <a:extLst>
              <a:ext uri="{FF2B5EF4-FFF2-40B4-BE49-F238E27FC236}">
                <a16:creationId xmlns:a16="http://schemas.microsoft.com/office/drawing/2014/main" id="{6FDCDCFB-B918-3864-6154-D700085DF83B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1433987" y="1288951"/>
            <a:ext cx="1575725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3F3F3"/>
                </a:solidFill>
              </a:rPr>
              <a:t>Base-Dataset</a:t>
            </a:r>
            <a:endParaRPr sz="2000" dirty="0">
              <a:solidFill>
                <a:srgbClr val="F3F3F3"/>
              </a:solidFill>
            </a:endParaRPr>
          </a:p>
        </p:txBody>
      </p:sp>
      <p:sp>
        <p:nvSpPr>
          <p:cNvPr id="1140" name="Google Shape;1140;p37">
            <a:extLst>
              <a:ext uri="{FF2B5EF4-FFF2-40B4-BE49-F238E27FC236}">
                <a16:creationId xmlns:a16="http://schemas.microsoft.com/office/drawing/2014/main" id="{52AD0E4C-7FAA-AE3E-5A75-8609F8B93A83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3892238" y="1763927"/>
            <a:ext cx="1738942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3F3F3"/>
                </a:solidFill>
              </a:rPr>
              <a:t>Incompatible videos</a:t>
            </a:r>
          </a:p>
        </p:txBody>
      </p:sp>
      <p:sp>
        <p:nvSpPr>
          <p:cNvPr id="6" name="Google Shape;667;p31">
            <a:extLst>
              <a:ext uri="{FF2B5EF4-FFF2-40B4-BE49-F238E27FC236}">
                <a16:creationId xmlns:a16="http://schemas.microsoft.com/office/drawing/2014/main" id="{168F16EA-CF7B-425F-5E77-E99E3762567B}"/>
              </a:ext>
            </a:extLst>
          </p:cNvPr>
          <p:cNvSpPr txBox="1">
            <a:spLocks/>
          </p:cNvSpPr>
          <p:nvPr/>
        </p:nvSpPr>
        <p:spPr>
          <a:xfrm>
            <a:off x="3102750" y="146305"/>
            <a:ext cx="29385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4000" dirty="0">
                <a:solidFill>
                  <a:srgbClr val="F3F3F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Challenges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665111-709A-23C2-A236-9ACA9A1E90BA}"/>
              </a:ext>
            </a:extLst>
          </p:cNvPr>
          <p:cNvGrpSpPr/>
          <p:nvPr/>
        </p:nvGrpSpPr>
        <p:grpSpPr>
          <a:xfrm>
            <a:off x="719996" y="1077942"/>
            <a:ext cx="2166256" cy="1731929"/>
            <a:chOff x="719996" y="1077942"/>
            <a:chExt cx="2166256" cy="1731929"/>
          </a:xfrm>
        </p:grpSpPr>
        <p:sp>
          <p:nvSpPr>
            <p:cNvPr id="1142" name="Google Shape;1142;p37">
              <a:extLst>
                <a:ext uri="{FF2B5EF4-FFF2-40B4-BE49-F238E27FC236}">
                  <a16:creationId xmlns:a16="http://schemas.microsoft.com/office/drawing/2014/main" id="{980B64B0-DB26-2AD5-D0A0-7BC9D04BDFA3}"/>
                </a:ext>
              </a:extLst>
            </p:cNvPr>
            <p:cNvSpPr/>
            <p:nvPr/>
          </p:nvSpPr>
          <p:spPr>
            <a:xfrm>
              <a:off x="2221849" y="1176642"/>
              <a:ext cx="582517" cy="344692"/>
            </a:xfrm>
            <a:custGeom>
              <a:avLst/>
              <a:gdLst/>
              <a:ahLst/>
              <a:cxnLst/>
              <a:rect l="l" t="t" r="r" b="b"/>
              <a:pathLst>
                <a:path w="12597" h="7454" extrusionOk="0">
                  <a:moveTo>
                    <a:pt x="0" y="0"/>
                  </a:moveTo>
                  <a:lnTo>
                    <a:pt x="0" y="191"/>
                  </a:lnTo>
                  <a:lnTo>
                    <a:pt x="9287" y="191"/>
                  </a:lnTo>
                  <a:lnTo>
                    <a:pt x="12395" y="3310"/>
                  </a:lnTo>
                  <a:lnTo>
                    <a:pt x="12395" y="7453"/>
                  </a:lnTo>
                  <a:lnTo>
                    <a:pt x="12597" y="7453"/>
                  </a:lnTo>
                  <a:lnTo>
                    <a:pt x="12597" y="3227"/>
                  </a:lnTo>
                  <a:lnTo>
                    <a:pt x="937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>
              <a:extLst>
                <a:ext uri="{FF2B5EF4-FFF2-40B4-BE49-F238E27FC236}">
                  <a16:creationId xmlns:a16="http://schemas.microsoft.com/office/drawing/2014/main" id="{98524DF4-30AC-1CA9-F906-FF7D4970DE85}"/>
                </a:ext>
              </a:extLst>
            </p:cNvPr>
            <p:cNvSpPr/>
            <p:nvPr/>
          </p:nvSpPr>
          <p:spPr>
            <a:xfrm flipH="1">
              <a:off x="2303134" y="2465179"/>
              <a:ext cx="583118" cy="344692"/>
            </a:xfrm>
            <a:custGeom>
              <a:avLst/>
              <a:gdLst/>
              <a:ahLst/>
              <a:cxnLst/>
              <a:rect l="l" t="t" r="r" b="b"/>
              <a:pathLst>
                <a:path w="12610" h="7454" extrusionOk="0">
                  <a:moveTo>
                    <a:pt x="1" y="1"/>
                  </a:moveTo>
                  <a:lnTo>
                    <a:pt x="1" y="4215"/>
                  </a:lnTo>
                  <a:lnTo>
                    <a:pt x="3227" y="7454"/>
                  </a:lnTo>
                  <a:lnTo>
                    <a:pt x="12609" y="7454"/>
                  </a:lnTo>
                  <a:lnTo>
                    <a:pt x="12609" y="7251"/>
                  </a:lnTo>
                  <a:lnTo>
                    <a:pt x="3311" y="7251"/>
                  </a:lnTo>
                  <a:lnTo>
                    <a:pt x="203" y="413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D437E4-287C-6200-0DEA-341698F423CD}"/>
                </a:ext>
              </a:extLst>
            </p:cNvPr>
            <p:cNvGrpSpPr/>
            <p:nvPr/>
          </p:nvGrpSpPr>
          <p:grpSpPr>
            <a:xfrm>
              <a:off x="719996" y="1077942"/>
              <a:ext cx="652324" cy="1731929"/>
              <a:chOff x="719996" y="1077942"/>
              <a:chExt cx="652324" cy="1731929"/>
            </a:xfrm>
          </p:grpSpPr>
          <p:sp>
            <p:nvSpPr>
              <p:cNvPr id="1134" name="Google Shape;1134;p37">
                <a:extLst>
                  <a:ext uri="{FF2B5EF4-FFF2-40B4-BE49-F238E27FC236}">
                    <a16:creationId xmlns:a16="http://schemas.microsoft.com/office/drawing/2014/main" id="{04F19B33-837A-A967-C11A-A407A04D7D8F}"/>
                  </a:ext>
                </a:extLst>
              </p:cNvPr>
              <p:cNvSpPr/>
              <p:nvPr/>
            </p:nvSpPr>
            <p:spPr>
              <a:xfrm>
                <a:off x="857502" y="1130243"/>
                <a:ext cx="462517" cy="499974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10812" extrusionOk="0">
                    <a:moveTo>
                      <a:pt x="0" y="1"/>
                    </a:moveTo>
                    <a:lnTo>
                      <a:pt x="0" y="10812"/>
                    </a:lnTo>
                    <a:lnTo>
                      <a:pt x="10001" y="10812"/>
                    </a:lnTo>
                    <a:lnTo>
                      <a:pt x="10001" y="1108"/>
                    </a:lnTo>
                    <a:lnTo>
                      <a:pt x="6882" y="1108"/>
                    </a:lnTo>
                    <a:lnTo>
                      <a:pt x="5763" y="1"/>
                    </a:lnTo>
                    <a:close/>
                  </a:path>
                </a:pathLst>
              </a:custGeom>
              <a:solidFill>
                <a:srgbClr val="0068E8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7">
                <a:extLst>
                  <a:ext uri="{FF2B5EF4-FFF2-40B4-BE49-F238E27FC236}">
                    <a16:creationId xmlns:a16="http://schemas.microsoft.com/office/drawing/2014/main" id="{89EB89BD-C033-6A74-63D5-195D73CD9F84}"/>
                  </a:ext>
                </a:extLst>
              </p:cNvPr>
              <p:cNvSpPr/>
              <p:nvPr/>
            </p:nvSpPr>
            <p:spPr>
              <a:xfrm>
                <a:off x="854173" y="1126404"/>
                <a:ext cx="469130" cy="507095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10966" extrusionOk="0">
                    <a:moveTo>
                      <a:pt x="5799" y="155"/>
                    </a:moveTo>
                    <a:lnTo>
                      <a:pt x="6918" y="1274"/>
                    </a:lnTo>
                    <a:lnTo>
                      <a:pt x="9990" y="1274"/>
                    </a:lnTo>
                    <a:lnTo>
                      <a:pt x="9990" y="10823"/>
                    </a:lnTo>
                    <a:lnTo>
                      <a:pt x="144" y="10823"/>
                    </a:lnTo>
                    <a:lnTo>
                      <a:pt x="144" y="155"/>
                    </a:lnTo>
                    <a:close/>
                    <a:moveTo>
                      <a:pt x="1" y="0"/>
                    </a:moveTo>
                    <a:lnTo>
                      <a:pt x="1" y="10966"/>
                    </a:lnTo>
                    <a:lnTo>
                      <a:pt x="10145" y="10966"/>
                    </a:lnTo>
                    <a:lnTo>
                      <a:pt x="10133" y="1120"/>
                    </a:lnTo>
                    <a:lnTo>
                      <a:pt x="6978" y="1120"/>
                    </a:lnTo>
                    <a:lnTo>
                      <a:pt x="5859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7">
                <a:extLst>
                  <a:ext uri="{FF2B5EF4-FFF2-40B4-BE49-F238E27FC236}">
                    <a16:creationId xmlns:a16="http://schemas.microsoft.com/office/drawing/2014/main" id="{3ABF7936-E279-9668-A5BB-8DEEB3017760}"/>
                  </a:ext>
                </a:extLst>
              </p:cNvPr>
              <p:cNvSpPr/>
              <p:nvPr/>
            </p:nvSpPr>
            <p:spPr>
              <a:xfrm>
                <a:off x="805202" y="1077942"/>
                <a:ext cx="567118" cy="604574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13074" extrusionOk="0">
                    <a:moveTo>
                      <a:pt x="7239" y="298"/>
                    </a:moveTo>
                    <a:lnTo>
                      <a:pt x="8358" y="1417"/>
                    </a:lnTo>
                    <a:lnTo>
                      <a:pt x="11954" y="1417"/>
                    </a:lnTo>
                    <a:lnTo>
                      <a:pt x="11954" y="12776"/>
                    </a:lnTo>
                    <a:lnTo>
                      <a:pt x="298" y="12776"/>
                    </a:lnTo>
                    <a:lnTo>
                      <a:pt x="298" y="298"/>
                    </a:lnTo>
                    <a:close/>
                    <a:moveTo>
                      <a:pt x="0" y="1"/>
                    </a:moveTo>
                    <a:lnTo>
                      <a:pt x="0" y="13074"/>
                    </a:lnTo>
                    <a:lnTo>
                      <a:pt x="12264" y="13074"/>
                    </a:lnTo>
                    <a:lnTo>
                      <a:pt x="12264" y="1108"/>
                    </a:lnTo>
                    <a:lnTo>
                      <a:pt x="8477" y="1108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8500B03-01AE-5176-6B52-911DE06F9058}"/>
                  </a:ext>
                </a:extLst>
              </p:cNvPr>
              <p:cNvGrpSpPr/>
              <p:nvPr/>
            </p:nvGrpSpPr>
            <p:grpSpPr>
              <a:xfrm>
                <a:off x="719996" y="1367004"/>
                <a:ext cx="57896" cy="195514"/>
                <a:chOff x="719996" y="1367004"/>
                <a:chExt cx="57896" cy="195514"/>
              </a:xfrm>
            </p:grpSpPr>
            <p:sp>
              <p:nvSpPr>
                <p:cNvPr id="1145" name="Google Shape;1145;p37">
                  <a:extLst>
                    <a:ext uri="{FF2B5EF4-FFF2-40B4-BE49-F238E27FC236}">
                      <a16:creationId xmlns:a16="http://schemas.microsoft.com/office/drawing/2014/main" id="{F02058E3-3609-351C-50A4-74437D742CDE}"/>
                    </a:ext>
                  </a:extLst>
                </p:cNvPr>
                <p:cNvSpPr/>
                <p:nvPr/>
              </p:nvSpPr>
              <p:spPr>
                <a:xfrm>
                  <a:off x="719996" y="1525015"/>
                  <a:ext cx="57896" cy="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811" extrusionOk="0">
                      <a:moveTo>
                        <a:pt x="1" y="0"/>
                      </a:moveTo>
                      <a:lnTo>
                        <a:pt x="1" y="334"/>
                      </a:lnTo>
                      <a:lnTo>
                        <a:pt x="1251" y="810"/>
                      </a:lnTo>
                      <a:lnTo>
                        <a:pt x="1251" y="47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D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7">
                  <a:extLst>
                    <a:ext uri="{FF2B5EF4-FFF2-40B4-BE49-F238E27FC236}">
                      <a16:creationId xmlns:a16="http://schemas.microsoft.com/office/drawing/2014/main" id="{43B73B1C-0A14-3906-240E-75652BEEA584}"/>
                    </a:ext>
                  </a:extLst>
                </p:cNvPr>
                <p:cNvSpPr/>
                <p:nvPr/>
              </p:nvSpPr>
              <p:spPr>
                <a:xfrm>
                  <a:off x="719996" y="1472160"/>
                  <a:ext cx="57896" cy="38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823" extrusionOk="0">
                      <a:moveTo>
                        <a:pt x="1" y="0"/>
                      </a:moveTo>
                      <a:lnTo>
                        <a:pt x="1" y="334"/>
                      </a:lnTo>
                      <a:lnTo>
                        <a:pt x="1251" y="822"/>
                      </a:lnTo>
                      <a:lnTo>
                        <a:pt x="1251" y="48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D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7">
                  <a:extLst>
                    <a:ext uri="{FF2B5EF4-FFF2-40B4-BE49-F238E27FC236}">
                      <a16:creationId xmlns:a16="http://schemas.microsoft.com/office/drawing/2014/main" id="{EB87E0BC-0F2C-2700-90C5-89ADFEE2FB50}"/>
                    </a:ext>
                  </a:extLst>
                </p:cNvPr>
                <p:cNvSpPr/>
                <p:nvPr/>
              </p:nvSpPr>
              <p:spPr>
                <a:xfrm>
                  <a:off x="719996" y="1367004"/>
                  <a:ext cx="57896" cy="38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822" extrusionOk="0">
                      <a:moveTo>
                        <a:pt x="1" y="0"/>
                      </a:moveTo>
                      <a:lnTo>
                        <a:pt x="1" y="334"/>
                      </a:lnTo>
                      <a:lnTo>
                        <a:pt x="1251" y="822"/>
                      </a:lnTo>
                      <a:lnTo>
                        <a:pt x="1251" y="48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D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7">
                  <a:extLst>
                    <a:ext uri="{FF2B5EF4-FFF2-40B4-BE49-F238E27FC236}">
                      <a16:creationId xmlns:a16="http://schemas.microsoft.com/office/drawing/2014/main" id="{91555A5F-3F50-EC3B-6009-F85CC4B9C484}"/>
                    </a:ext>
                  </a:extLst>
                </p:cNvPr>
                <p:cNvSpPr/>
                <p:nvPr/>
              </p:nvSpPr>
              <p:spPr>
                <a:xfrm>
                  <a:off x="719996" y="1419304"/>
                  <a:ext cx="57896" cy="38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823" extrusionOk="0">
                      <a:moveTo>
                        <a:pt x="1" y="0"/>
                      </a:moveTo>
                      <a:lnTo>
                        <a:pt x="1" y="334"/>
                      </a:lnTo>
                      <a:lnTo>
                        <a:pt x="1251" y="822"/>
                      </a:lnTo>
                      <a:lnTo>
                        <a:pt x="1251" y="48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D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49" name="Google Shape;1149;p37">
                <a:extLst>
                  <a:ext uri="{FF2B5EF4-FFF2-40B4-BE49-F238E27FC236}">
                    <a16:creationId xmlns:a16="http://schemas.microsoft.com/office/drawing/2014/main" id="{8334F95F-14EF-26C9-8633-A44E946585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2317" y="1673547"/>
                <a:ext cx="2234" cy="1136324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3" name="Google Shape;9353;p62">
                <a:extLst>
                  <a:ext uri="{FF2B5EF4-FFF2-40B4-BE49-F238E27FC236}">
                    <a16:creationId xmlns:a16="http://schemas.microsoft.com/office/drawing/2014/main" id="{A3367BA3-1C6B-0F07-4DE0-D4A510CE6ADC}"/>
                  </a:ext>
                </a:extLst>
              </p:cNvPr>
              <p:cNvGrpSpPr/>
              <p:nvPr/>
            </p:nvGrpSpPr>
            <p:grpSpPr>
              <a:xfrm>
                <a:off x="942904" y="1224295"/>
                <a:ext cx="327823" cy="329566"/>
                <a:chOff x="-3852025" y="2764950"/>
                <a:chExt cx="291450" cy="293000"/>
              </a:xfrm>
              <a:solidFill>
                <a:srgbClr val="FFFFFF"/>
              </a:solidFill>
            </p:grpSpPr>
            <p:sp>
              <p:nvSpPr>
                <p:cNvPr id="34" name="Google Shape;9354;p62">
                  <a:extLst>
                    <a:ext uri="{FF2B5EF4-FFF2-40B4-BE49-F238E27FC236}">
                      <a16:creationId xmlns:a16="http://schemas.microsoft.com/office/drawing/2014/main" id="{F7D68440-D9DC-3CDF-687E-54F84AEE03B6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9355;p62">
                  <a:extLst>
                    <a:ext uri="{FF2B5EF4-FFF2-40B4-BE49-F238E27FC236}">
                      <a16:creationId xmlns:a16="http://schemas.microsoft.com/office/drawing/2014/main" id="{D3770B98-EB65-3109-B3F0-3F7C20192B1D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0F8515-A591-A018-765A-9F68703D4828}"/>
              </a:ext>
            </a:extLst>
          </p:cNvPr>
          <p:cNvGrpSpPr/>
          <p:nvPr/>
        </p:nvGrpSpPr>
        <p:grpSpPr>
          <a:xfrm>
            <a:off x="3398009" y="1529516"/>
            <a:ext cx="2248653" cy="2204375"/>
            <a:chOff x="3398009" y="1529516"/>
            <a:chExt cx="2248653" cy="2204375"/>
          </a:xfrm>
        </p:grpSpPr>
        <p:sp>
          <p:nvSpPr>
            <p:cNvPr id="1151" name="Google Shape;1151;p37">
              <a:extLst>
                <a:ext uri="{FF2B5EF4-FFF2-40B4-BE49-F238E27FC236}">
                  <a16:creationId xmlns:a16="http://schemas.microsoft.com/office/drawing/2014/main" id="{3C3CD38F-8A64-09E4-7E3B-2E5849EB2786}"/>
                </a:ext>
              </a:extLst>
            </p:cNvPr>
            <p:cNvSpPr/>
            <p:nvPr/>
          </p:nvSpPr>
          <p:spPr>
            <a:xfrm>
              <a:off x="5064145" y="1649183"/>
              <a:ext cx="582517" cy="344692"/>
            </a:xfrm>
            <a:custGeom>
              <a:avLst/>
              <a:gdLst/>
              <a:ahLst/>
              <a:cxnLst/>
              <a:rect l="l" t="t" r="r" b="b"/>
              <a:pathLst>
                <a:path w="12597" h="7454" extrusionOk="0">
                  <a:moveTo>
                    <a:pt x="0" y="0"/>
                  </a:moveTo>
                  <a:lnTo>
                    <a:pt x="0" y="191"/>
                  </a:lnTo>
                  <a:lnTo>
                    <a:pt x="9287" y="191"/>
                  </a:lnTo>
                  <a:lnTo>
                    <a:pt x="12395" y="3310"/>
                  </a:lnTo>
                  <a:lnTo>
                    <a:pt x="12395" y="7453"/>
                  </a:lnTo>
                  <a:lnTo>
                    <a:pt x="12597" y="7453"/>
                  </a:lnTo>
                  <a:lnTo>
                    <a:pt x="12597" y="3227"/>
                  </a:lnTo>
                  <a:lnTo>
                    <a:pt x="937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>
              <a:extLst>
                <a:ext uri="{FF2B5EF4-FFF2-40B4-BE49-F238E27FC236}">
                  <a16:creationId xmlns:a16="http://schemas.microsoft.com/office/drawing/2014/main" id="{52F40149-1808-B110-104C-DE4771A514E0}"/>
                </a:ext>
              </a:extLst>
            </p:cNvPr>
            <p:cNvSpPr/>
            <p:nvPr/>
          </p:nvSpPr>
          <p:spPr>
            <a:xfrm flipH="1">
              <a:off x="5027556" y="3389199"/>
              <a:ext cx="583118" cy="344692"/>
            </a:xfrm>
            <a:custGeom>
              <a:avLst/>
              <a:gdLst/>
              <a:ahLst/>
              <a:cxnLst/>
              <a:rect l="l" t="t" r="r" b="b"/>
              <a:pathLst>
                <a:path w="12610" h="7454" extrusionOk="0">
                  <a:moveTo>
                    <a:pt x="1" y="1"/>
                  </a:moveTo>
                  <a:lnTo>
                    <a:pt x="1" y="4215"/>
                  </a:lnTo>
                  <a:lnTo>
                    <a:pt x="3227" y="7454"/>
                  </a:lnTo>
                  <a:lnTo>
                    <a:pt x="12609" y="7454"/>
                  </a:lnTo>
                  <a:lnTo>
                    <a:pt x="12609" y="7251"/>
                  </a:lnTo>
                  <a:lnTo>
                    <a:pt x="3311" y="7251"/>
                  </a:lnTo>
                  <a:lnTo>
                    <a:pt x="203" y="413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BFB0C4-5630-9DED-20E2-C43A208E3A8C}"/>
                </a:ext>
              </a:extLst>
            </p:cNvPr>
            <p:cNvGrpSpPr/>
            <p:nvPr/>
          </p:nvGrpSpPr>
          <p:grpSpPr>
            <a:xfrm>
              <a:off x="3398009" y="1529516"/>
              <a:ext cx="567118" cy="1965105"/>
              <a:chOff x="3398009" y="1529516"/>
              <a:chExt cx="567118" cy="1965105"/>
            </a:xfrm>
          </p:grpSpPr>
          <p:sp>
            <p:nvSpPr>
              <p:cNvPr id="1133" name="Google Shape;1133;p37">
                <a:extLst>
                  <a:ext uri="{FF2B5EF4-FFF2-40B4-BE49-F238E27FC236}">
                    <a16:creationId xmlns:a16="http://schemas.microsoft.com/office/drawing/2014/main" id="{D43ED15A-FC71-8FC1-74B3-24F0A49F2214}"/>
                  </a:ext>
                </a:extLst>
              </p:cNvPr>
              <p:cNvSpPr/>
              <p:nvPr/>
            </p:nvSpPr>
            <p:spPr>
              <a:xfrm>
                <a:off x="3450309" y="1581816"/>
                <a:ext cx="462517" cy="499974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10812" extrusionOk="0">
                    <a:moveTo>
                      <a:pt x="0" y="1"/>
                    </a:moveTo>
                    <a:lnTo>
                      <a:pt x="0" y="10812"/>
                    </a:lnTo>
                    <a:lnTo>
                      <a:pt x="10001" y="10812"/>
                    </a:lnTo>
                    <a:lnTo>
                      <a:pt x="10001" y="1108"/>
                    </a:lnTo>
                    <a:lnTo>
                      <a:pt x="6882" y="1108"/>
                    </a:lnTo>
                    <a:lnTo>
                      <a:pt x="5763" y="1"/>
                    </a:lnTo>
                    <a:close/>
                  </a:path>
                </a:pathLst>
              </a:custGeom>
              <a:solidFill>
                <a:srgbClr val="0068E8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7">
                <a:extLst>
                  <a:ext uri="{FF2B5EF4-FFF2-40B4-BE49-F238E27FC236}">
                    <a16:creationId xmlns:a16="http://schemas.microsoft.com/office/drawing/2014/main" id="{602EA66F-649C-36A0-5E85-DF7D30B6037E}"/>
                  </a:ext>
                </a:extLst>
              </p:cNvPr>
              <p:cNvSpPr/>
              <p:nvPr/>
            </p:nvSpPr>
            <p:spPr>
              <a:xfrm>
                <a:off x="3446979" y="1577978"/>
                <a:ext cx="469130" cy="507095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10966" extrusionOk="0">
                    <a:moveTo>
                      <a:pt x="5799" y="155"/>
                    </a:moveTo>
                    <a:lnTo>
                      <a:pt x="6918" y="1274"/>
                    </a:lnTo>
                    <a:lnTo>
                      <a:pt x="9990" y="1274"/>
                    </a:lnTo>
                    <a:lnTo>
                      <a:pt x="9990" y="10823"/>
                    </a:lnTo>
                    <a:lnTo>
                      <a:pt x="144" y="10823"/>
                    </a:lnTo>
                    <a:lnTo>
                      <a:pt x="144" y="155"/>
                    </a:lnTo>
                    <a:close/>
                    <a:moveTo>
                      <a:pt x="1" y="0"/>
                    </a:moveTo>
                    <a:lnTo>
                      <a:pt x="1" y="10966"/>
                    </a:lnTo>
                    <a:lnTo>
                      <a:pt x="10145" y="10966"/>
                    </a:lnTo>
                    <a:lnTo>
                      <a:pt x="10133" y="1120"/>
                    </a:lnTo>
                    <a:lnTo>
                      <a:pt x="6978" y="1120"/>
                    </a:lnTo>
                    <a:lnTo>
                      <a:pt x="5859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7">
                <a:extLst>
                  <a:ext uri="{FF2B5EF4-FFF2-40B4-BE49-F238E27FC236}">
                    <a16:creationId xmlns:a16="http://schemas.microsoft.com/office/drawing/2014/main" id="{2C11518B-5438-1607-120D-6D3469908B2B}"/>
                  </a:ext>
                </a:extLst>
              </p:cNvPr>
              <p:cNvSpPr/>
              <p:nvPr/>
            </p:nvSpPr>
            <p:spPr>
              <a:xfrm>
                <a:off x="3398009" y="1529516"/>
                <a:ext cx="567118" cy="604574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13074" extrusionOk="0">
                    <a:moveTo>
                      <a:pt x="7239" y="298"/>
                    </a:moveTo>
                    <a:lnTo>
                      <a:pt x="8358" y="1417"/>
                    </a:lnTo>
                    <a:lnTo>
                      <a:pt x="11954" y="1417"/>
                    </a:lnTo>
                    <a:lnTo>
                      <a:pt x="11954" y="12776"/>
                    </a:lnTo>
                    <a:lnTo>
                      <a:pt x="298" y="12776"/>
                    </a:lnTo>
                    <a:lnTo>
                      <a:pt x="298" y="298"/>
                    </a:lnTo>
                    <a:close/>
                    <a:moveTo>
                      <a:pt x="0" y="1"/>
                    </a:moveTo>
                    <a:lnTo>
                      <a:pt x="0" y="13074"/>
                    </a:lnTo>
                    <a:lnTo>
                      <a:pt x="12264" y="13074"/>
                    </a:lnTo>
                    <a:lnTo>
                      <a:pt x="12264" y="1108"/>
                    </a:lnTo>
                    <a:lnTo>
                      <a:pt x="8477" y="1108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4" name="Google Shape;1154;p37">
                <a:extLst>
                  <a:ext uri="{FF2B5EF4-FFF2-40B4-BE49-F238E27FC236}">
                    <a16:creationId xmlns:a16="http://schemas.microsoft.com/office/drawing/2014/main" id="{4978A6E4-580C-382D-0104-571DE47DF665}"/>
                  </a:ext>
                </a:extLst>
              </p:cNvPr>
              <p:cNvCxnSpPr/>
              <p:nvPr/>
            </p:nvCxnSpPr>
            <p:spPr>
              <a:xfrm rot="10800000">
                <a:off x="3645124" y="2125121"/>
                <a:ext cx="0" cy="136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" name="Google Shape;9817;p63">
                <a:extLst>
                  <a:ext uri="{FF2B5EF4-FFF2-40B4-BE49-F238E27FC236}">
                    <a16:creationId xmlns:a16="http://schemas.microsoft.com/office/drawing/2014/main" id="{15C1463B-41B9-3845-A11C-531778C0AAA7}"/>
                  </a:ext>
                </a:extLst>
              </p:cNvPr>
              <p:cNvSpPr/>
              <p:nvPr/>
            </p:nvSpPr>
            <p:spPr>
              <a:xfrm>
                <a:off x="3502747" y="1687686"/>
                <a:ext cx="335240" cy="329934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26C04C-2C37-EC3A-1B7C-A7E6B9EA25FA}"/>
              </a:ext>
            </a:extLst>
          </p:cNvPr>
          <p:cNvGrpSpPr/>
          <p:nvPr/>
        </p:nvGrpSpPr>
        <p:grpSpPr>
          <a:xfrm>
            <a:off x="6021503" y="1895670"/>
            <a:ext cx="2201240" cy="2423662"/>
            <a:chOff x="6021503" y="1895670"/>
            <a:chExt cx="2201240" cy="242366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7A7FC26-7110-B229-60DD-95BA676745CD}"/>
                </a:ext>
              </a:extLst>
            </p:cNvPr>
            <p:cNvGrpSpPr/>
            <p:nvPr/>
          </p:nvGrpSpPr>
          <p:grpSpPr>
            <a:xfrm>
              <a:off x="7639051" y="2033889"/>
              <a:ext cx="583692" cy="2285443"/>
              <a:chOff x="7639051" y="2033889"/>
              <a:chExt cx="583692" cy="2285443"/>
            </a:xfrm>
          </p:grpSpPr>
          <p:sp>
            <p:nvSpPr>
              <p:cNvPr id="1156" name="Google Shape;1156;p37">
                <a:extLst>
                  <a:ext uri="{FF2B5EF4-FFF2-40B4-BE49-F238E27FC236}">
                    <a16:creationId xmlns:a16="http://schemas.microsoft.com/office/drawing/2014/main" id="{854C9875-B707-BAA2-AF70-837C97E6321D}"/>
                  </a:ext>
                </a:extLst>
              </p:cNvPr>
              <p:cNvSpPr/>
              <p:nvPr/>
            </p:nvSpPr>
            <p:spPr>
              <a:xfrm>
                <a:off x="7639051" y="2033889"/>
                <a:ext cx="582517" cy="344692"/>
              </a:xfrm>
              <a:custGeom>
                <a:avLst/>
                <a:gdLst/>
                <a:ahLst/>
                <a:cxnLst/>
                <a:rect l="l" t="t" r="r" b="b"/>
                <a:pathLst>
                  <a:path w="12597" h="7454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9287" y="191"/>
                    </a:lnTo>
                    <a:lnTo>
                      <a:pt x="12395" y="3310"/>
                    </a:lnTo>
                    <a:lnTo>
                      <a:pt x="12395" y="7453"/>
                    </a:lnTo>
                    <a:lnTo>
                      <a:pt x="12597" y="7453"/>
                    </a:lnTo>
                    <a:lnTo>
                      <a:pt x="12597" y="3227"/>
                    </a:lnTo>
                    <a:lnTo>
                      <a:pt x="9370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7">
                <a:extLst>
                  <a:ext uri="{FF2B5EF4-FFF2-40B4-BE49-F238E27FC236}">
                    <a16:creationId xmlns:a16="http://schemas.microsoft.com/office/drawing/2014/main" id="{131CBC1E-58FB-B693-4AC8-A7C7278B3A2C}"/>
                  </a:ext>
                </a:extLst>
              </p:cNvPr>
              <p:cNvSpPr/>
              <p:nvPr/>
            </p:nvSpPr>
            <p:spPr>
              <a:xfrm flipH="1">
                <a:off x="7639625" y="3974640"/>
                <a:ext cx="583118" cy="34469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7454" extrusionOk="0">
                    <a:moveTo>
                      <a:pt x="1" y="1"/>
                    </a:moveTo>
                    <a:lnTo>
                      <a:pt x="1" y="4215"/>
                    </a:lnTo>
                    <a:lnTo>
                      <a:pt x="3227" y="7454"/>
                    </a:lnTo>
                    <a:lnTo>
                      <a:pt x="12609" y="7454"/>
                    </a:lnTo>
                    <a:lnTo>
                      <a:pt x="12609" y="7251"/>
                    </a:lnTo>
                    <a:lnTo>
                      <a:pt x="3311" y="7251"/>
                    </a:lnTo>
                    <a:lnTo>
                      <a:pt x="203" y="4132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9FDA550-C5D4-A238-2507-1407B7516F78}"/>
                </a:ext>
              </a:extLst>
            </p:cNvPr>
            <p:cNvGrpSpPr/>
            <p:nvPr/>
          </p:nvGrpSpPr>
          <p:grpSpPr>
            <a:xfrm>
              <a:off x="6021503" y="1895670"/>
              <a:ext cx="567118" cy="1965105"/>
              <a:chOff x="6021503" y="1895670"/>
              <a:chExt cx="567118" cy="1965105"/>
            </a:xfrm>
          </p:grpSpPr>
          <p:sp>
            <p:nvSpPr>
              <p:cNvPr id="1132" name="Google Shape;1132;p37">
                <a:extLst>
                  <a:ext uri="{FF2B5EF4-FFF2-40B4-BE49-F238E27FC236}">
                    <a16:creationId xmlns:a16="http://schemas.microsoft.com/office/drawing/2014/main" id="{E78C69C3-F63F-45AC-7955-DE27BF1F2514}"/>
                  </a:ext>
                </a:extLst>
              </p:cNvPr>
              <p:cNvSpPr/>
              <p:nvPr/>
            </p:nvSpPr>
            <p:spPr>
              <a:xfrm>
                <a:off x="6080177" y="1941597"/>
                <a:ext cx="462517" cy="499974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10812" extrusionOk="0">
                    <a:moveTo>
                      <a:pt x="0" y="1"/>
                    </a:moveTo>
                    <a:lnTo>
                      <a:pt x="0" y="10812"/>
                    </a:lnTo>
                    <a:lnTo>
                      <a:pt x="10001" y="10812"/>
                    </a:lnTo>
                    <a:lnTo>
                      <a:pt x="10001" y="1108"/>
                    </a:lnTo>
                    <a:lnTo>
                      <a:pt x="6882" y="1108"/>
                    </a:lnTo>
                    <a:lnTo>
                      <a:pt x="5763" y="1"/>
                    </a:lnTo>
                    <a:close/>
                  </a:path>
                </a:pathLst>
              </a:custGeom>
              <a:solidFill>
                <a:srgbClr val="0068E8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7">
                <a:extLst>
                  <a:ext uri="{FF2B5EF4-FFF2-40B4-BE49-F238E27FC236}">
                    <a16:creationId xmlns:a16="http://schemas.microsoft.com/office/drawing/2014/main" id="{F59061A8-E294-DCC4-D179-38D69B56C806}"/>
                  </a:ext>
                </a:extLst>
              </p:cNvPr>
              <p:cNvSpPr/>
              <p:nvPr/>
            </p:nvSpPr>
            <p:spPr>
              <a:xfrm>
                <a:off x="6070474" y="1944132"/>
                <a:ext cx="469130" cy="507095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10966" extrusionOk="0">
                    <a:moveTo>
                      <a:pt x="5799" y="155"/>
                    </a:moveTo>
                    <a:lnTo>
                      <a:pt x="6918" y="1274"/>
                    </a:lnTo>
                    <a:lnTo>
                      <a:pt x="9990" y="1274"/>
                    </a:lnTo>
                    <a:lnTo>
                      <a:pt x="9990" y="10823"/>
                    </a:lnTo>
                    <a:lnTo>
                      <a:pt x="144" y="10823"/>
                    </a:lnTo>
                    <a:lnTo>
                      <a:pt x="144" y="155"/>
                    </a:lnTo>
                    <a:close/>
                    <a:moveTo>
                      <a:pt x="1" y="0"/>
                    </a:moveTo>
                    <a:lnTo>
                      <a:pt x="1" y="10966"/>
                    </a:lnTo>
                    <a:lnTo>
                      <a:pt x="10145" y="10966"/>
                    </a:lnTo>
                    <a:lnTo>
                      <a:pt x="10133" y="1120"/>
                    </a:lnTo>
                    <a:lnTo>
                      <a:pt x="6978" y="1120"/>
                    </a:lnTo>
                    <a:lnTo>
                      <a:pt x="5859" y="0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7">
                <a:extLst>
                  <a:ext uri="{FF2B5EF4-FFF2-40B4-BE49-F238E27FC236}">
                    <a16:creationId xmlns:a16="http://schemas.microsoft.com/office/drawing/2014/main" id="{FDC354AB-1A43-2788-76A5-1EB8ECB272AE}"/>
                  </a:ext>
                </a:extLst>
              </p:cNvPr>
              <p:cNvSpPr/>
              <p:nvPr/>
            </p:nvSpPr>
            <p:spPr>
              <a:xfrm>
                <a:off x="6021503" y="1895670"/>
                <a:ext cx="567118" cy="604574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13074" extrusionOk="0">
                    <a:moveTo>
                      <a:pt x="7239" y="298"/>
                    </a:moveTo>
                    <a:lnTo>
                      <a:pt x="8358" y="1417"/>
                    </a:lnTo>
                    <a:lnTo>
                      <a:pt x="11954" y="1417"/>
                    </a:lnTo>
                    <a:lnTo>
                      <a:pt x="11954" y="12776"/>
                    </a:lnTo>
                    <a:lnTo>
                      <a:pt x="298" y="12776"/>
                    </a:lnTo>
                    <a:lnTo>
                      <a:pt x="298" y="298"/>
                    </a:lnTo>
                    <a:close/>
                    <a:moveTo>
                      <a:pt x="0" y="1"/>
                    </a:moveTo>
                    <a:lnTo>
                      <a:pt x="0" y="13074"/>
                    </a:lnTo>
                    <a:lnTo>
                      <a:pt x="12264" y="13074"/>
                    </a:lnTo>
                    <a:lnTo>
                      <a:pt x="12264" y="1108"/>
                    </a:lnTo>
                    <a:lnTo>
                      <a:pt x="8477" y="1108"/>
                    </a:lnTo>
                    <a:lnTo>
                      <a:pt x="7370" y="1"/>
                    </a:lnTo>
                    <a:close/>
                  </a:path>
                </a:pathLst>
              </a:custGeom>
              <a:solidFill>
                <a:srgbClr val="4D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9" name="Google Shape;1159;p37">
                <a:extLst>
                  <a:ext uri="{FF2B5EF4-FFF2-40B4-BE49-F238E27FC236}">
                    <a16:creationId xmlns:a16="http://schemas.microsoft.com/office/drawing/2014/main" id="{7D19089B-8A38-C0F1-6D62-FE0216C1061E}"/>
                  </a:ext>
                </a:extLst>
              </p:cNvPr>
              <p:cNvCxnSpPr/>
              <p:nvPr/>
            </p:nvCxnSpPr>
            <p:spPr>
              <a:xfrm rot="10800000">
                <a:off x="6268618" y="2491275"/>
                <a:ext cx="0" cy="136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" name="Google Shape;5675;p53">
                <a:extLst>
                  <a:ext uri="{FF2B5EF4-FFF2-40B4-BE49-F238E27FC236}">
                    <a16:creationId xmlns:a16="http://schemas.microsoft.com/office/drawing/2014/main" id="{2FAFDD17-B817-D5DC-0B32-6DE74DA9065F}"/>
                  </a:ext>
                </a:extLst>
              </p:cNvPr>
              <p:cNvGrpSpPr/>
              <p:nvPr/>
            </p:nvGrpSpPr>
            <p:grpSpPr>
              <a:xfrm>
                <a:off x="6116428" y="2034817"/>
                <a:ext cx="377222" cy="352525"/>
                <a:chOff x="6239575" y="4416275"/>
                <a:chExt cx="489625" cy="449175"/>
              </a:xfrm>
              <a:solidFill>
                <a:srgbClr val="FFFFFF"/>
              </a:solidFill>
            </p:grpSpPr>
            <p:sp>
              <p:nvSpPr>
                <p:cNvPr id="3" name="Google Shape;5676;p53">
                  <a:extLst>
                    <a:ext uri="{FF2B5EF4-FFF2-40B4-BE49-F238E27FC236}">
                      <a16:creationId xmlns:a16="http://schemas.microsoft.com/office/drawing/2014/main" id="{8A990EA4-5BC9-ACE9-E43A-C6A5970F7CEB}"/>
                    </a:ext>
                  </a:extLst>
                </p:cNvPr>
                <p:cNvSpPr/>
                <p:nvPr/>
              </p:nvSpPr>
              <p:spPr>
                <a:xfrm>
                  <a:off x="6239575" y="4416275"/>
                  <a:ext cx="489625" cy="4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5" h="17967" extrusionOk="0">
                      <a:moveTo>
                        <a:pt x="9792" y="1132"/>
                      </a:moveTo>
                      <a:cubicBezTo>
                        <a:pt x="10374" y="1132"/>
                        <a:pt x="10955" y="1424"/>
                        <a:pt x="11278" y="2009"/>
                      </a:cubicBezTo>
                      <a:lnTo>
                        <a:pt x="18111" y="14313"/>
                      </a:lnTo>
                      <a:cubicBezTo>
                        <a:pt x="18404" y="14838"/>
                        <a:pt x="18395" y="15481"/>
                        <a:pt x="18087" y="15998"/>
                      </a:cubicBezTo>
                      <a:cubicBezTo>
                        <a:pt x="17786" y="16518"/>
                        <a:pt x="17232" y="16834"/>
                        <a:pt x="16634" y="16834"/>
                      </a:cubicBezTo>
                      <a:cubicBezTo>
                        <a:pt x="16631" y="16834"/>
                        <a:pt x="16628" y="16834"/>
                        <a:pt x="16625" y="16834"/>
                      </a:cubicBezTo>
                      <a:lnTo>
                        <a:pt x="2962" y="16834"/>
                      </a:lnTo>
                      <a:cubicBezTo>
                        <a:pt x="1667" y="16834"/>
                        <a:pt x="849" y="15445"/>
                        <a:pt x="1474" y="14313"/>
                      </a:cubicBezTo>
                      <a:lnTo>
                        <a:pt x="8307" y="2009"/>
                      </a:lnTo>
                      <a:cubicBezTo>
                        <a:pt x="8630" y="1424"/>
                        <a:pt x="9211" y="1132"/>
                        <a:pt x="9792" y="1132"/>
                      </a:cubicBezTo>
                      <a:close/>
                      <a:moveTo>
                        <a:pt x="9792" y="1"/>
                      </a:moveTo>
                      <a:cubicBezTo>
                        <a:pt x="8763" y="1"/>
                        <a:pt x="7815" y="559"/>
                        <a:pt x="7317" y="1462"/>
                      </a:cubicBezTo>
                      <a:lnTo>
                        <a:pt x="483" y="13766"/>
                      </a:lnTo>
                      <a:cubicBezTo>
                        <a:pt x="0" y="14642"/>
                        <a:pt x="15" y="15711"/>
                        <a:pt x="523" y="16574"/>
                      </a:cubicBezTo>
                      <a:cubicBezTo>
                        <a:pt x="1033" y="17435"/>
                        <a:pt x="1960" y="17966"/>
                        <a:pt x="2962" y="17966"/>
                      </a:cubicBezTo>
                      <a:lnTo>
                        <a:pt x="16625" y="17966"/>
                      </a:lnTo>
                      <a:cubicBezTo>
                        <a:pt x="17625" y="17966"/>
                        <a:pt x="18555" y="17435"/>
                        <a:pt x="19062" y="16574"/>
                      </a:cubicBezTo>
                      <a:cubicBezTo>
                        <a:pt x="19572" y="15711"/>
                        <a:pt x="19585" y="14642"/>
                        <a:pt x="19101" y="13766"/>
                      </a:cubicBezTo>
                      <a:lnTo>
                        <a:pt x="12271" y="1462"/>
                      </a:lnTo>
                      <a:cubicBezTo>
                        <a:pt x="11770" y="559"/>
                        <a:pt x="10822" y="1"/>
                        <a:pt x="97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6" name="Google Shape;5677;p53">
                  <a:extLst>
                    <a:ext uri="{FF2B5EF4-FFF2-40B4-BE49-F238E27FC236}">
                      <a16:creationId xmlns:a16="http://schemas.microsoft.com/office/drawing/2014/main" id="{DA444798-3667-1F4B-76EA-73F4BF7A059A}"/>
                    </a:ext>
                  </a:extLst>
                </p:cNvPr>
                <p:cNvSpPr/>
                <p:nvPr/>
              </p:nvSpPr>
              <p:spPr>
                <a:xfrm>
                  <a:off x="6438550" y="4723875"/>
                  <a:ext cx="88350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398" extrusionOk="0">
                      <a:moveTo>
                        <a:pt x="1830" y="1132"/>
                      </a:moveTo>
                      <a:cubicBezTo>
                        <a:pt x="2122" y="1132"/>
                        <a:pt x="2401" y="1358"/>
                        <a:pt x="2401" y="1701"/>
                      </a:cubicBezTo>
                      <a:cubicBezTo>
                        <a:pt x="2401" y="2012"/>
                        <a:pt x="2147" y="2266"/>
                        <a:pt x="1833" y="2266"/>
                      </a:cubicBezTo>
                      <a:cubicBezTo>
                        <a:pt x="1329" y="2266"/>
                        <a:pt x="1076" y="1656"/>
                        <a:pt x="1432" y="1299"/>
                      </a:cubicBezTo>
                      <a:cubicBezTo>
                        <a:pt x="1548" y="1184"/>
                        <a:pt x="1691" y="1132"/>
                        <a:pt x="1830" y="1132"/>
                      </a:cubicBezTo>
                      <a:close/>
                      <a:moveTo>
                        <a:pt x="1833" y="1"/>
                      </a:moveTo>
                      <a:cubicBezTo>
                        <a:pt x="1145" y="1"/>
                        <a:pt x="526" y="415"/>
                        <a:pt x="263" y="1049"/>
                      </a:cubicBezTo>
                      <a:cubicBezTo>
                        <a:pt x="1" y="1683"/>
                        <a:pt x="146" y="2414"/>
                        <a:pt x="632" y="2900"/>
                      </a:cubicBezTo>
                      <a:cubicBezTo>
                        <a:pt x="957" y="3225"/>
                        <a:pt x="1391" y="3397"/>
                        <a:pt x="1833" y="3397"/>
                      </a:cubicBezTo>
                      <a:cubicBezTo>
                        <a:pt x="2052" y="3397"/>
                        <a:pt x="2273" y="3355"/>
                        <a:pt x="2483" y="3268"/>
                      </a:cubicBezTo>
                      <a:cubicBezTo>
                        <a:pt x="3117" y="3005"/>
                        <a:pt x="3533" y="2386"/>
                        <a:pt x="3533" y="1701"/>
                      </a:cubicBezTo>
                      <a:cubicBezTo>
                        <a:pt x="3530" y="762"/>
                        <a:pt x="2772" y="1"/>
                        <a:pt x="18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7" name="Google Shape;5678;p53">
                  <a:extLst>
                    <a:ext uri="{FF2B5EF4-FFF2-40B4-BE49-F238E27FC236}">
                      <a16:creationId xmlns:a16="http://schemas.microsoft.com/office/drawing/2014/main" id="{FA6AEE58-901D-7560-E10E-3D0671164332}"/>
                    </a:ext>
                  </a:extLst>
                </p:cNvPr>
                <p:cNvSpPr/>
                <p:nvPr/>
              </p:nvSpPr>
              <p:spPr>
                <a:xfrm>
                  <a:off x="6441950" y="4497425"/>
                  <a:ext cx="84950" cy="19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8" h="7930" extrusionOk="0">
                      <a:moveTo>
                        <a:pt x="1697" y="1133"/>
                      </a:moveTo>
                      <a:cubicBezTo>
                        <a:pt x="2011" y="1133"/>
                        <a:pt x="2265" y="1387"/>
                        <a:pt x="2265" y="1701"/>
                      </a:cubicBezTo>
                      <a:lnTo>
                        <a:pt x="2265" y="6230"/>
                      </a:lnTo>
                      <a:cubicBezTo>
                        <a:pt x="2265" y="6544"/>
                        <a:pt x="2011" y="6797"/>
                        <a:pt x="1697" y="6797"/>
                      </a:cubicBezTo>
                      <a:cubicBezTo>
                        <a:pt x="1383" y="6797"/>
                        <a:pt x="1133" y="6544"/>
                        <a:pt x="1133" y="6230"/>
                      </a:cubicBezTo>
                      <a:lnTo>
                        <a:pt x="1133" y="1701"/>
                      </a:lnTo>
                      <a:cubicBezTo>
                        <a:pt x="1133" y="1387"/>
                        <a:pt x="1383" y="1133"/>
                        <a:pt x="1697" y="1133"/>
                      </a:cubicBezTo>
                      <a:close/>
                      <a:moveTo>
                        <a:pt x="1697" y="1"/>
                      </a:moveTo>
                      <a:cubicBezTo>
                        <a:pt x="758" y="1"/>
                        <a:pt x="1" y="762"/>
                        <a:pt x="1" y="1701"/>
                      </a:cubicBezTo>
                      <a:lnTo>
                        <a:pt x="1" y="6233"/>
                      </a:lnTo>
                      <a:cubicBezTo>
                        <a:pt x="1" y="7169"/>
                        <a:pt x="758" y="7930"/>
                        <a:pt x="1697" y="7930"/>
                      </a:cubicBezTo>
                      <a:cubicBezTo>
                        <a:pt x="2636" y="7930"/>
                        <a:pt x="3397" y="7169"/>
                        <a:pt x="3397" y="6233"/>
                      </a:cubicBezTo>
                      <a:lnTo>
                        <a:pt x="3397" y="1701"/>
                      </a:lnTo>
                      <a:cubicBezTo>
                        <a:pt x="3397" y="762"/>
                        <a:pt x="2636" y="1"/>
                        <a:pt x="16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67326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" grpId="0" build="p"/>
      <p:bldP spid="1136" grpId="0"/>
      <p:bldP spid="1137" grpId="0" build="p"/>
      <p:bldP spid="1138" grpId="0" build="p"/>
      <p:bldP spid="1139" grpId="0"/>
      <p:bldP spid="1140" grpId="0"/>
    </p:bldLst>
  </p:timing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223</Words>
  <Application>Microsoft Office PowerPoint</Application>
  <PresentationFormat>On-screen Show (16:9)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Source Code Pro</vt:lpstr>
      <vt:lpstr>Courier New</vt:lpstr>
      <vt:lpstr>Teko Medium</vt:lpstr>
      <vt:lpstr>Arial</vt:lpstr>
      <vt:lpstr>Source Code Pro Light</vt:lpstr>
      <vt:lpstr>Teko</vt:lpstr>
      <vt:lpstr>Pitch Deck Template</vt:lpstr>
      <vt:lpstr>Artificial Illusion</vt:lpstr>
      <vt:lpstr>TABLE OF CONTENTS</vt:lpstr>
      <vt:lpstr>INTRODUCTION</vt:lpstr>
      <vt:lpstr>PowerPoint Presentation</vt:lpstr>
      <vt:lpstr>PowerPoint Presentation</vt:lpstr>
      <vt:lpstr>Implemntation and Challenges</vt:lpstr>
      <vt:lpstr>Implementations</vt:lpstr>
      <vt:lpstr>Unclear Output</vt:lpstr>
      <vt:lpstr>Errors</vt:lpstr>
      <vt:lpstr>Results</vt:lpstr>
      <vt:lpstr>Base-line model</vt:lpstr>
      <vt:lpstr>Base-line model</vt:lpstr>
      <vt:lpstr>Base-line model</vt:lpstr>
      <vt:lpstr>Conclusion </vt:lpstr>
      <vt:lpstr>PowerPoint Presentation</vt:lpstr>
      <vt:lpstr>PowerPoint Presentation</vt:lpstr>
      <vt:lpstr>PowerPoint Presentation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JAWAHER MOHAMMED A ALKHAMIS</cp:lastModifiedBy>
  <cp:revision>3</cp:revision>
  <dcterms:modified xsi:type="dcterms:W3CDTF">2025-04-26T21:21:33Z</dcterms:modified>
</cp:coreProperties>
</file>