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37088-8965-4BE9-AEAF-574F505715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015372-EA36-4510-8A97-FD2AB42E97F4}">
      <dgm:prSet/>
      <dgm:spPr/>
      <dgm:t>
        <a:bodyPr/>
        <a:lstStyle/>
        <a:p>
          <a:r>
            <a:rPr lang="fr-FR" dirty="0"/>
            <a:t>INTRODUCTION</a:t>
          </a:r>
          <a:endParaRPr lang="en-US" dirty="0"/>
        </a:p>
      </dgm:t>
    </dgm:pt>
    <dgm:pt modelId="{46CB0522-4CF4-418B-AED2-6E6B4A7F0E59}" type="parTrans" cxnId="{5B5DA265-B09A-4625-971A-054AD6B4A992}">
      <dgm:prSet/>
      <dgm:spPr/>
      <dgm:t>
        <a:bodyPr/>
        <a:lstStyle/>
        <a:p>
          <a:endParaRPr lang="en-US"/>
        </a:p>
      </dgm:t>
    </dgm:pt>
    <dgm:pt modelId="{74C27628-2648-42A3-9084-8D5447D6F4F2}" type="sibTrans" cxnId="{5B5DA265-B09A-4625-971A-054AD6B4A992}">
      <dgm:prSet/>
      <dgm:spPr/>
      <dgm:t>
        <a:bodyPr/>
        <a:lstStyle/>
        <a:p>
          <a:endParaRPr lang="en-US"/>
        </a:p>
      </dgm:t>
    </dgm:pt>
    <dgm:pt modelId="{CC005CD2-26F6-47EB-B52D-DA17334372D1}">
      <dgm:prSet/>
      <dgm:spPr/>
      <dgm:t>
        <a:bodyPr/>
        <a:lstStyle/>
        <a:p>
          <a:r>
            <a:rPr lang="fr-FR" dirty="0"/>
            <a:t>LITERATURE REVIEW</a:t>
          </a:r>
          <a:endParaRPr lang="en-US" dirty="0"/>
        </a:p>
      </dgm:t>
    </dgm:pt>
    <dgm:pt modelId="{A350A134-E952-46EE-8B3B-2B2A15FF1E63}" type="parTrans" cxnId="{4FEAD250-41E7-44AA-A1D2-99E1C5BA3115}">
      <dgm:prSet/>
      <dgm:spPr/>
      <dgm:t>
        <a:bodyPr/>
        <a:lstStyle/>
        <a:p>
          <a:endParaRPr lang="en-US"/>
        </a:p>
      </dgm:t>
    </dgm:pt>
    <dgm:pt modelId="{517ED81A-B758-4827-8D4C-267C4FD14DFB}" type="sibTrans" cxnId="{4FEAD250-41E7-44AA-A1D2-99E1C5BA3115}">
      <dgm:prSet/>
      <dgm:spPr/>
      <dgm:t>
        <a:bodyPr/>
        <a:lstStyle/>
        <a:p>
          <a:endParaRPr lang="en-US"/>
        </a:p>
      </dgm:t>
    </dgm:pt>
    <dgm:pt modelId="{37862690-2154-45D4-B142-9F63A09FAEA4}">
      <dgm:prSet/>
      <dgm:spPr/>
      <dgm:t>
        <a:bodyPr/>
        <a:lstStyle/>
        <a:p>
          <a:r>
            <a:rPr lang="fr-FR" dirty="0"/>
            <a:t>PROPOSED METHODOLOGY</a:t>
          </a:r>
          <a:endParaRPr lang="en-US" dirty="0"/>
        </a:p>
      </dgm:t>
    </dgm:pt>
    <dgm:pt modelId="{94F208BC-0DC9-42F5-91D5-BA0CE2185D52}" type="parTrans" cxnId="{E016318E-B3DA-4502-8B06-A18D024C501A}">
      <dgm:prSet/>
      <dgm:spPr/>
      <dgm:t>
        <a:bodyPr/>
        <a:lstStyle/>
        <a:p>
          <a:endParaRPr lang="en-US"/>
        </a:p>
      </dgm:t>
    </dgm:pt>
    <dgm:pt modelId="{0B73B9EE-4E43-48E1-9A1A-73B26083344F}" type="sibTrans" cxnId="{E016318E-B3DA-4502-8B06-A18D024C501A}">
      <dgm:prSet/>
      <dgm:spPr/>
      <dgm:t>
        <a:bodyPr/>
        <a:lstStyle/>
        <a:p>
          <a:endParaRPr lang="en-US"/>
        </a:p>
      </dgm:t>
    </dgm:pt>
    <dgm:pt modelId="{543933BA-65D7-40E6-B0CB-2B16FFD190C2}">
      <dgm:prSet/>
      <dgm:spPr/>
      <dgm:t>
        <a:bodyPr/>
        <a:lstStyle/>
        <a:p>
          <a:r>
            <a:rPr lang="fr-FR" dirty="0"/>
            <a:t>EXPERIMENTAL DESIGN AND EVALUATION</a:t>
          </a:r>
          <a:endParaRPr lang="en-US" dirty="0"/>
        </a:p>
      </dgm:t>
    </dgm:pt>
    <dgm:pt modelId="{AEE925A6-B8BF-4F73-BE32-56B063B59F36}" type="parTrans" cxnId="{497E62D0-DC71-423B-AD0B-A88915FA1974}">
      <dgm:prSet/>
      <dgm:spPr/>
      <dgm:t>
        <a:bodyPr/>
        <a:lstStyle/>
        <a:p>
          <a:endParaRPr lang="en-US"/>
        </a:p>
      </dgm:t>
    </dgm:pt>
    <dgm:pt modelId="{7AE9BC9E-A773-4EE1-A395-2999001A5704}" type="sibTrans" cxnId="{497E62D0-DC71-423B-AD0B-A88915FA1974}">
      <dgm:prSet/>
      <dgm:spPr/>
      <dgm:t>
        <a:bodyPr/>
        <a:lstStyle/>
        <a:p>
          <a:endParaRPr lang="en-US"/>
        </a:p>
      </dgm:t>
    </dgm:pt>
    <dgm:pt modelId="{9B33FD6F-319D-477E-B7F4-84272BA8C6BD}">
      <dgm:prSet/>
      <dgm:spPr/>
      <dgm:t>
        <a:bodyPr/>
        <a:lstStyle/>
        <a:p>
          <a:r>
            <a:rPr lang="fr-FR" dirty="0"/>
            <a:t>EXPERIMENTAL SETUP</a:t>
          </a:r>
          <a:endParaRPr lang="en-US" dirty="0"/>
        </a:p>
      </dgm:t>
    </dgm:pt>
    <dgm:pt modelId="{F4D6ABA3-9B64-4F58-AF39-C6D8BB133F80}" type="parTrans" cxnId="{C67F30F2-05CC-46C7-9C7D-315EF73FD5A4}">
      <dgm:prSet/>
      <dgm:spPr/>
      <dgm:t>
        <a:bodyPr/>
        <a:lstStyle/>
        <a:p>
          <a:endParaRPr lang="en-US"/>
        </a:p>
      </dgm:t>
    </dgm:pt>
    <dgm:pt modelId="{BDF0951E-4974-43DA-B170-3B1198FFE491}" type="sibTrans" cxnId="{C67F30F2-05CC-46C7-9C7D-315EF73FD5A4}">
      <dgm:prSet/>
      <dgm:spPr/>
      <dgm:t>
        <a:bodyPr/>
        <a:lstStyle/>
        <a:p>
          <a:endParaRPr lang="en-US"/>
        </a:p>
      </dgm:t>
    </dgm:pt>
    <dgm:pt modelId="{2A3775BF-D297-45B9-8E74-A99834384C5C}">
      <dgm:prSet/>
      <dgm:spPr/>
      <dgm:t>
        <a:bodyPr/>
        <a:lstStyle/>
        <a:p>
          <a:r>
            <a:rPr lang="fr-FR" dirty="0"/>
            <a:t>RESULTS COMPARATIVE ANALYSIS</a:t>
          </a:r>
          <a:endParaRPr lang="en-US" dirty="0"/>
        </a:p>
      </dgm:t>
    </dgm:pt>
    <dgm:pt modelId="{8DAEC5D1-94CC-4726-BC29-F5623540FFA9}" type="parTrans" cxnId="{1DA6AE80-517B-435C-A3E6-5ABB825AE7A7}">
      <dgm:prSet/>
      <dgm:spPr/>
      <dgm:t>
        <a:bodyPr/>
        <a:lstStyle/>
        <a:p>
          <a:endParaRPr lang="en-US"/>
        </a:p>
      </dgm:t>
    </dgm:pt>
    <dgm:pt modelId="{D9F87436-AADA-4CF7-B1F2-76ED41A8FAD8}" type="sibTrans" cxnId="{1DA6AE80-517B-435C-A3E6-5ABB825AE7A7}">
      <dgm:prSet/>
      <dgm:spPr/>
      <dgm:t>
        <a:bodyPr/>
        <a:lstStyle/>
        <a:p>
          <a:endParaRPr lang="en-US"/>
        </a:p>
      </dgm:t>
    </dgm:pt>
    <dgm:pt modelId="{A4D7B35D-2DC7-4F51-9624-B79458CB79D4}">
      <dgm:prSet/>
      <dgm:spPr/>
      <dgm:t>
        <a:bodyPr/>
        <a:lstStyle/>
        <a:p>
          <a:r>
            <a:rPr lang="fr-FR" dirty="0"/>
            <a:t>EXTENDED CONTRIBUTIONS</a:t>
          </a:r>
          <a:endParaRPr lang="en-US" dirty="0"/>
        </a:p>
      </dgm:t>
    </dgm:pt>
    <dgm:pt modelId="{913EDAC4-259C-4A02-9241-BBFAA0C23FB6}" type="parTrans" cxnId="{2BA93560-9A87-4D24-9089-87C727DA919F}">
      <dgm:prSet/>
      <dgm:spPr/>
      <dgm:t>
        <a:bodyPr/>
        <a:lstStyle/>
        <a:p>
          <a:endParaRPr lang="en-US"/>
        </a:p>
      </dgm:t>
    </dgm:pt>
    <dgm:pt modelId="{0373088D-FC97-4AEF-B7CC-9B96B4C1C16F}" type="sibTrans" cxnId="{2BA93560-9A87-4D24-9089-87C727DA919F}">
      <dgm:prSet/>
      <dgm:spPr/>
      <dgm:t>
        <a:bodyPr/>
        <a:lstStyle/>
        <a:p>
          <a:endParaRPr lang="en-US"/>
        </a:p>
      </dgm:t>
    </dgm:pt>
    <dgm:pt modelId="{EE4C3C04-12B6-4F9E-BDEF-14EA3E6DCA4F}">
      <dgm:prSet/>
      <dgm:spPr/>
      <dgm:t>
        <a:bodyPr/>
        <a:lstStyle/>
        <a:p>
          <a:r>
            <a:rPr lang="fr-FR" dirty="0"/>
            <a:t>CONCLUSION AND FUTURE WORK</a:t>
          </a:r>
          <a:endParaRPr lang="en-US" dirty="0"/>
        </a:p>
      </dgm:t>
    </dgm:pt>
    <dgm:pt modelId="{8CA0D009-DF1B-41E3-9A86-6A54872845A9}" type="parTrans" cxnId="{78C75AFD-5219-43B7-BC87-C8FBBE4348DB}">
      <dgm:prSet/>
      <dgm:spPr/>
      <dgm:t>
        <a:bodyPr/>
        <a:lstStyle/>
        <a:p>
          <a:endParaRPr lang="en-US"/>
        </a:p>
      </dgm:t>
    </dgm:pt>
    <dgm:pt modelId="{9F2B6CEC-E719-47C9-BD09-53CFD2F9A001}" type="sibTrans" cxnId="{78C75AFD-5219-43B7-BC87-C8FBBE4348DB}">
      <dgm:prSet/>
      <dgm:spPr/>
      <dgm:t>
        <a:bodyPr/>
        <a:lstStyle/>
        <a:p>
          <a:endParaRPr lang="en-US"/>
        </a:p>
      </dgm:t>
    </dgm:pt>
    <dgm:pt modelId="{900D0F78-A0D6-4FCA-9F28-4280E55D26AE}" type="pres">
      <dgm:prSet presAssocID="{1EE37088-8965-4BE9-AEAF-574F50571517}" presName="root" presStyleCnt="0">
        <dgm:presLayoutVars>
          <dgm:dir/>
          <dgm:resizeHandles val="exact"/>
        </dgm:presLayoutVars>
      </dgm:prSet>
      <dgm:spPr/>
    </dgm:pt>
    <dgm:pt modelId="{45920808-C8F7-4422-B1E1-96623938EAFD}" type="pres">
      <dgm:prSet presAssocID="{05015372-EA36-4510-8A97-FD2AB42E97F4}" presName="compNode" presStyleCnt="0"/>
      <dgm:spPr/>
    </dgm:pt>
    <dgm:pt modelId="{848ACB0D-FFB3-418D-AE5C-1FD5FA247345}" type="pres">
      <dgm:prSet presAssocID="{05015372-EA36-4510-8A97-FD2AB42E97F4}" presName="bgRect" presStyleLbl="bgShp" presStyleIdx="0" presStyleCnt="8"/>
      <dgm:spPr/>
    </dgm:pt>
    <dgm:pt modelId="{2C072B99-3037-42DB-9D58-B47EB356FE95}" type="pres">
      <dgm:prSet presAssocID="{05015372-EA36-4510-8A97-FD2AB42E97F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8164CC62-371D-4BDD-83C9-B15B9AB1407D}" type="pres">
      <dgm:prSet presAssocID="{05015372-EA36-4510-8A97-FD2AB42E97F4}" presName="spaceRect" presStyleCnt="0"/>
      <dgm:spPr/>
    </dgm:pt>
    <dgm:pt modelId="{E98EC76F-D561-4C64-8CB1-3E76D3BE70B0}" type="pres">
      <dgm:prSet presAssocID="{05015372-EA36-4510-8A97-FD2AB42E97F4}" presName="parTx" presStyleLbl="revTx" presStyleIdx="0" presStyleCnt="8">
        <dgm:presLayoutVars>
          <dgm:chMax val="0"/>
          <dgm:chPref val="0"/>
        </dgm:presLayoutVars>
      </dgm:prSet>
      <dgm:spPr/>
    </dgm:pt>
    <dgm:pt modelId="{8F746C34-C8C4-417F-B80E-ED29785CA881}" type="pres">
      <dgm:prSet presAssocID="{74C27628-2648-42A3-9084-8D5447D6F4F2}" presName="sibTrans" presStyleCnt="0"/>
      <dgm:spPr/>
    </dgm:pt>
    <dgm:pt modelId="{F99502C7-23EC-4F9C-A620-A0E39FB82762}" type="pres">
      <dgm:prSet presAssocID="{CC005CD2-26F6-47EB-B52D-DA17334372D1}" presName="compNode" presStyleCnt="0"/>
      <dgm:spPr/>
    </dgm:pt>
    <dgm:pt modelId="{3A17F774-7624-46BB-BF27-DB60B98C62EA}" type="pres">
      <dgm:prSet presAssocID="{CC005CD2-26F6-47EB-B52D-DA17334372D1}" presName="bgRect" presStyleLbl="bgShp" presStyleIdx="1" presStyleCnt="8"/>
      <dgm:spPr/>
    </dgm:pt>
    <dgm:pt modelId="{03D5A314-D3C0-4514-9696-548C09C234C1}" type="pres">
      <dgm:prSet presAssocID="{CC005CD2-26F6-47EB-B52D-DA17334372D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71FB28EF-6B4E-44AD-8D68-4B26EB2F39B2}" type="pres">
      <dgm:prSet presAssocID="{CC005CD2-26F6-47EB-B52D-DA17334372D1}" presName="spaceRect" presStyleCnt="0"/>
      <dgm:spPr/>
    </dgm:pt>
    <dgm:pt modelId="{CA3A0239-F91A-49C2-A921-43B82ECA5DF9}" type="pres">
      <dgm:prSet presAssocID="{CC005CD2-26F6-47EB-B52D-DA17334372D1}" presName="parTx" presStyleLbl="revTx" presStyleIdx="1" presStyleCnt="8">
        <dgm:presLayoutVars>
          <dgm:chMax val="0"/>
          <dgm:chPref val="0"/>
        </dgm:presLayoutVars>
      </dgm:prSet>
      <dgm:spPr/>
    </dgm:pt>
    <dgm:pt modelId="{C4B5F3A5-73B9-465C-BD62-E9682F739BE4}" type="pres">
      <dgm:prSet presAssocID="{517ED81A-B758-4827-8D4C-267C4FD14DFB}" presName="sibTrans" presStyleCnt="0"/>
      <dgm:spPr/>
    </dgm:pt>
    <dgm:pt modelId="{06E77F74-2D88-4B0F-9EC9-AC646889D96F}" type="pres">
      <dgm:prSet presAssocID="{37862690-2154-45D4-B142-9F63A09FAEA4}" presName="compNode" presStyleCnt="0"/>
      <dgm:spPr/>
    </dgm:pt>
    <dgm:pt modelId="{AEFDB4D1-3667-4B9A-B30B-24FFE7BE76CD}" type="pres">
      <dgm:prSet presAssocID="{37862690-2154-45D4-B142-9F63A09FAEA4}" presName="bgRect" presStyleLbl="bgShp" presStyleIdx="2" presStyleCnt="8"/>
      <dgm:spPr/>
    </dgm:pt>
    <dgm:pt modelId="{D19D4D79-31DD-446F-A8DC-737C92DF4700}" type="pres">
      <dgm:prSet presAssocID="{37862690-2154-45D4-B142-9F63A09FAEA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F1FE1AD6-EF0B-4CB5-84FE-385B5A103C4F}" type="pres">
      <dgm:prSet presAssocID="{37862690-2154-45D4-B142-9F63A09FAEA4}" presName="spaceRect" presStyleCnt="0"/>
      <dgm:spPr/>
    </dgm:pt>
    <dgm:pt modelId="{8A4D577C-1DC3-4BF1-9FDE-896F42DF38D1}" type="pres">
      <dgm:prSet presAssocID="{37862690-2154-45D4-B142-9F63A09FAEA4}" presName="parTx" presStyleLbl="revTx" presStyleIdx="2" presStyleCnt="8">
        <dgm:presLayoutVars>
          <dgm:chMax val="0"/>
          <dgm:chPref val="0"/>
        </dgm:presLayoutVars>
      </dgm:prSet>
      <dgm:spPr/>
    </dgm:pt>
    <dgm:pt modelId="{90CAC59D-8B74-4D11-BC43-B6AFB65B4DD5}" type="pres">
      <dgm:prSet presAssocID="{0B73B9EE-4E43-48E1-9A1A-73B26083344F}" presName="sibTrans" presStyleCnt="0"/>
      <dgm:spPr/>
    </dgm:pt>
    <dgm:pt modelId="{921399EE-362F-484D-B2A0-B66976D5162F}" type="pres">
      <dgm:prSet presAssocID="{543933BA-65D7-40E6-B0CB-2B16FFD190C2}" presName="compNode" presStyleCnt="0"/>
      <dgm:spPr/>
    </dgm:pt>
    <dgm:pt modelId="{55EDC884-BA10-424F-9F25-E3A690BBCA9A}" type="pres">
      <dgm:prSet presAssocID="{543933BA-65D7-40E6-B0CB-2B16FFD190C2}" presName="bgRect" presStyleLbl="bgShp" presStyleIdx="3" presStyleCnt="8"/>
      <dgm:spPr/>
    </dgm:pt>
    <dgm:pt modelId="{60A8FEBF-8C1A-4BFB-B4F5-245748DE8030}" type="pres">
      <dgm:prSet presAssocID="{543933BA-65D7-40E6-B0CB-2B16FFD190C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18FCDC2-32CE-4213-BA0B-A5F37D49128A}" type="pres">
      <dgm:prSet presAssocID="{543933BA-65D7-40E6-B0CB-2B16FFD190C2}" presName="spaceRect" presStyleCnt="0"/>
      <dgm:spPr/>
    </dgm:pt>
    <dgm:pt modelId="{24C03E30-1266-428C-9106-39E0FF6062A4}" type="pres">
      <dgm:prSet presAssocID="{543933BA-65D7-40E6-B0CB-2B16FFD190C2}" presName="parTx" presStyleLbl="revTx" presStyleIdx="3" presStyleCnt="8">
        <dgm:presLayoutVars>
          <dgm:chMax val="0"/>
          <dgm:chPref val="0"/>
        </dgm:presLayoutVars>
      </dgm:prSet>
      <dgm:spPr/>
    </dgm:pt>
    <dgm:pt modelId="{D703BF93-505A-41DE-9952-0FF9D826B1ED}" type="pres">
      <dgm:prSet presAssocID="{7AE9BC9E-A773-4EE1-A395-2999001A5704}" presName="sibTrans" presStyleCnt="0"/>
      <dgm:spPr/>
    </dgm:pt>
    <dgm:pt modelId="{D68EE21E-DA49-48CE-A799-35D8B2DF1188}" type="pres">
      <dgm:prSet presAssocID="{9B33FD6F-319D-477E-B7F4-84272BA8C6BD}" presName="compNode" presStyleCnt="0"/>
      <dgm:spPr/>
    </dgm:pt>
    <dgm:pt modelId="{1EB2227B-A9C7-4832-B151-33F471B045EA}" type="pres">
      <dgm:prSet presAssocID="{9B33FD6F-319D-477E-B7F4-84272BA8C6BD}" presName="bgRect" presStyleLbl="bgShp" presStyleIdx="4" presStyleCnt="8"/>
      <dgm:spPr/>
    </dgm:pt>
    <dgm:pt modelId="{B76A14AA-21F4-42D9-BC7B-EA0C952EDF57}" type="pres">
      <dgm:prSet presAssocID="{9B33FD6F-319D-477E-B7F4-84272BA8C6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ole"/>
        </a:ext>
      </dgm:extLst>
    </dgm:pt>
    <dgm:pt modelId="{2B26C1A0-3548-4245-8554-9EA5250D1E10}" type="pres">
      <dgm:prSet presAssocID="{9B33FD6F-319D-477E-B7F4-84272BA8C6BD}" presName="spaceRect" presStyleCnt="0"/>
      <dgm:spPr/>
    </dgm:pt>
    <dgm:pt modelId="{B3868F2F-EB23-4969-BC2E-B5E6F6D8A2D7}" type="pres">
      <dgm:prSet presAssocID="{9B33FD6F-319D-477E-B7F4-84272BA8C6BD}" presName="parTx" presStyleLbl="revTx" presStyleIdx="4" presStyleCnt="8">
        <dgm:presLayoutVars>
          <dgm:chMax val="0"/>
          <dgm:chPref val="0"/>
        </dgm:presLayoutVars>
      </dgm:prSet>
      <dgm:spPr/>
    </dgm:pt>
    <dgm:pt modelId="{BDB61A5D-F4EC-4EB9-AE3D-180B3EA7149D}" type="pres">
      <dgm:prSet presAssocID="{BDF0951E-4974-43DA-B170-3B1198FFE491}" presName="sibTrans" presStyleCnt="0"/>
      <dgm:spPr/>
    </dgm:pt>
    <dgm:pt modelId="{4DC1B165-EB8D-4FF3-8885-28E72786C680}" type="pres">
      <dgm:prSet presAssocID="{2A3775BF-D297-45B9-8E74-A99834384C5C}" presName="compNode" presStyleCnt="0"/>
      <dgm:spPr/>
    </dgm:pt>
    <dgm:pt modelId="{BDA12C37-A110-4700-BD38-6ABA149A6E8A}" type="pres">
      <dgm:prSet presAssocID="{2A3775BF-D297-45B9-8E74-A99834384C5C}" presName="bgRect" presStyleLbl="bgShp" presStyleIdx="5" presStyleCnt="8"/>
      <dgm:spPr/>
    </dgm:pt>
    <dgm:pt modelId="{1FC529F5-E3EF-4C88-B141-B4A0681EC5B1}" type="pres">
      <dgm:prSet presAssocID="{2A3775BF-D297-45B9-8E74-A99834384C5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8B5F79A-FFE2-47E1-A2CE-D003AB2285A5}" type="pres">
      <dgm:prSet presAssocID="{2A3775BF-D297-45B9-8E74-A99834384C5C}" presName="spaceRect" presStyleCnt="0"/>
      <dgm:spPr/>
    </dgm:pt>
    <dgm:pt modelId="{1663043F-896B-4225-9C73-71E3C7196B35}" type="pres">
      <dgm:prSet presAssocID="{2A3775BF-D297-45B9-8E74-A99834384C5C}" presName="parTx" presStyleLbl="revTx" presStyleIdx="5" presStyleCnt="8">
        <dgm:presLayoutVars>
          <dgm:chMax val="0"/>
          <dgm:chPref val="0"/>
        </dgm:presLayoutVars>
      </dgm:prSet>
      <dgm:spPr/>
    </dgm:pt>
    <dgm:pt modelId="{44A7BDB1-31A5-41AD-BAC0-136D71486860}" type="pres">
      <dgm:prSet presAssocID="{D9F87436-AADA-4CF7-B1F2-76ED41A8FAD8}" presName="sibTrans" presStyleCnt="0"/>
      <dgm:spPr/>
    </dgm:pt>
    <dgm:pt modelId="{4E76F20A-BFDD-42EC-95E5-5DFCFD02ADA5}" type="pres">
      <dgm:prSet presAssocID="{A4D7B35D-2DC7-4F51-9624-B79458CB79D4}" presName="compNode" presStyleCnt="0"/>
      <dgm:spPr/>
    </dgm:pt>
    <dgm:pt modelId="{BD07B6DB-5C68-4E2F-A550-72ABA64E2330}" type="pres">
      <dgm:prSet presAssocID="{A4D7B35D-2DC7-4F51-9624-B79458CB79D4}" presName="bgRect" presStyleLbl="bgShp" presStyleIdx="6" presStyleCnt="8"/>
      <dgm:spPr/>
    </dgm:pt>
    <dgm:pt modelId="{1AA0FDA8-446E-4052-AADF-E53372788C8F}" type="pres">
      <dgm:prSet presAssocID="{A4D7B35D-2DC7-4F51-9624-B79458CB79D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B8AD2BC1-68C0-4D13-958A-4D7BCA5F4EB4}" type="pres">
      <dgm:prSet presAssocID="{A4D7B35D-2DC7-4F51-9624-B79458CB79D4}" presName="spaceRect" presStyleCnt="0"/>
      <dgm:spPr/>
    </dgm:pt>
    <dgm:pt modelId="{D07477A9-6F4C-4F80-BF8A-A34314DB89F6}" type="pres">
      <dgm:prSet presAssocID="{A4D7B35D-2DC7-4F51-9624-B79458CB79D4}" presName="parTx" presStyleLbl="revTx" presStyleIdx="6" presStyleCnt="8">
        <dgm:presLayoutVars>
          <dgm:chMax val="0"/>
          <dgm:chPref val="0"/>
        </dgm:presLayoutVars>
      </dgm:prSet>
      <dgm:spPr/>
    </dgm:pt>
    <dgm:pt modelId="{E0F0962A-8A55-41B7-ADE8-1DC7A5F66997}" type="pres">
      <dgm:prSet presAssocID="{0373088D-FC97-4AEF-B7CC-9B96B4C1C16F}" presName="sibTrans" presStyleCnt="0"/>
      <dgm:spPr/>
    </dgm:pt>
    <dgm:pt modelId="{2265967E-61F3-4129-900B-AF13FC57F5C3}" type="pres">
      <dgm:prSet presAssocID="{EE4C3C04-12B6-4F9E-BDEF-14EA3E6DCA4F}" presName="compNode" presStyleCnt="0"/>
      <dgm:spPr/>
    </dgm:pt>
    <dgm:pt modelId="{AB46FFC1-41F0-47E0-9310-F2F58843C097}" type="pres">
      <dgm:prSet presAssocID="{EE4C3C04-12B6-4F9E-BDEF-14EA3E6DCA4F}" presName="bgRect" presStyleLbl="bgShp" presStyleIdx="7" presStyleCnt="8"/>
      <dgm:spPr/>
    </dgm:pt>
    <dgm:pt modelId="{321CB3BC-0363-497B-B518-41D11670ABC5}" type="pres">
      <dgm:prSet presAssocID="{EE4C3C04-12B6-4F9E-BDEF-14EA3E6DCA4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F5F63ADA-DE0E-4BC8-88EB-AB51C00218A9}" type="pres">
      <dgm:prSet presAssocID="{EE4C3C04-12B6-4F9E-BDEF-14EA3E6DCA4F}" presName="spaceRect" presStyleCnt="0"/>
      <dgm:spPr/>
    </dgm:pt>
    <dgm:pt modelId="{6A859256-7CFB-4983-8215-551976690D90}" type="pres">
      <dgm:prSet presAssocID="{EE4C3C04-12B6-4F9E-BDEF-14EA3E6DCA4F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EA8FE27-49EF-4896-AE78-14FE71804CB8}" type="presOf" srcId="{2A3775BF-D297-45B9-8E74-A99834384C5C}" destId="{1663043F-896B-4225-9C73-71E3C7196B35}" srcOrd="0" destOrd="0" presId="urn:microsoft.com/office/officeart/2018/2/layout/IconVerticalSolidList"/>
    <dgm:cxn modelId="{4543BB29-049A-4CD7-B558-3E71E43FF313}" type="presOf" srcId="{37862690-2154-45D4-B142-9F63A09FAEA4}" destId="{8A4D577C-1DC3-4BF1-9FDE-896F42DF38D1}" srcOrd="0" destOrd="0" presId="urn:microsoft.com/office/officeart/2018/2/layout/IconVerticalSolidList"/>
    <dgm:cxn modelId="{2BA93560-9A87-4D24-9089-87C727DA919F}" srcId="{1EE37088-8965-4BE9-AEAF-574F50571517}" destId="{A4D7B35D-2DC7-4F51-9624-B79458CB79D4}" srcOrd="6" destOrd="0" parTransId="{913EDAC4-259C-4A02-9241-BBFAA0C23FB6}" sibTransId="{0373088D-FC97-4AEF-B7CC-9B96B4C1C16F}"/>
    <dgm:cxn modelId="{5B5DA265-B09A-4625-971A-054AD6B4A992}" srcId="{1EE37088-8965-4BE9-AEAF-574F50571517}" destId="{05015372-EA36-4510-8A97-FD2AB42E97F4}" srcOrd="0" destOrd="0" parTransId="{46CB0522-4CF4-418B-AED2-6E6B4A7F0E59}" sibTransId="{74C27628-2648-42A3-9084-8D5447D6F4F2}"/>
    <dgm:cxn modelId="{4FEAD250-41E7-44AA-A1D2-99E1C5BA3115}" srcId="{1EE37088-8965-4BE9-AEAF-574F50571517}" destId="{CC005CD2-26F6-47EB-B52D-DA17334372D1}" srcOrd="1" destOrd="0" parTransId="{A350A134-E952-46EE-8B3B-2B2A15FF1E63}" sibTransId="{517ED81A-B758-4827-8D4C-267C4FD14DFB}"/>
    <dgm:cxn modelId="{2753827D-8CD0-46D2-9766-9D3C7DD4E2CD}" type="presOf" srcId="{05015372-EA36-4510-8A97-FD2AB42E97F4}" destId="{E98EC76F-D561-4C64-8CB1-3E76D3BE70B0}" srcOrd="0" destOrd="0" presId="urn:microsoft.com/office/officeart/2018/2/layout/IconVerticalSolidList"/>
    <dgm:cxn modelId="{1DA6AE80-517B-435C-A3E6-5ABB825AE7A7}" srcId="{1EE37088-8965-4BE9-AEAF-574F50571517}" destId="{2A3775BF-D297-45B9-8E74-A99834384C5C}" srcOrd="5" destOrd="0" parTransId="{8DAEC5D1-94CC-4726-BC29-F5623540FFA9}" sibTransId="{D9F87436-AADA-4CF7-B1F2-76ED41A8FAD8}"/>
    <dgm:cxn modelId="{77BD628A-5B69-4849-9E64-A82DAC2D849A}" type="presOf" srcId="{CC005CD2-26F6-47EB-B52D-DA17334372D1}" destId="{CA3A0239-F91A-49C2-A921-43B82ECA5DF9}" srcOrd="0" destOrd="0" presId="urn:microsoft.com/office/officeart/2018/2/layout/IconVerticalSolidList"/>
    <dgm:cxn modelId="{E016318E-B3DA-4502-8B06-A18D024C501A}" srcId="{1EE37088-8965-4BE9-AEAF-574F50571517}" destId="{37862690-2154-45D4-B142-9F63A09FAEA4}" srcOrd="2" destOrd="0" parTransId="{94F208BC-0DC9-42F5-91D5-BA0CE2185D52}" sibTransId="{0B73B9EE-4E43-48E1-9A1A-73B26083344F}"/>
    <dgm:cxn modelId="{AD9C1E91-5A06-4A77-B171-D895CC7B5F3D}" type="presOf" srcId="{543933BA-65D7-40E6-B0CB-2B16FFD190C2}" destId="{24C03E30-1266-428C-9106-39E0FF6062A4}" srcOrd="0" destOrd="0" presId="urn:microsoft.com/office/officeart/2018/2/layout/IconVerticalSolidList"/>
    <dgm:cxn modelId="{08F6B8BA-4728-4910-8D86-835BDD27A46A}" type="presOf" srcId="{A4D7B35D-2DC7-4F51-9624-B79458CB79D4}" destId="{D07477A9-6F4C-4F80-BF8A-A34314DB89F6}" srcOrd="0" destOrd="0" presId="urn:microsoft.com/office/officeart/2018/2/layout/IconVerticalSolidList"/>
    <dgm:cxn modelId="{9D0344CA-87CC-4033-868E-905F885A7A48}" type="presOf" srcId="{1EE37088-8965-4BE9-AEAF-574F50571517}" destId="{900D0F78-A0D6-4FCA-9F28-4280E55D26AE}" srcOrd="0" destOrd="0" presId="urn:microsoft.com/office/officeart/2018/2/layout/IconVerticalSolidList"/>
    <dgm:cxn modelId="{497E62D0-DC71-423B-AD0B-A88915FA1974}" srcId="{1EE37088-8965-4BE9-AEAF-574F50571517}" destId="{543933BA-65D7-40E6-B0CB-2B16FFD190C2}" srcOrd="3" destOrd="0" parTransId="{AEE925A6-B8BF-4F73-BE32-56B063B59F36}" sibTransId="{7AE9BC9E-A773-4EE1-A395-2999001A5704}"/>
    <dgm:cxn modelId="{D63A7CE9-0514-4219-AE6D-49E80E12BE89}" type="presOf" srcId="{EE4C3C04-12B6-4F9E-BDEF-14EA3E6DCA4F}" destId="{6A859256-7CFB-4983-8215-551976690D90}" srcOrd="0" destOrd="0" presId="urn:microsoft.com/office/officeart/2018/2/layout/IconVerticalSolidList"/>
    <dgm:cxn modelId="{C67F30F2-05CC-46C7-9C7D-315EF73FD5A4}" srcId="{1EE37088-8965-4BE9-AEAF-574F50571517}" destId="{9B33FD6F-319D-477E-B7F4-84272BA8C6BD}" srcOrd="4" destOrd="0" parTransId="{F4D6ABA3-9B64-4F58-AF39-C6D8BB133F80}" sibTransId="{BDF0951E-4974-43DA-B170-3B1198FFE491}"/>
    <dgm:cxn modelId="{979723FA-C0BB-4986-8F6B-04B323DC7F64}" type="presOf" srcId="{9B33FD6F-319D-477E-B7F4-84272BA8C6BD}" destId="{B3868F2F-EB23-4969-BC2E-B5E6F6D8A2D7}" srcOrd="0" destOrd="0" presId="urn:microsoft.com/office/officeart/2018/2/layout/IconVerticalSolidList"/>
    <dgm:cxn modelId="{78C75AFD-5219-43B7-BC87-C8FBBE4348DB}" srcId="{1EE37088-8965-4BE9-AEAF-574F50571517}" destId="{EE4C3C04-12B6-4F9E-BDEF-14EA3E6DCA4F}" srcOrd="7" destOrd="0" parTransId="{8CA0D009-DF1B-41E3-9A86-6A54872845A9}" sibTransId="{9F2B6CEC-E719-47C9-BD09-53CFD2F9A001}"/>
    <dgm:cxn modelId="{A104AE6A-FC13-44C5-9ADA-EAD2864581E7}" type="presParOf" srcId="{900D0F78-A0D6-4FCA-9F28-4280E55D26AE}" destId="{45920808-C8F7-4422-B1E1-96623938EAFD}" srcOrd="0" destOrd="0" presId="urn:microsoft.com/office/officeart/2018/2/layout/IconVerticalSolidList"/>
    <dgm:cxn modelId="{751D919F-5588-48CC-8793-751C47A889D2}" type="presParOf" srcId="{45920808-C8F7-4422-B1E1-96623938EAFD}" destId="{848ACB0D-FFB3-418D-AE5C-1FD5FA247345}" srcOrd="0" destOrd="0" presId="urn:microsoft.com/office/officeart/2018/2/layout/IconVerticalSolidList"/>
    <dgm:cxn modelId="{4426851E-B841-4AD3-823F-75FAB8FB5F9B}" type="presParOf" srcId="{45920808-C8F7-4422-B1E1-96623938EAFD}" destId="{2C072B99-3037-42DB-9D58-B47EB356FE95}" srcOrd="1" destOrd="0" presId="urn:microsoft.com/office/officeart/2018/2/layout/IconVerticalSolidList"/>
    <dgm:cxn modelId="{A7154F54-0032-450E-B589-22CDEDE19E39}" type="presParOf" srcId="{45920808-C8F7-4422-B1E1-96623938EAFD}" destId="{8164CC62-371D-4BDD-83C9-B15B9AB1407D}" srcOrd="2" destOrd="0" presId="urn:microsoft.com/office/officeart/2018/2/layout/IconVerticalSolidList"/>
    <dgm:cxn modelId="{7A40D97F-926E-4E46-A191-55A37DCA8153}" type="presParOf" srcId="{45920808-C8F7-4422-B1E1-96623938EAFD}" destId="{E98EC76F-D561-4C64-8CB1-3E76D3BE70B0}" srcOrd="3" destOrd="0" presId="urn:microsoft.com/office/officeart/2018/2/layout/IconVerticalSolidList"/>
    <dgm:cxn modelId="{679541EE-C8C0-4E8B-A003-43AFBA06420C}" type="presParOf" srcId="{900D0F78-A0D6-4FCA-9F28-4280E55D26AE}" destId="{8F746C34-C8C4-417F-B80E-ED29785CA881}" srcOrd="1" destOrd="0" presId="urn:microsoft.com/office/officeart/2018/2/layout/IconVerticalSolidList"/>
    <dgm:cxn modelId="{97FDAF7B-F799-4B94-B2D1-F4940B99342F}" type="presParOf" srcId="{900D0F78-A0D6-4FCA-9F28-4280E55D26AE}" destId="{F99502C7-23EC-4F9C-A620-A0E39FB82762}" srcOrd="2" destOrd="0" presId="urn:microsoft.com/office/officeart/2018/2/layout/IconVerticalSolidList"/>
    <dgm:cxn modelId="{A2EC477B-3C45-4293-86AD-184C7942CA5D}" type="presParOf" srcId="{F99502C7-23EC-4F9C-A620-A0E39FB82762}" destId="{3A17F774-7624-46BB-BF27-DB60B98C62EA}" srcOrd="0" destOrd="0" presId="urn:microsoft.com/office/officeart/2018/2/layout/IconVerticalSolidList"/>
    <dgm:cxn modelId="{9C95F970-3088-4391-A6F1-2E4DB300CD1E}" type="presParOf" srcId="{F99502C7-23EC-4F9C-A620-A0E39FB82762}" destId="{03D5A314-D3C0-4514-9696-548C09C234C1}" srcOrd="1" destOrd="0" presId="urn:microsoft.com/office/officeart/2018/2/layout/IconVerticalSolidList"/>
    <dgm:cxn modelId="{36AB50B5-DC09-42D9-9592-4E0EF18C0A43}" type="presParOf" srcId="{F99502C7-23EC-4F9C-A620-A0E39FB82762}" destId="{71FB28EF-6B4E-44AD-8D68-4B26EB2F39B2}" srcOrd="2" destOrd="0" presId="urn:microsoft.com/office/officeart/2018/2/layout/IconVerticalSolidList"/>
    <dgm:cxn modelId="{0E04C0BD-E252-42DB-AD77-ED838462EE85}" type="presParOf" srcId="{F99502C7-23EC-4F9C-A620-A0E39FB82762}" destId="{CA3A0239-F91A-49C2-A921-43B82ECA5DF9}" srcOrd="3" destOrd="0" presId="urn:microsoft.com/office/officeart/2018/2/layout/IconVerticalSolidList"/>
    <dgm:cxn modelId="{BE369BDD-C2E6-42B3-BF23-ECBCE0DC97C6}" type="presParOf" srcId="{900D0F78-A0D6-4FCA-9F28-4280E55D26AE}" destId="{C4B5F3A5-73B9-465C-BD62-E9682F739BE4}" srcOrd="3" destOrd="0" presId="urn:microsoft.com/office/officeart/2018/2/layout/IconVerticalSolidList"/>
    <dgm:cxn modelId="{C401869A-242E-4EF8-8C34-A122FC996847}" type="presParOf" srcId="{900D0F78-A0D6-4FCA-9F28-4280E55D26AE}" destId="{06E77F74-2D88-4B0F-9EC9-AC646889D96F}" srcOrd="4" destOrd="0" presId="urn:microsoft.com/office/officeart/2018/2/layout/IconVerticalSolidList"/>
    <dgm:cxn modelId="{FE88ECC7-7450-44DA-9009-D09EE47949B4}" type="presParOf" srcId="{06E77F74-2D88-4B0F-9EC9-AC646889D96F}" destId="{AEFDB4D1-3667-4B9A-B30B-24FFE7BE76CD}" srcOrd="0" destOrd="0" presId="urn:microsoft.com/office/officeart/2018/2/layout/IconVerticalSolidList"/>
    <dgm:cxn modelId="{9D4BFF68-7D70-4421-8074-5C0AB6D9AC74}" type="presParOf" srcId="{06E77F74-2D88-4B0F-9EC9-AC646889D96F}" destId="{D19D4D79-31DD-446F-A8DC-737C92DF4700}" srcOrd="1" destOrd="0" presId="urn:microsoft.com/office/officeart/2018/2/layout/IconVerticalSolidList"/>
    <dgm:cxn modelId="{28CC1896-6928-417F-9E13-A7A91DC59315}" type="presParOf" srcId="{06E77F74-2D88-4B0F-9EC9-AC646889D96F}" destId="{F1FE1AD6-EF0B-4CB5-84FE-385B5A103C4F}" srcOrd="2" destOrd="0" presId="urn:microsoft.com/office/officeart/2018/2/layout/IconVerticalSolidList"/>
    <dgm:cxn modelId="{A0DB7D9F-3B01-4C0C-A1DF-B3271C832579}" type="presParOf" srcId="{06E77F74-2D88-4B0F-9EC9-AC646889D96F}" destId="{8A4D577C-1DC3-4BF1-9FDE-896F42DF38D1}" srcOrd="3" destOrd="0" presId="urn:microsoft.com/office/officeart/2018/2/layout/IconVerticalSolidList"/>
    <dgm:cxn modelId="{E3F440C9-38BE-4C29-BE1D-3F0E1EEEE3C5}" type="presParOf" srcId="{900D0F78-A0D6-4FCA-9F28-4280E55D26AE}" destId="{90CAC59D-8B74-4D11-BC43-B6AFB65B4DD5}" srcOrd="5" destOrd="0" presId="urn:microsoft.com/office/officeart/2018/2/layout/IconVerticalSolidList"/>
    <dgm:cxn modelId="{0509181A-ADFB-4889-B2A9-1EE428569F5A}" type="presParOf" srcId="{900D0F78-A0D6-4FCA-9F28-4280E55D26AE}" destId="{921399EE-362F-484D-B2A0-B66976D5162F}" srcOrd="6" destOrd="0" presId="urn:microsoft.com/office/officeart/2018/2/layout/IconVerticalSolidList"/>
    <dgm:cxn modelId="{EF60CAD6-2121-45AB-BCC9-A1C13186687B}" type="presParOf" srcId="{921399EE-362F-484D-B2A0-B66976D5162F}" destId="{55EDC884-BA10-424F-9F25-E3A690BBCA9A}" srcOrd="0" destOrd="0" presId="urn:microsoft.com/office/officeart/2018/2/layout/IconVerticalSolidList"/>
    <dgm:cxn modelId="{23CF6210-6838-4E04-967D-860F5EE24165}" type="presParOf" srcId="{921399EE-362F-484D-B2A0-B66976D5162F}" destId="{60A8FEBF-8C1A-4BFB-B4F5-245748DE8030}" srcOrd="1" destOrd="0" presId="urn:microsoft.com/office/officeart/2018/2/layout/IconVerticalSolidList"/>
    <dgm:cxn modelId="{0F41BBC4-DE34-4A42-B7E8-E8ED6B17B272}" type="presParOf" srcId="{921399EE-362F-484D-B2A0-B66976D5162F}" destId="{A18FCDC2-32CE-4213-BA0B-A5F37D49128A}" srcOrd="2" destOrd="0" presId="urn:microsoft.com/office/officeart/2018/2/layout/IconVerticalSolidList"/>
    <dgm:cxn modelId="{E644FA88-3D65-478A-8626-0DF6F0A12908}" type="presParOf" srcId="{921399EE-362F-484D-B2A0-B66976D5162F}" destId="{24C03E30-1266-428C-9106-39E0FF6062A4}" srcOrd="3" destOrd="0" presId="urn:microsoft.com/office/officeart/2018/2/layout/IconVerticalSolidList"/>
    <dgm:cxn modelId="{53969406-CB84-46C1-9EE2-8C56988BBDF6}" type="presParOf" srcId="{900D0F78-A0D6-4FCA-9F28-4280E55D26AE}" destId="{D703BF93-505A-41DE-9952-0FF9D826B1ED}" srcOrd="7" destOrd="0" presId="urn:microsoft.com/office/officeart/2018/2/layout/IconVerticalSolidList"/>
    <dgm:cxn modelId="{E03ED411-60FF-4449-AB62-2D3157B5A663}" type="presParOf" srcId="{900D0F78-A0D6-4FCA-9F28-4280E55D26AE}" destId="{D68EE21E-DA49-48CE-A799-35D8B2DF1188}" srcOrd="8" destOrd="0" presId="urn:microsoft.com/office/officeart/2018/2/layout/IconVerticalSolidList"/>
    <dgm:cxn modelId="{7F3E1EC6-F2A7-49DA-8C36-71304FD7583B}" type="presParOf" srcId="{D68EE21E-DA49-48CE-A799-35D8B2DF1188}" destId="{1EB2227B-A9C7-4832-B151-33F471B045EA}" srcOrd="0" destOrd="0" presId="urn:microsoft.com/office/officeart/2018/2/layout/IconVerticalSolidList"/>
    <dgm:cxn modelId="{4074B8B5-DCCC-4DE7-8F2E-4811B5EF5751}" type="presParOf" srcId="{D68EE21E-DA49-48CE-A799-35D8B2DF1188}" destId="{B76A14AA-21F4-42D9-BC7B-EA0C952EDF57}" srcOrd="1" destOrd="0" presId="urn:microsoft.com/office/officeart/2018/2/layout/IconVerticalSolidList"/>
    <dgm:cxn modelId="{4947E4FB-1A27-43E4-AC9D-69EF6FA0D869}" type="presParOf" srcId="{D68EE21E-DA49-48CE-A799-35D8B2DF1188}" destId="{2B26C1A0-3548-4245-8554-9EA5250D1E10}" srcOrd="2" destOrd="0" presId="urn:microsoft.com/office/officeart/2018/2/layout/IconVerticalSolidList"/>
    <dgm:cxn modelId="{72540208-D9EC-40EF-981A-3530343AFABB}" type="presParOf" srcId="{D68EE21E-DA49-48CE-A799-35D8B2DF1188}" destId="{B3868F2F-EB23-4969-BC2E-B5E6F6D8A2D7}" srcOrd="3" destOrd="0" presId="urn:microsoft.com/office/officeart/2018/2/layout/IconVerticalSolidList"/>
    <dgm:cxn modelId="{2672C1EE-E350-46EF-BD7E-720BE05195AA}" type="presParOf" srcId="{900D0F78-A0D6-4FCA-9F28-4280E55D26AE}" destId="{BDB61A5D-F4EC-4EB9-AE3D-180B3EA7149D}" srcOrd="9" destOrd="0" presId="urn:microsoft.com/office/officeart/2018/2/layout/IconVerticalSolidList"/>
    <dgm:cxn modelId="{A0660F51-48CD-45C8-A5FD-2D76C4820E06}" type="presParOf" srcId="{900D0F78-A0D6-4FCA-9F28-4280E55D26AE}" destId="{4DC1B165-EB8D-4FF3-8885-28E72786C680}" srcOrd="10" destOrd="0" presId="urn:microsoft.com/office/officeart/2018/2/layout/IconVerticalSolidList"/>
    <dgm:cxn modelId="{5871CE60-D0F4-4731-A7D4-06CFA7CA0792}" type="presParOf" srcId="{4DC1B165-EB8D-4FF3-8885-28E72786C680}" destId="{BDA12C37-A110-4700-BD38-6ABA149A6E8A}" srcOrd="0" destOrd="0" presId="urn:microsoft.com/office/officeart/2018/2/layout/IconVerticalSolidList"/>
    <dgm:cxn modelId="{B0507AAB-2D8C-4699-96D2-FD251B28FFC2}" type="presParOf" srcId="{4DC1B165-EB8D-4FF3-8885-28E72786C680}" destId="{1FC529F5-E3EF-4C88-B141-B4A0681EC5B1}" srcOrd="1" destOrd="0" presId="urn:microsoft.com/office/officeart/2018/2/layout/IconVerticalSolidList"/>
    <dgm:cxn modelId="{217109CE-2376-49B3-BF52-51E13A4BBD4B}" type="presParOf" srcId="{4DC1B165-EB8D-4FF3-8885-28E72786C680}" destId="{28B5F79A-FFE2-47E1-A2CE-D003AB2285A5}" srcOrd="2" destOrd="0" presId="urn:microsoft.com/office/officeart/2018/2/layout/IconVerticalSolidList"/>
    <dgm:cxn modelId="{E10121A3-1A02-4627-BB47-4730E5644156}" type="presParOf" srcId="{4DC1B165-EB8D-4FF3-8885-28E72786C680}" destId="{1663043F-896B-4225-9C73-71E3C7196B35}" srcOrd="3" destOrd="0" presId="urn:microsoft.com/office/officeart/2018/2/layout/IconVerticalSolidList"/>
    <dgm:cxn modelId="{83B371F7-7BC6-4AEB-990B-374FF1BCB89B}" type="presParOf" srcId="{900D0F78-A0D6-4FCA-9F28-4280E55D26AE}" destId="{44A7BDB1-31A5-41AD-BAC0-136D71486860}" srcOrd="11" destOrd="0" presId="urn:microsoft.com/office/officeart/2018/2/layout/IconVerticalSolidList"/>
    <dgm:cxn modelId="{0EBA0D98-03D3-42E0-AAD5-8438EA371E30}" type="presParOf" srcId="{900D0F78-A0D6-4FCA-9F28-4280E55D26AE}" destId="{4E76F20A-BFDD-42EC-95E5-5DFCFD02ADA5}" srcOrd="12" destOrd="0" presId="urn:microsoft.com/office/officeart/2018/2/layout/IconVerticalSolidList"/>
    <dgm:cxn modelId="{ADC1234C-E90D-4013-9A10-AFEA9B453DEF}" type="presParOf" srcId="{4E76F20A-BFDD-42EC-95E5-5DFCFD02ADA5}" destId="{BD07B6DB-5C68-4E2F-A550-72ABA64E2330}" srcOrd="0" destOrd="0" presId="urn:microsoft.com/office/officeart/2018/2/layout/IconVerticalSolidList"/>
    <dgm:cxn modelId="{5CE40740-6C33-458B-B789-E4B98246325E}" type="presParOf" srcId="{4E76F20A-BFDD-42EC-95E5-5DFCFD02ADA5}" destId="{1AA0FDA8-446E-4052-AADF-E53372788C8F}" srcOrd="1" destOrd="0" presId="urn:microsoft.com/office/officeart/2018/2/layout/IconVerticalSolidList"/>
    <dgm:cxn modelId="{CE8E0B03-A610-49FE-91CA-4E394548789D}" type="presParOf" srcId="{4E76F20A-BFDD-42EC-95E5-5DFCFD02ADA5}" destId="{B8AD2BC1-68C0-4D13-958A-4D7BCA5F4EB4}" srcOrd="2" destOrd="0" presId="urn:microsoft.com/office/officeart/2018/2/layout/IconVerticalSolidList"/>
    <dgm:cxn modelId="{6DFE3D75-DD5A-47FF-B6E4-4D5A5F306FB7}" type="presParOf" srcId="{4E76F20A-BFDD-42EC-95E5-5DFCFD02ADA5}" destId="{D07477A9-6F4C-4F80-BF8A-A34314DB89F6}" srcOrd="3" destOrd="0" presId="urn:microsoft.com/office/officeart/2018/2/layout/IconVerticalSolidList"/>
    <dgm:cxn modelId="{BEB01033-B482-41C2-A294-FDB9B679C3AD}" type="presParOf" srcId="{900D0F78-A0D6-4FCA-9F28-4280E55D26AE}" destId="{E0F0962A-8A55-41B7-ADE8-1DC7A5F66997}" srcOrd="13" destOrd="0" presId="urn:microsoft.com/office/officeart/2018/2/layout/IconVerticalSolidList"/>
    <dgm:cxn modelId="{9EAF9ABA-D59B-47AD-9027-AA2DE3FB6477}" type="presParOf" srcId="{900D0F78-A0D6-4FCA-9F28-4280E55D26AE}" destId="{2265967E-61F3-4129-900B-AF13FC57F5C3}" srcOrd="14" destOrd="0" presId="urn:microsoft.com/office/officeart/2018/2/layout/IconVerticalSolidList"/>
    <dgm:cxn modelId="{BB8A25A3-5E43-494D-8385-08070014C819}" type="presParOf" srcId="{2265967E-61F3-4129-900B-AF13FC57F5C3}" destId="{AB46FFC1-41F0-47E0-9310-F2F58843C097}" srcOrd="0" destOrd="0" presId="urn:microsoft.com/office/officeart/2018/2/layout/IconVerticalSolidList"/>
    <dgm:cxn modelId="{E18E2E04-0EB4-462D-A064-330122378A02}" type="presParOf" srcId="{2265967E-61F3-4129-900B-AF13FC57F5C3}" destId="{321CB3BC-0363-497B-B518-41D11670ABC5}" srcOrd="1" destOrd="0" presId="urn:microsoft.com/office/officeart/2018/2/layout/IconVerticalSolidList"/>
    <dgm:cxn modelId="{BE53263F-6D33-404E-A50F-3BB22974FCA2}" type="presParOf" srcId="{2265967E-61F3-4129-900B-AF13FC57F5C3}" destId="{F5F63ADA-DE0E-4BC8-88EB-AB51C00218A9}" srcOrd="2" destOrd="0" presId="urn:microsoft.com/office/officeart/2018/2/layout/IconVerticalSolidList"/>
    <dgm:cxn modelId="{1306BEF6-7BF9-4B89-8F8F-FF9FA0458B16}" type="presParOf" srcId="{2265967E-61F3-4129-900B-AF13FC57F5C3}" destId="{6A859256-7CFB-4983-8215-551976690D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1258B6-3CD1-45A7-913F-22AD410D60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7BF2D4-2346-4AAD-9B74-C097F29683D9}">
      <dgm:prSet custT="1"/>
      <dgm:spPr/>
      <dgm:t>
        <a:bodyPr/>
        <a:lstStyle/>
        <a:p>
          <a:r>
            <a:rPr lang="fr-FR" sz="1600" b="1" i="0" baseline="0" dirty="0"/>
            <a:t>Expand </a:t>
          </a:r>
          <a:r>
            <a:rPr lang="fr-FR" sz="1600" b="1" i="0" baseline="0" dirty="0" err="1"/>
            <a:t>datasets</a:t>
          </a:r>
          <a:r>
            <a:rPr lang="fr-FR" sz="1600" b="0" i="0" baseline="0" dirty="0"/>
            <a:t> by </a:t>
          </a:r>
          <a:r>
            <a:rPr lang="fr-FR" sz="1600" b="0" i="0" baseline="0" dirty="0" err="1"/>
            <a:t>including</a:t>
          </a:r>
          <a:r>
            <a:rPr lang="fr-FR" sz="1600" b="0" i="0" baseline="0" dirty="0"/>
            <a:t> images </a:t>
          </a:r>
          <a:r>
            <a:rPr lang="fr-FR" sz="1600" b="0" i="0" baseline="0" dirty="0" err="1"/>
            <a:t>from</a:t>
          </a:r>
          <a:r>
            <a:rPr lang="fr-FR" sz="1600" b="0" i="0" baseline="0" dirty="0"/>
            <a:t> </a:t>
          </a:r>
          <a:r>
            <a:rPr lang="en-029" sz="1600" b="0" i="0" baseline="0" noProof="0" dirty="0"/>
            <a:t>different</a:t>
          </a:r>
          <a:r>
            <a:rPr lang="fr-FR" sz="1600" b="0" i="0" baseline="0" dirty="0"/>
            <a:t> scanners, institutions, and diverse </a:t>
          </a:r>
          <a:r>
            <a:rPr lang="fr-FR" sz="1600" b="0" i="0" baseline="0" dirty="0" err="1"/>
            <a:t>demographics</a:t>
          </a:r>
          <a:r>
            <a:rPr lang="fr-FR" sz="1600" b="0" i="0" baseline="0" dirty="0"/>
            <a:t> to </a:t>
          </a:r>
          <a:r>
            <a:rPr lang="fr-FR" sz="1600" b="0" i="0" baseline="0" dirty="0" err="1"/>
            <a:t>improve</a:t>
          </a:r>
          <a:r>
            <a:rPr lang="fr-FR" sz="1600" b="0" i="0" baseline="0" dirty="0"/>
            <a:t> </a:t>
          </a:r>
          <a:r>
            <a:rPr lang="fr-FR" sz="1600" b="0" i="0" baseline="0" dirty="0" err="1"/>
            <a:t>generalizability</a:t>
          </a:r>
          <a:r>
            <a:rPr lang="fr-FR" sz="1600" b="0" i="0" baseline="0" dirty="0"/>
            <a:t>.</a:t>
          </a:r>
          <a:endParaRPr lang="en-US" sz="1600" dirty="0"/>
        </a:p>
      </dgm:t>
    </dgm:pt>
    <dgm:pt modelId="{970A0FBA-5F47-444A-9C8A-AE70B8BED25A}" type="parTrans" cxnId="{764D70D2-1C11-466D-8FC8-776CE9E1E346}">
      <dgm:prSet/>
      <dgm:spPr/>
      <dgm:t>
        <a:bodyPr/>
        <a:lstStyle/>
        <a:p>
          <a:endParaRPr lang="en-US"/>
        </a:p>
      </dgm:t>
    </dgm:pt>
    <dgm:pt modelId="{0884DFB7-3C6A-44AB-98E4-CD2EFDC3D121}" type="sibTrans" cxnId="{764D70D2-1C11-466D-8FC8-776CE9E1E346}">
      <dgm:prSet/>
      <dgm:spPr/>
      <dgm:t>
        <a:bodyPr/>
        <a:lstStyle/>
        <a:p>
          <a:endParaRPr lang="en-US"/>
        </a:p>
      </dgm:t>
    </dgm:pt>
    <dgm:pt modelId="{7509409B-3C29-4B82-A295-2F17447CEF8E}">
      <dgm:prSet custT="1"/>
      <dgm:spPr/>
      <dgm:t>
        <a:bodyPr/>
        <a:lstStyle/>
        <a:p>
          <a:r>
            <a:rPr lang="en-BZ" sz="1600" b="1" i="0" baseline="0" noProof="0" dirty="0"/>
            <a:t>Deploy models</a:t>
          </a:r>
          <a:r>
            <a:rPr lang="en-BZ" sz="1600" b="0" i="0" baseline="0" noProof="0" dirty="0"/>
            <a:t> on mobile or web-based diagnostic platforms to assess real-time performance in resource-limited settings.</a:t>
          </a:r>
          <a:endParaRPr lang="en-BZ" sz="1600" noProof="0" dirty="0"/>
        </a:p>
      </dgm:t>
    </dgm:pt>
    <dgm:pt modelId="{5127347E-6195-462D-8AEB-02F840565DD5}" type="parTrans" cxnId="{8B41EE36-2D9C-4715-AE90-5FFA89AE2518}">
      <dgm:prSet/>
      <dgm:spPr/>
      <dgm:t>
        <a:bodyPr/>
        <a:lstStyle/>
        <a:p>
          <a:endParaRPr lang="en-US"/>
        </a:p>
      </dgm:t>
    </dgm:pt>
    <dgm:pt modelId="{FF60725D-8367-4203-8968-BF0B499EDE1A}" type="sibTrans" cxnId="{8B41EE36-2D9C-4715-AE90-5FFA89AE2518}">
      <dgm:prSet/>
      <dgm:spPr/>
      <dgm:t>
        <a:bodyPr/>
        <a:lstStyle/>
        <a:p>
          <a:endParaRPr lang="en-US"/>
        </a:p>
      </dgm:t>
    </dgm:pt>
    <dgm:pt modelId="{9A1CE826-20BD-4B97-957E-CB1485F1342B}">
      <dgm:prSet/>
      <dgm:spPr/>
      <dgm:t>
        <a:bodyPr/>
        <a:lstStyle/>
        <a:p>
          <a:r>
            <a:rPr lang="en-CA" b="1" i="0" baseline="0" noProof="0" dirty="0"/>
            <a:t>Integrate multi-modal data</a:t>
          </a:r>
          <a:r>
            <a:rPr lang="en-CA" b="0" i="0" baseline="0" noProof="0" dirty="0"/>
            <a:t> (e.g., clinical notes, genetic information) for more comprehensive and accurate tumor diagnosis.</a:t>
          </a:r>
          <a:endParaRPr lang="en-CA" noProof="0" dirty="0"/>
        </a:p>
      </dgm:t>
    </dgm:pt>
    <dgm:pt modelId="{59AFC1B8-1365-467E-97B8-262695AE28FC}" type="parTrans" cxnId="{DA5F036E-22FB-4630-8718-7957DB39B15D}">
      <dgm:prSet/>
      <dgm:spPr/>
      <dgm:t>
        <a:bodyPr/>
        <a:lstStyle/>
        <a:p>
          <a:endParaRPr lang="en-US"/>
        </a:p>
      </dgm:t>
    </dgm:pt>
    <dgm:pt modelId="{FBE837DB-754F-41A8-BCFF-77480B6D6A7C}" type="sibTrans" cxnId="{DA5F036E-22FB-4630-8718-7957DB39B15D}">
      <dgm:prSet/>
      <dgm:spPr/>
      <dgm:t>
        <a:bodyPr/>
        <a:lstStyle/>
        <a:p>
          <a:endParaRPr lang="en-US"/>
        </a:p>
      </dgm:t>
    </dgm:pt>
    <dgm:pt modelId="{367B53BE-6088-40B2-A723-BEEF298E7A60}" type="pres">
      <dgm:prSet presAssocID="{191258B6-3CD1-45A7-913F-22AD410D60A1}" presName="root" presStyleCnt="0">
        <dgm:presLayoutVars>
          <dgm:dir/>
          <dgm:resizeHandles val="exact"/>
        </dgm:presLayoutVars>
      </dgm:prSet>
      <dgm:spPr/>
    </dgm:pt>
    <dgm:pt modelId="{90982A52-4CCE-4481-B113-4A5BD6D496B6}" type="pres">
      <dgm:prSet presAssocID="{C87BF2D4-2346-4AAD-9B74-C097F29683D9}" presName="compNode" presStyleCnt="0"/>
      <dgm:spPr/>
    </dgm:pt>
    <dgm:pt modelId="{45BA4D0E-DD71-4AA8-9EF5-F491E18D13C7}" type="pres">
      <dgm:prSet presAssocID="{C87BF2D4-2346-4AAD-9B74-C097F29683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5CDA4809-23E5-4B17-9357-A8B49D841782}" type="pres">
      <dgm:prSet presAssocID="{C87BF2D4-2346-4AAD-9B74-C097F29683D9}" presName="spaceRect" presStyleCnt="0"/>
      <dgm:spPr/>
    </dgm:pt>
    <dgm:pt modelId="{DE774992-7E96-476B-B211-B9FD89DF0D4B}" type="pres">
      <dgm:prSet presAssocID="{C87BF2D4-2346-4AAD-9B74-C097F29683D9}" presName="textRect" presStyleLbl="revTx" presStyleIdx="0" presStyleCnt="3">
        <dgm:presLayoutVars>
          <dgm:chMax val="1"/>
          <dgm:chPref val="1"/>
        </dgm:presLayoutVars>
      </dgm:prSet>
      <dgm:spPr/>
    </dgm:pt>
    <dgm:pt modelId="{A443B802-C01E-4982-A5CF-4DF02ACCF4B2}" type="pres">
      <dgm:prSet presAssocID="{0884DFB7-3C6A-44AB-98E4-CD2EFDC3D121}" presName="sibTrans" presStyleCnt="0"/>
      <dgm:spPr/>
    </dgm:pt>
    <dgm:pt modelId="{A9D6956F-F60E-4342-B61D-AC5E8248570C}" type="pres">
      <dgm:prSet presAssocID="{7509409B-3C29-4B82-A295-2F17447CEF8E}" presName="compNode" presStyleCnt="0"/>
      <dgm:spPr/>
    </dgm:pt>
    <dgm:pt modelId="{A45A6D80-AC51-48E3-B9D4-DBE1B77E9CD1}" type="pres">
      <dgm:prSet presAssocID="{7509409B-3C29-4B82-A295-2F17447CEF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9D3ED8BA-7795-47BE-AA0F-E24A3F83D897}" type="pres">
      <dgm:prSet presAssocID="{7509409B-3C29-4B82-A295-2F17447CEF8E}" presName="spaceRect" presStyleCnt="0"/>
      <dgm:spPr/>
    </dgm:pt>
    <dgm:pt modelId="{1A52ED56-7579-45E5-9939-E190312C2991}" type="pres">
      <dgm:prSet presAssocID="{7509409B-3C29-4B82-A295-2F17447CEF8E}" presName="textRect" presStyleLbl="revTx" presStyleIdx="1" presStyleCnt="3">
        <dgm:presLayoutVars>
          <dgm:chMax val="1"/>
          <dgm:chPref val="1"/>
        </dgm:presLayoutVars>
      </dgm:prSet>
      <dgm:spPr/>
    </dgm:pt>
    <dgm:pt modelId="{76B875EC-A60E-4D83-9125-427D5B67C264}" type="pres">
      <dgm:prSet presAssocID="{FF60725D-8367-4203-8968-BF0B499EDE1A}" presName="sibTrans" presStyleCnt="0"/>
      <dgm:spPr/>
    </dgm:pt>
    <dgm:pt modelId="{3E242BA1-AC06-4200-9CA8-70FCE72847DA}" type="pres">
      <dgm:prSet presAssocID="{9A1CE826-20BD-4B97-957E-CB1485F1342B}" presName="compNode" presStyleCnt="0"/>
      <dgm:spPr/>
    </dgm:pt>
    <dgm:pt modelId="{BB0E78B9-D692-4738-BC56-16555437F9D9}" type="pres">
      <dgm:prSet presAssocID="{9A1CE826-20BD-4B97-957E-CB1485F134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73A01358-6943-48A7-BAF5-AB04DEDD2776}" type="pres">
      <dgm:prSet presAssocID="{9A1CE826-20BD-4B97-957E-CB1485F1342B}" presName="spaceRect" presStyleCnt="0"/>
      <dgm:spPr/>
    </dgm:pt>
    <dgm:pt modelId="{BABE16EF-F929-4592-9295-C22A334F80FC}" type="pres">
      <dgm:prSet presAssocID="{9A1CE826-20BD-4B97-957E-CB1485F134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448E08-9E00-4EB7-8C07-C0648C612D96}" type="presOf" srcId="{9A1CE826-20BD-4B97-957E-CB1485F1342B}" destId="{BABE16EF-F929-4592-9295-C22A334F80FC}" srcOrd="0" destOrd="0" presId="urn:microsoft.com/office/officeart/2018/2/layout/IconLabelList"/>
    <dgm:cxn modelId="{8B41EE36-2D9C-4715-AE90-5FFA89AE2518}" srcId="{191258B6-3CD1-45A7-913F-22AD410D60A1}" destId="{7509409B-3C29-4B82-A295-2F17447CEF8E}" srcOrd="1" destOrd="0" parTransId="{5127347E-6195-462D-8AEB-02F840565DD5}" sibTransId="{FF60725D-8367-4203-8968-BF0B499EDE1A}"/>
    <dgm:cxn modelId="{BA9C5268-27EE-45BF-B5F9-5CC199AA32CD}" type="presOf" srcId="{C87BF2D4-2346-4AAD-9B74-C097F29683D9}" destId="{DE774992-7E96-476B-B211-B9FD89DF0D4B}" srcOrd="0" destOrd="0" presId="urn:microsoft.com/office/officeart/2018/2/layout/IconLabelList"/>
    <dgm:cxn modelId="{DA5F036E-22FB-4630-8718-7957DB39B15D}" srcId="{191258B6-3CD1-45A7-913F-22AD410D60A1}" destId="{9A1CE826-20BD-4B97-957E-CB1485F1342B}" srcOrd="2" destOrd="0" parTransId="{59AFC1B8-1365-467E-97B8-262695AE28FC}" sibTransId="{FBE837DB-754F-41A8-BCFF-77480B6D6A7C}"/>
    <dgm:cxn modelId="{5A1A90C1-C8D8-48E3-83AC-9747B5351945}" type="presOf" srcId="{7509409B-3C29-4B82-A295-2F17447CEF8E}" destId="{1A52ED56-7579-45E5-9939-E190312C2991}" srcOrd="0" destOrd="0" presId="urn:microsoft.com/office/officeart/2018/2/layout/IconLabelList"/>
    <dgm:cxn modelId="{A55B23C5-3FEF-42C0-B07A-DB3ABE521EA4}" type="presOf" srcId="{191258B6-3CD1-45A7-913F-22AD410D60A1}" destId="{367B53BE-6088-40B2-A723-BEEF298E7A60}" srcOrd="0" destOrd="0" presId="urn:microsoft.com/office/officeart/2018/2/layout/IconLabelList"/>
    <dgm:cxn modelId="{764D70D2-1C11-466D-8FC8-776CE9E1E346}" srcId="{191258B6-3CD1-45A7-913F-22AD410D60A1}" destId="{C87BF2D4-2346-4AAD-9B74-C097F29683D9}" srcOrd="0" destOrd="0" parTransId="{970A0FBA-5F47-444A-9C8A-AE70B8BED25A}" sibTransId="{0884DFB7-3C6A-44AB-98E4-CD2EFDC3D121}"/>
    <dgm:cxn modelId="{20CECB19-7678-4B31-A702-BF96686B53D3}" type="presParOf" srcId="{367B53BE-6088-40B2-A723-BEEF298E7A60}" destId="{90982A52-4CCE-4481-B113-4A5BD6D496B6}" srcOrd="0" destOrd="0" presId="urn:microsoft.com/office/officeart/2018/2/layout/IconLabelList"/>
    <dgm:cxn modelId="{5697D904-52A0-4E63-83B7-BD610D7E1339}" type="presParOf" srcId="{90982A52-4CCE-4481-B113-4A5BD6D496B6}" destId="{45BA4D0E-DD71-4AA8-9EF5-F491E18D13C7}" srcOrd="0" destOrd="0" presId="urn:microsoft.com/office/officeart/2018/2/layout/IconLabelList"/>
    <dgm:cxn modelId="{52F22F48-32D2-41DF-80B0-2879412FC8C2}" type="presParOf" srcId="{90982A52-4CCE-4481-B113-4A5BD6D496B6}" destId="{5CDA4809-23E5-4B17-9357-A8B49D841782}" srcOrd="1" destOrd="0" presId="urn:microsoft.com/office/officeart/2018/2/layout/IconLabelList"/>
    <dgm:cxn modelId="{D7E5536F-67FE-4B86-954D-2973A6941428}" type="presParOf" srcId="{90982A52-4CCE-4481-B113-4A5BD6D496B6}" destId="{DE774992-7E96-476B-B211-B9FD89DF0D4B}" srcOrd="2" destOrd="0" presId="urn:microsoft.com/office/officeart/2018/2/layout/IconLabelList"/>
    <dgm:cxn modelId="{DEA1E808-13DD-4C79-95B5-B5B497220C23}" type="presParOf" srcId="{367B53BE-6088-40B2-A723-BEEF298E7A60}" destId="{A443B802-C01E-4982-A5CF-4DF02ACCF4B2}" srcOrd="1" destOrd="0" presId="urn:microsoft.com/office/officeart/2018/2/layout/IconLabelList"/>
    <dgm:cxn modelId="{C94FBD68-1824-40D4-ACA6-51785FE7EDA3}" type="presParOf" srcId="{367B53BE-6088-40B2-A723-BEEF298E7A60}" destId="{A9D6956F-F60E-4342-B61D-AC5E8248570C}" srcOrd="2" destOrd="0" presId="urn:microsoft.com/office/officeart/2018/2/layout/IconLabelList"/>
    <dgm:cxn modelId="{4C9228B6-869A-4B6A-9A06-F2AEF63AD760}" type="presParOf" srcId="{A9D6956F-F60E-4342-B61D-AC5E8248570C}" destId="{A45A6D80-AC51-48E3-B9D4-DBE1B77E9CD1}" srcOrd="0" destOrd="0" presId="urn:microsoft.com/office/officeart/2018/2/layout/IconLabelList"/>
    <dgm:cxn modelId="{11B70258-0404-4E9C-B4C5-B75AA54BBA34}" type="presParOf" srcId="{A9D6956F-F60E-4342-B61D-AC5E8248570C}" destId="{9D3ED8BA-7795-47BE-AA0F-E24A3F83D897}" srcOrd="1" destOrd="0" presId="urn:microsoft.com/office/officeart/2018/2/layout/IconLabelList"/>
    <dgm:cxn modelId="{4EC99452-AEA0-4D4B-877D-8998BABA5E94}" type="presParOf" srcId="{A9D6956F-F60E-4342-B61D-AC5E8248570C}" destId="{1A52ED56-7579-45E5-9939-E190312C2991}" srcOrd="2" destOrd="0" presId="urn:microsoft.com/office/officeart/2018/2/layout/IconLabelList"/>
    <dgm:cxn modelId="{151F1B44-3582-46DF-8217-9C3F26353581}" type="presParOf" srcId="{367B53BE-6088-40B2-A723-BEEF298E7A60}" destId="{76B875EC-A60E-4D83-9125-427D5B67C264}" srcOrd="3" destOrd="0" presId="urn:microsoft.com/office/officeart/2018/2/layout/IconLabelList"/>
    <dgm:cxn modelId="{836E2A48-E4FD-434D-99D4-CCB1DF707714}" type="presParOf" srcId="{367B53BE-6088-40B2-A723-BEEF298E7A60}" destId="{3E242BA1-AC06-4200-9CA8-70FCE72847DA}" srcOrd="4" destOrd="0" presId="urn:microsoft.com/office/officeart/2018/2/layout/IconLabelList"/>
    <dgm:cxn modelId="{BEBA6BA1-3CCA-40B2-A2C2-0540A6C06294}" type="presParOf" srcId="{3E242BA1-AC06-4200-9CA8-70FCE72847DA}" destId="{BB0E78B9-D692-4738-BC56-16555437F9D9}" srcOrd="0" destOrd="0" presId="urn:microsoft.com/office/officeart/2018/2/layout/IconLabelList"/>
    <dgm:cxn modelId="{ACED4DA3-754D-499D-B82E-2E58AAA90ED3}" type="presParOf" srcId="{3E242BA1-AC06-4200-9CA8-70FCE72847DA}" destId="{73A01358-6943-48A7-BAF5-AB04DEDD2776}" srcOrd="1" destOrd="0" presId="urn:microsoft.com/office/officeart/2018/2/layout/IconLabelList"/>
    <dgm:cxn modelId="{D5B5C232-2CFE-4CE4-A623-AE23B0A5A6DB}" type="presParOf" srcId="{3E242BA1-AC06-4200-9CA8-70FCE72847DA}" destId="{BABE16EF-F929-4592-9295-C22A334F80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7F22D7-E6F2-46B3-A5DB-FC689B2169FB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46DC9-23C1-471D-8257-80C878E5C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Background</a:t>
          </a:r>
          <a:endParaRPr lang="en-US" dirty="0"/>
        </a:p>
      </dgm:t>
    </dgm:pt>
    <dgm:pt modelId="{B33A1C96-2129-450A-B19F-A41979A27A71}" type="parTrans" cxnId="{489BE649-6E30-482B-97BA-6E1BDAE40A39}">
      <dgm:prSet/>
      <dgm:spPr/>
      <dgm:t>
        <a:bodyPr/>
        <a:lstStyle/>
        <a:p>
          <a:endParaRPr lang="en-US"/>
        </a:p>
      </dgm:t>
    </dgm:pt>
    <dgm:pt modelId="{2BE43C48-7C46-4F80-B9A5-A82A2A5459AC}" type="sibTrans" cxnId="{489BE649-6E30-482B-97BA-6E1BDAE40A39}">
      <dgm:prSet/>
      <dgm:spPr/>
      <dgm:t>
        <a:bodyPr/>
        <a:lstStyle/>
        <a:p>
          <a:endParaRPr lang="en-US"/>
        </a:p>
      </dgm:t>
    </dgm:pt>
    <dgm:pt modelId="{9415AFE7-BF88-4585-8F17-0C64A3B2C590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Brain tumors are life-threatening and require early, accurate classification.</a:t>
          </a:r>
        </a:p>
      </dgm:t>
    </dgm:pt>
    <dgm:pt modelId="{A0C07C41-8A4A-4F58-A202-6E3ED8D32BA7}" type="parTrans" cxnId="{130A0CE7-49E1-483D-B034-EA77DDA0ED82}">
      <dgm:prSet/>
      <dgm:spPr/>
      <dgm:t>
        <a:bodyPr/>
        <a:lstStyle/>
        <a:p>
          <a:endParaRPr lang="en-US"/>
        </a:p>
      </dgm:t>
    </dgm:pt>
    <dgm:pt modelId="{2FE79C47-B687-4E10-A9CC-E9B085E45AEC}" type="sibTrans" cxnId="{130A0CE7-49E1-483D-B034-EA77DDA0ED82}">
      <dgm:prSet/>
      <dgm:spPr/>
      <dgm:t>
        <a:bodyPr/>
        <a:lstStyle/>
        <a:p>
          <a:endParaRPr lang="en-US"/>
        </a:p>
      </dgm:t>
    </dgm:pt>
    <dgm:pt modelId="{BC321A51-C526-440E-8375-E624203DDB9E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sz="1200" dirty="0"/>
            <a:t>Manual MRI analysis is time-consuming and prone to variability.</a:t>
          </a:r>
        </a:p>
      </dgm:t>
    </dgm:pt>
    <dgm:pt modelId="{83AA78FD-6EF2-4016-98EF-7D4C433A6716}" type="parTrans" cxnId="{CBACAA2A-2D70-431B-8B63-710BA895941C}">
      <dgm:prSet/>
      <dgm:spPr/>
      <dgm:t>
        <a:bodyPr/>
        <a:lstStyle/>
        <a:p>
          <a:endParaRPr lang="en-US"/>
        </a:p>
      </dgm:t>
    </dgm:pt>
    <dgm:pt modelId="{1AF5F6DC-AB16-4AD0-BD17-26ED10538B88}" type="sibTrans" cxnId="{CBACAA2A-2D70-431B-8B63-710BA895941C}">
      <dgm:prSet/>
      <dgm:spPr/>
      <dgm:t>
        <a:bodyPr/>
        <a:lstStyle/>
        <a:p>
          <a:endParaRPr lang="en-US"/>
        </a:p>
      </dgm:t>
    </dgm:pt>
    <dgm:pt modelId="{734185BB-31D7-49A7-A143-EAE82C4A5953}">
      <dgm:prSet custT="1"/>
      <dgm:spPr/>
      <dgm:t>
        <a:bodyPr/>
        <a:lstStyle/>
        <a:p>
          <a:pPr rtl="0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sz="1200" dirty="0"/>
            <a:t>Deep learning offers faster, more reliable tumor detection.</a:t>
          </a:r>
        </a:p>
      </dgm:t>
    </dgm:pt>
    <dgm:pt modelId="{A95FD8E1-B256-4F4B-8471-59BAEE004D05}" type="parTrans" cxnId="{F554CECF-2F1A-4EB2-9EEC-0945B847215A}">
      <dgm:prSet/>
      <dgm:spPr/>
      <dgm:t>
        <a:bodyPr/>
        <a:lstStyle/>
        <a:p>
          <a:endParaRPr lang="en-US"/>
        </a:p>
      </dgm:t>
    </dgm:pt>
    <dgm:pt modelId="{6D4EC4A0-525B-4BE3-9CCB-BDB975D703EE}" type="sibTrans" cxnId="{F554CECF-2F1A-4EB2-9EEC-0945B847215A}">
      <dgm:prSet/>
      <dgm:spPr/>
      <dgm:t>
        <a:bodyPr/>
        <a:lstStyle/>
        <a:p>
          <a:endParaRPr lang="en-US"/>
        </a:p>
      </dgm:t>
    </dgm:pt>
    <dgm:pt modelId="{CD1291F1-E7C5-4925-9E7A-75C20D8796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Challenges</a:t>
          </a:r>
          <a:endParaRPr lang="en-US" dirty="0"/>
        </a:p>
      </dgm:t>
    </dgm:pt>
    <dgm:pt modelId="{ECC34072-434A-4717-B286-ACE603BC067C}" type="parTrans" cxnId="{55D33E57-1070-4112-B3CC-BBA94FD8FE2E}">
      <dgm:prSet/>
      <dgm:spPr/>
      <dgm:t>
        <a:bodyPr/>
        <a:lstStyle/>
        <a:p>
          <a:endParaRPr lang="en-US"/>
        </a:p>
      </dgm:t>
    </dgm:pt>
    <dgm:pt modelId="{B109AE2E-7881-46F4-9F80-AD09A7EC245C}" type="sibTrans" cxnId="{55D33E57-1070-4112-B3CC-BBA94FD8FE2E}">
      <dgm:prSet/>
      <dgm:spPr/>
      <dgm:t>
        <a:bodyPr/>
        <a:lstStyle/>
        <a:p>
          <a:endParaRPr lang="en-US"/>
        </a:p>
      </dgm:t>
    </dgm:pt>
    <dgm:pt modelId="{BAD2F3B1-9E59-4976-AE07-0075A8CCB1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Most current models are trained on </a:t>
          </a:r>
          <a:r>
            <a:rPr lang="en-US" sz="1200" b="1" dirty="0"/>
            <a:t>clean, high-quality MRI scans</a:t>
          </a:r>
          <a:r>
            <a:rPr lang="en-US" sz="1200" dirty="0"/>
            <a:t>.</a:t>
          </a:r>
        </a:p>
      </dgm:t>
    </dgm:pt>
    <dgm:pt modelId="{89D30818-E998-4215-A401-21D996C744B9}" type="parTrans" cxnId="{02252DD0-2DC4-466D-974F-FE3984EF3839}">
      <dgm:prSet/>
      <dgm:spPr/>
      <dgm:t>
        <a:bodyPr/>
        <a:lstStyle/>
        <a:p>
          <a:endParaRPr lang="en-US"/>
        </a:p>
      </dgm:t>
    </dgm:pt>
    <dgm:pt modelId="{8910978C-9303-4853-8D42-3AD13F31AB8D}" type="sibTrans" cxnId="{02252DD0-2DC4-466D-974F-FE3984EF3839}">
      <dgm:prSet/>
      <dgm:spPr/>
      <dgm:t>
        <a:bodyPr/>
        <a:lstStyle/>
        <a:p>
          <a:endParaRPr lang="en-US"/>
        </a:p>
      </dgm:t>
    </dgm:pt>
    <dgm:pt modelId="{44DF9AB0-8FDD-4175-A7C5-9AFBE2B991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Real-world clinical images are often </a:t>
          </a:r>
          <a:r>
            <a:rPr lang="en-US" sz="1200" b="1" dirty="0"/>
            <a:t>noisy, degraded, or low-resolution</a:t>
          </a:r>
          <a:r>
            <a:rPr lang="en-US" sz="1200" dirty="0"/>
            <a:t>.</a:t>
          </a:r>
        </a:p>
      </dgm:t>
    </dgm:pt>
    <dgm:pt modelId="{084FA79E-0C55-49A9-A9DD-3D8BA4B843E4}" type="parTrans" cxnId="{E691C452-8886-4B69-80A2-D62633D3387C}">
      <dgm:prSet/>
      <dgm:spPr/>
      <dgm:t>
        <a:bodyPr/>
        <a:lstStyle/>
        <a:p>
          <a:endParaRPr lang="en-US"/>
        </a:p>
      </dgm:t>
    </dgm:pt>
    <dgm:pt modelId="{F0F3A0DC-B5CD-4FDC-8E3F-19D8560276D6}" type="sibTrans" cxnId="{E691C452-8886-4B69-80A2-D62633D3387C}">
      <dgm:prSet/>
      <dgm:spPr/>
      <dgm:t>
        <a:bodyPr/>
        <a:lstStyle/>
        <a:p>
          <a:endParaRPr lang="en-US"/>
        </a:p>
      </dgm:t>
    </dgm:pt>
    <dgm:pt modelId="{FFB0258F-3224-48F1-A372-7B8F486F1B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Many models fail to generalize to these real-world conditions.</a:t>
          </a:r>
        </a:p>
      </dgm:t>
    </dgm:pt>
    <dgm:pt modelId="{25630908-DD0C-4154-9E85-52694195CA80}" type="parTrans" cxnId="{BFB5CE37-7474-4D96-8688-886D3E4D3ABA}">
      <dgm:prSet/>
      <dgm:spPr/>
      <dgm:t>
        <a:bodyPr/>
        <a:lstStyle/>
        <a:p>
          <a:endParaRPr lang="en-US"/>
        </a:p>
      </dgm:t>
    </dgm:pt>
    <dgm:pt modelId="{D2A4548E-807B-4A71-AD56-5592B7DEA0CC}" type="sibTrans" cxnId="{BFB5CE37-7474-4D96-8688-886D3E4D3ABA}">
      <dgm:prSet/>
      <dgm:spPr/>
      <dgm:t>
        <a:bodyPr/>
        <a:lstStyle/>
        <a:p>
          <a:endParaRPr lang="en-US"/>
        </a:p>
      </dgm:t>
    </dgm:pt>
    <dgm:pt modelId="{D1A31300-17B7-49BF-9884-868FD764D6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Problem Statement</a:t>
          </a:r>
          <a:endParaRPr lang="en-US" dirty="0"/>
        </a:p>
      </dgm:t>
    </dgm:pt>
    <dgm:pt modelId="{1F1EEF7A-EDC0-42A0-868A-EE52838EC700}" type="parTrans" cxnId="{D4587DA3-BA8A-44F5-8CC4-F1388D967E9E}">
      <dgm:prSet/>
      <dgm:spPr/>
      <dgm:t>
        <a:bodyPr/>
        <a:lstStyle/>
        <a:p>
          <a:endParaRPr lang="en-US"/>
        </a:p>
      </dgm:t>
    </dgm:pt>
    <dgm:pt modelId="{35B18271-8E37-4C6E-9CF6-0F95EB6D6207}" type="sibTrans" cxnId="{D4587DA3-BA8A-44F5-8CC4-F1388D967E9E}">
      <dgm:prSet/>
      <dgm:spPr/>
      <dgm:t>
        <a:bodyPr/>
        <a:lstStyle/>
        <a:p>
          <a:endParaRPr lang="en-US"/>
        </a:p>
      </dgm:t>
    </dgm:pt>
    <dgm:pt modelId="{94EF986D-0347-4AC8-9F29-145217F94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a </a:t>
          </a:r>
          <a:r>
            <a:rPr lang="en-US" b="1" dirty="0"/>
            <a:t>robust deep learning model</a:t>
          </a:r>
          <a:r>
            <a:rPr lang="en-US" dirty="0"/>
            <a:t> for brain tumor classification.</a:t>
          </a:r>
        </a:p>
      </dgm:t>
    </dgm:pt>
    <dgm:pt modelId="{F1D29788-BDE8-426A-BC1E-859330E4EB40}" type="parTrans" cxnId="{48EFA030-DF85-44D2-9712-C3C48C3DEA48}">
      <dgm:prSet/>
      <dgm:spPr/>
      <dgm:t>
        <a:bodyPr/>
        <a:lstStyle/>
        <a:p>
          <a:endParaRPr lang="en-US"/>
        </a:p>
      </dgm:t>
    </dgm:pt>
    <dgm:pt modelId="{304341AF-D864-4375-9594-4CDD4EEDE950}" type="sibTrans" cxnId="{48EFA030-DF85-44D2-9712-C3C48C3DEA48}">
      <dgm:prSet/>
      <dgm:spPr/>
      <dgm:t>
        <a:bodyPr/>
        <a:lstStyle/>
        <a:p>
          <a:endParaRPr lang="en-US"/>
        </a:p>
      </dgm:t>
    </dgm:pt>
    <dgm:pt modelId="{08CC4DC9-51A1-491F-AFCA-B30C25E5A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handling </a:t>
          </a:r>
          <a:r>
            <a:rPr lang="en-US" b="1" dirty="0"/>
            <a:t>noisy and degraded MRI scans</a:t>
          </a:r>
          <a:r>
            <a:rPr lang="en-US" dirty="0"/>
            <a:t>.</a:t>
          </a:r>
        </a:p>
      </dgm:t>
    </dgm:pt>
    <dgm:pt modelId="{B8AF05AE-BFE2-4228-8E1F-B93E9CA25A87}" type="parTrans" cxnId="{01FF06AC-E042-48FA-AF73-8B2A952194F5}">
      <dgm:prSet/>
      <dgm:spPr/>
      <dgm:t>
        <a:bodyPr/>
        <a:lstStyle/>
        <a:p>
          <a:endParaRPr lang="en-US"/>
        </a:p>
      </dgm:t>
    </dgm:pt>
    <dgm:pt modelId="{733BE590-3E94-46B8-9D50-B64CC41EBEE1}" type="sibTrans" cxnId="{01FF06AC-E042-48FA-AF73-8B2A952194F5}">
      <dgm:prSet/>
      <dgm:spPr/>
      <dgm:t>
        <a:bodyPr/>
        <a:lstStyle/>
        <a:p>
          <a:endParaRPr lang="en-US"/>
        </a:p>
      </dgm:t>
    </dgm:pt>
    <dgm:pt modelId="{BC6A5239-AE53-41C6-BB89-D8C1484128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models best suited for </a:t>
          </a:r>
          <a:r>
            <a:rPr lang="en-US" b="1" dirty="0"/>
            <a:t>real-world clinical use</a:t>
          </a:r>
          <a:r>
            <a:rPr lang="en-US" dirty="0"/>
            <a:t>.</a:t>
          </a:r>
        </a:p>
      </dgm:t>
    </dgm:pt>
    <dgm:pt modelId="{C0DAA4AD-5F12-46D4-8ACC-B858B3DD45FE}" type="parTrans" cxnId="{3AFB251A-C720-44EC-890F-DEFE0A8D8F1C}">
      <dgm:prSet/>
      <dgm:spPr/>
      <dgm:t>
        <a:bodyPr/>
        <a:lstStyle/>
        <a:p>
          <a:endParaRPr lang="en-US"/>
        </a:p>
      </dgm:t>
    </dgm:pt>
    <dgm:pt modelId="{EA24B5B2-3A5C-4470-BE93-86597AAB6A24}" type="sibTrans" cxnId="{3AFB251A-C720-44EC-890F-DEFE0A8D8F1C}">
      <dgm:prSet/>
      <dgm:spPr/>
      <dgm:t>
        <a:bodyPr/>
        <a:lstStyle/>
        <a:p>
          <a:endParaRPr lang="en-US"/>
        </a:p>
      </dgm:t>
    </dgm:pt>
    <dgm:pt modelId="{7817F3D1-F976-4FAF-ABDB-B1EF4C8E62EF}" type="pres">
      <dgm:prSet presAssocID="{C47F22D7-E6F2-46B3-A5DB-FC689B2169FB}" presName="root" presStyleCnt="0">
        <dgm:presLayoutVars>
          <dgm:dir/>
          <dgm:resizeHandles val="exact"/>
        </dgm:presLayoutVars>
      </dgm:prSet>
      <dgm:spPr/>
    </dgm:pt>
    <dgm:pt modelId="{5F9F3AED-8C4C-4DD8-9C6C-E8B17446E2F6}" type="pres">
      <dgm:prSet presAssocID="{49346DC9-23C1-471D-8257-80C878E5CB5D}" presName="compNode" presStyleCnt="0"/>
      <dgm:spPr/>
    </dgm:pt>
    <dgm:pt modelId="{E20CE00A-8413-4FEE-85D7-3E335E36ED7F}" type="pres">
      <dgm:prSet presAssocID="{49346DC9-23C1-471D-8257-80C878E5CB5D}" presName="bgRect" presStyleLbl="bgShp" presStyleIdx="0" presStyleCnt="3"/>
      <dgm:spPr/>
    </dgm:pt>
    <dgm:pt modelId="{BAC60E00-CE12-4041-B52A-97C0C670A99A}" type="pres">
      <dgm:prSet presAssocID="{49346DC9-23C1-471D-8257-80C878E5CB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au"/>
        </a:ext>
      </dgm:extLst>
    </dgm:pt>
    <dgm:pt modelId="{A8B7C5E6-98FA-4743-BAE9-EE0505ACBAE6}" type="pres">
      <dgm:prSet presAssocID="{49346DC9-23C1-471D-8257-80C878E5CB5D}" presName="spaceRect" presStyleCnt="0"/>
      <dgm:spPr/>
    </dgm:pt>
    <dgm:pt modelId="{66A663FD-C728-4F0B-8C78-D52432A6BF62}" type="pres">
      <dgm:prSet presAssocID="{49346DC9-23C1-471D-8257-80C878E5CB5D}" presName="parTx" presStyleLbl="revTx" presStyleIdx="0" presStyleCnt="6">
        <dgm:presLayoutVars>
          <dgm:chMax val="0"/>
          <dgm:chPref val="0"/>
        </dgm:presLayoutVars>
      </dgm:prSet>
      <dgm:spPr/>
    </dgm:pt>
    <dgm:pt modelId="{ABF3E5F8-865B-4EDF-AD7A-EA499085AF32}" type="pres">
      <dgm:prSet presAssocID="{49346DC9-23C1-471D-8257-80C878E5CB5D}" presName="desTx" presStyleLbl="revTx" presStyleIdx="1" presStyleCnt="6">
        <dgm:presLayoutVars/>
      </dgm:prSet>
      <dgm:spPr/>
    </dgm:pt>
    <dgm:pt modelId="{4C364D74-C7BD-4A1C-8E3C-13F68117515B}" type="pres">
      <dgm:prSet presAssocID="{2BE43C48-7C46-4F80-B9A5-A82A2A5459AC}" presName="sibTrans" presStyleCnt="0"/>
      <dgm:spPr/>
    </dgm:pt>
    <dgm:pt modelId="{7B075909-315C-4D6D-930E-A61429F82615}" type="pres">
      <dgm:prSet presAssocID="{CD1291F1-E7C5-4925-9E7A-75C20D879667}" presName="compNode" presStyleCnt="0"/>
      <dgm:spPr/>
    </dgm:pt>
    <dgm:pt modelId="{648CC72D-BBB7-4A50-A2EB-3766CDCCFA3B}" type="pres">
      <dgm:prSet presAssocID="{CD1291F1-E7C5-4925-9E7A-75C20D879667}" presName="bgRect" presStyleLbl="bgShp" presStyleIdx="1" presStyleCnt="3"/>
      <dgm:spPr/>
    </dgm:pt>
    <dgm:pt modelId="{C6CED33B-25C5-45EE-9B89-381671E11AA0}" type="pres">
      <dgm:prSet presAssocID="{CD1291F1-E7C5-4925-9E7A-75C20D8796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2D5C187-31F4-4FF7-8073-3AD7335E6B3B}" type="pres">
      <dgm:prSet presAssocID="{CD1291F1-E7C5-4925-9E7A-75C20D879667}" presName="spaceRect" presStyleCnt="0"/>
      <dgm:spPr/>
    </dgm:pt>
    <dgm:pt modelId="{B398F096-1EF2-4674-8A79-8406CA646AE2}" type="pres">
      <dgm:prSet presAssocID="{CD1291F1-E7C5-4925-9E7A-75C20D879667}" presName="parTx" presStyleLbl="revTx" presStyleIdx="2" presStyleCnt="6">
        <dgm:presLayoutVars>
          <dgm:chMax val="0"/>
          <dgm:chPref val="0"/>
        </dgm:presLayoutVars>
      </dgm:prSet>
      <dgm:spPr/>
    </dgm:pt>
    <dgm:pt modelId="{BF3245D5-F35E-402F-8EC6-E1DD1E98018A}" type="pres">
      <dgm:prSet presAssocID="{CD1291F1-E7C5-4925-9E7A-75C20D879667}" presName="desTx" presStyleLbl="revTx" presStyleIdx="3" presStyleCnt="6">
        <dgm:presLayoutVars/>
      </dgm:prSet>
      <dgm:spPr/>
    </dgm:pt>
    <dgm:pt modelId="{84CD39D2-41A9-41AF-9CA4-8BBBF920B22F}" type="pres">
      <dgm:prSet presAssocID="{B109AE2E-7881-46F4-9F80-AD09A7EC245C}" presName="sibTrans" presStyleCnt="0"/>
      <dgm:spPr/>
    </dgm:pt>
    <dgm:pt modelId="{4499C2BB-62B9-406B-8289-DB45BE3AF148}" type="pres">
      <dgm:prSet presAssocID="{D1A31300-17B7-49BF-9884-868FD764D6A7}" presName="compNode" presStyleCnt="0"/>
      <dgm:spPr/>
    </dgm:pt>
    <dgm:pt modelId="{63884864-8DF6-4C4B-8D66-A6E99DC5178E}" type="pres">
      <dgm:prSet presAssocID="{D1A31300-17B7-49BF-9884-868FD764D6A7}" presName="bgRect" presStyleLbl="bgShp" presStyleIdx="2" presStyleCnt="3"/>
      <dgm:spPr/>
    </dgm:pt>
    <dgm:pt modelId="{04F50D20-01BF-443B-9402-24A2B5F78547}" type="pres">
      <dgm:prSet presAssocID="{D1A31300-17B7-49BF-9884-868FD764D6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816516E-E164-4BA5-BA2D-DAF2965EE96D}" type="pres">
      <dgm:prSet presAssocID="{D1A31300-17B7-49BF-9884-868FD764D6A7}" presName="spaceRect" presStyleCnt="0"/>
      <dgm:spPr/>
    </dgm:pt>
    <dgm:pt modelId="{7D465B28-6A32-498E-8CEE-A5C11A6FAE49}" type="pres">
      <dgm:prSet presAssocID="{D1A31300-17B7-49BF-9884-868FD764D6A7}" presName="parTx" presStyleLbl="revTx" presStyleIdx="4" presStyleCnt="6">
        <dgm:presLayoutVars>
          <dgm:chMax val="0"/>
          <dgm:chPref val="0"/>
        </dgm:presLayoutVars>
      </dgm:prSet>
      <dgm:spPr/>
    </dgm:pt>
    <dgm:pt modelId="{AE2E3BB1-18A5-4E6B-A81D-70B3EA3F9935}" type="pres">
      <dgm:prSet presAssocID="{D1A31300-17B7-49BF-9884-868FD764D6A7}" presName="desTx" presStyleLbl="revTx" presStyleIdx="5" presStyleCnt="6">
        <dgm:presLayoutVars/>
      </dgm:prSet>
      <dgm:spPr/>
    </dgm:pt>
  </dgm:ptLst>
  <dgm:cxnLst>
    <dgm:cxn modelId="{3AFB251A-C720-44EC-890F-DEFE0A8D8F1C}" srcId="{D1A31300-17B7-49BF-9884-868FD764D6A7}" destId="{BC6A5239-AE53-41C6-BB89-D8C14841283A}" srcOrd="2" destOrd="0" parTransId="{C0DAA4AD-5F12-46D4-8ACC-B858B3DD45FE}" sibTransId="{EA24B5B2-3A5C-4470-BE93-86597AAB6A24}"/>
    <dgm:cxn modelId="{03C67F1D-5CF7-4332-9251-DBE99A87B02D}" type="presOf" srcId="{49346DC9-23C1-471D-8257-80C878E5CB5D}" destId="{66A663FD-C728-4F0B-8C78-D52432A6BF62}" srcOrd="0" destOrd="0" presId="urn:microsoft.com/office/officeart/2018/2/layout/IconVerticalSolidList"/>
    <dgm:cxn modelId="{342CE01D-04D6-43F3-90EA-FFDEEC749F4C}" type="presOf" srcId="{734185BB-31D7-49A7-A143-EAE82C4A5953}" destId="{ABF3E5F8-865B-4EDF-AD7A-EA499085AF32}" srcOrd="0" destOrd="2" presId="urn:microsoft.com/office/officeart/2018/2/layout/IconVerticalSolidList"/>
    <dgm:cxn modelId="{CBACAA2A-2D70-431B-8B63-710BA895941C}" srcId="{49346DC9-23C1-471D-8257-80C878E5CB5D}" destId="{BC321A51-C526-440E-8375-E624203DDB9E}" srcOrd="1" destOrd="0" parTransId="{83AA78FD-6EF2-4016-98EF-7D4C433A6716}" sibTransId="{1AF5F6DC-AB16-4AD0-BD17-26ED10538B88}"/>
    <dgm:cxn modelId="{48EFA030-DF85-44D2-9712-C3C48C3DEA48}" srcId="{D1A31300-17B7-49BF-9884-868FD764D6A7}" destId="{94EF986D-0347-4AC8-9F29-145217F94ADE}" srcOrd="0" destOrd="0" parTransId="{F1D29788-BDE8-426A-BC1E-859330E4EB40}" sibTransId="{304341AF-D864-4375-9594-4CDD4EEDE950}"/>
    <dgm:cxn modelId="{BFB5CE37-7474-4D96-8688-886D3E4D3ABA}" srcId="{CD1291F1-E7C5-4925-9E7A-75C20D879667}" destId="{FFB0258F-3224-48F1-A372-7B8F486F1BEC}" srcOrd="2" destOrd="0" parTransId="{25630908-DD0C-4154-9E85-52694195CA80}" sibTransId="{D2A4548E-807B-4A71-AD56-5592B7DEA0CC}"/>
    <dgm:cxn modelId="{489BE649-6E30-482B-97BA-6E1BDAE40A39}" srcId="{C47F22D7-E6F2-46B3-A5DB-FC689B2169FB}" destId="{49346DC9-23C1-471D-8257-80C878E5CB5D}" srcOrd="0" destOrd="0" parTransId="{B33A1C96-2129-450A-B19F-A41979A27A71}" sibTransId="{2BE43C48-7C46-4F80-B9A5-A82A2A5459AC}"/>
    <dgm:cxn modelId="{83B4166B-1E10-45FE-B2FF-CA015A65A087}" type="presOf" srcId="{C47F22D7-E6F2-46B3-A5DB-FC689B2169FB}" destId="{7817F3D1-F976-4FAF-ABDB-B1EF4C8E62EF}" srcOrd="0" destOrd="0" presId="urn:microsoft.com/office/officeart/2018/2/layout/IconVerticalSolidList"/>
    <dgm:cxn modelId="{C468E66F-0B36-4D79-9A9B-B7E12E0E1ED6}" type="presOf" srcId="{BC321A51-C526-440E-8375-E624203DDB9E}" destId="{ABF3E5F8-865B-4EDF-AD7A-EA499085AF32}" srcOrd="0" destOrd="1" presId="urn:microsoft.com/office/officeart/2018/2/layout/IconVerticalSolidList"/>
    <dgm:cxn modelId="{E691C452-8886-4B69-80A2-D62633D3387C}" srcId="{CD1291F1-E7C5-4925-9E7A-75C20D879667}" destId="{44DF9AB0-8FDD-4175-A7C5-9AFBE2B9912B}" srcOrd="1" destOrd="0" parTransId="{084FA79E-0C55-49A9-A9DD-3D8BA4B843E4}" sibTransId="{F0F3A0DC-B5CD-4FDC-8E3F-19D8560276D6}"/>
    <dgm:cxn modelId="{55D33E57-1070-4112-B3CC-BBA94FD8FE2E}" srcId="{C47F22D7-E6F2-46B3-A5DB-FC689B2169FB}" destId="{CD1291F1-E7C5-4925-9E7A-75C20D879667}" srcOrd="1" destOrd="0" parTransId="{ECC34072-434A-4717-B286-ACE603BC067C}" sibTransId="{B109AE2E-7881-46F4-9F80-AD09A7EC245C}"/>
    <dgm:cxn modelId="{19C54E7A-EBE7-4211-A624-8FCC2B1D641F}" type="presOf" srcId="{CD1291F1-E7C5-4925-9E7A-75C20D879667}" destId="{B398F096-1EF2-4674-8A79-8406CA646AE2}" srcOrd="0" destOrd="0" presId="urn:microsoft.com/office/officeart/2018/2/layout/IconVerticalSolidList"/>
    <dgm:cxn modelId="{9C9AA17C-94BC-4ACB-8141-2E0796DCA7A7}" type="presOf" srcId="{9415AFE7-BF88-4585-8F17-0C64A3B2C590}" destId="{ABF3E5F8-865B-4EDF-AD7A-EA499085AF32}" srcOrd="0" destOrd="0" presId="urn:microsoft.com/office/officeart/2018/2/layout/IconVerticalSolidList"/>
    <dgm:cxn modelId="{9BA09C7D-20EE-4208-9750-2A3673A0F917}" type="presOf" srcId="{08CC4DC9-51A1-491F-AFCA-B30C25E5A41F}" destId="{AE2E3BB1-18A5-4E6B-A81D-70B3EA3F9935}" srcOrd="0" destOrd="1" presId="urn:microsoft.com/office/officeart/2018/2/layout/IconVerticalSolidList"/>
    <dgm:cxn modelId="{2B839B97-4947-4BDD-A9F5-46EB39D0548D}" type="presOf" srcId="{BAD2F3B1-9E59-4976-AE07-0075A8CCB180}" destId="{BF3245D5-F35E-402F-8EC6-E1DD1E98018A}" srcOrd="0" destOrd="0" presId="urn:microsoft.com/office/officeart/2018/2/layout/IconVerticalSolidList"/>
    <dgm:cxn modelId="{D4587DA3-BA8A-44F5-8CC4-F1388D967E9E}" srcId="{C47F22D7-E6F2-46B3-A5DB-FC689B2169FB}" destId="{D1A31300-17B7-49BF-9884-868FD764D6A7}" srcOrd="2" destOrd="0" parTransId="{1F1EEF7A-EDC0-42A0-868A-EE52838EC700}" sibTransId="{35B18271-8E37-4C6E-9CF6-0F95EB6D6207}"/>
    <dgm:cxn modelId="{5C33A9AA-70DB-4CE6-A95D-73582476D15E}" type="presOf" srcId="{BC6A5239-AE53-41C6-BB89-D8C14841283A}" destId="{AE2E3BB1-18A5-4E6B-A81D-70B3EA3F9935}" srcOrd="0" destOrd="2" presId="urn:microsoft.com/office/officeart/2018/2/layout/IconVerticalSolidList"/>
    <dgm:cxn modelId="{5BDBF2AA-2204-4708-BE13-323E2B8B32A5}" type="presOf" srcId="{44DF9AB0-8FDD-4175-A7C5-9AFBE2B9912B}" destId="{BF3245D5-F35E-402F-8EC6-E1DD1E98018A}" srcOrd="0" destOrd="1" presId="urn:microsoft.com/office/officeart/2018/2/layout/IconVerticalSolidList"/>
    <dgm:cxn modelId="{01FF06AC-E042-48FA-AF73-8B2A952194F5}" srcId="{D1A31300-17B7-49BF-9884-868FD764D6A7}" destId="{08CC4DC9-51A1-491F-AFCA-B30C25E5A41F}" srcOrd="1" destOrd="0" parTransId="{B8AF05AE-BFE2-4228-8E1F-B93E9CA25A87}" sibTransId="{733BE590-3E94-46B8-9D50-B64CC41EBEE1}"/>
    <dgm:cxn modelId="{875F5BC8-5635-4AD0-9098-D1C638BF6D63}" type="presOf" srcId="{FFB0258F-3224-48F1-A372-7B8F486F1BEC}" destId="{BF3245D5-F35E-402F-8EC6-E1DD1E98018A}" srcOrd="0" destOrd="2" presId="urn:microsoft.com/office/officeart/2018/2/layout/IconVerticalSolidList"/>
    <dgm:cxn modelId="{F554CECF-2F1A-4EB2-9EEC-0945B847215A}" srcId="{49346DC9-23C1-471D-8257-80C878E5CB5D}" destId="{734185BB-31D7-49A7-A143-EAE82C4A5953}" srcOrd="2" destOrd="0" parTransId="{A95FD8E1-B256-4F4B-8471-59BAEE004D05}" sibTransId="{6D4EC4A0-525B-4BE3-9CCB-BDB975D703EE}"/>
    <dgm:cxn modelId="{02252DD0-2DC4-466D-974F-FE3984EF3839}" srcId="{CD1291F1-E7C5-4925-9E7A-75C20D879667}" destId="{BAD2F3B1-9E59-4976-AE07-0075A8CCB180}" srcOrd="0" destOrd="0" parTransId="{89D30818-E998-4215-A401-21D996C744B9}" sibTransId="{8910978C-9303-4853-8D42-3AD13F31AB8D}"/>
    <dgm:cxn modelId="{F659B2D0-303B-437B-BE7C-B1D583857D9D}" type="presOf" srcId="{94EF986D-0347-4AC8-9F29-145217F94ADE}" destId="{AE2E3BB1-18A5-4E6B-A81D-70B3EA3F9935}" srcOrd="0" destOrd="0" presId="urn:microsoft.com/office/officeart/2018/2/layout/IconVerticalSolidList"/>
    <dgm:cxn modelId="{130A0CE7-49E1-483D-B034-EA77DDA0ED82}" srcId="{49346DC9-23C1-471D-8257-80C878E5CB5D}" destId="{9415AFE7-BF88-4585-8F17-0C64A3B2C590}" srcOrd="0" destOrd="0" parTransId="{A0C07C41-8A4A-4F58-A202-6E3ED8D32BA7}" sibTransId="{2FE79C47-B687-4E10-A9CC-E9B085E45AEC}"/>
    <dgm:cxn modelId="{9C004EEB-4C84-4A6B-B4A0-347B3D849A24}" type="presOf" srcId="{D1A31300-17B7-49BF-9884-868FD764D6A7}" destId="{7D465B28-6A32-498E-8CEE-A5C11A6FAE49}" srcOrd="0" destOrd="0" presId="urn:microsoft.com/office/officeart/2018/2/layout/IconVerticalSolidList"/>
    <dgm:cxn modelId="{98A2758A-F52F-4CF1-8F48-E9871BFB08B8}" type="presParOf" srcId="{7817F3D1-F976-4FAF-ABDB-B1EF4C8E62EF}" destId="{5F9F3AED-8C4C-4DD8-9C6C-E8B17446E2F6}" srcOrd="0" destOrd="0" presId="urn:microsoft.com/office/officeart/2018/2/layout/IconVerticalSolidList"/>
    <dgm:cxn modelId="{2CC80128-AB3D-4884-9B50-9EA4B44C6D52}" type="presParOf" srcId="{5F9F3AED-8C4C-4DD8-9C6C-E8B17446E2F6}" destId="{E20CE00A-8413-4FEE-85D7-3E335E36ED7F}" srcOrd="0" destOrd="0" presId="urn:microsoft.com/office/officeart/2018/2/layout/IconVerticalSolidList"/>
    <dgm:cxn modelId="{F66DB318-554F-41B9-801C-C6779F8DE34B}" type="presParOf" srcId="{5F9F3AED-8C4C-4DD8-9C6C-E8B17446E2F6}" destId="{BAC60E00-CE12-4041-B52A-97C0C670A99A}" srcOrd="1" destOrd="0" presId="urn:microsoft.com/office/officeart/2018/2/layout/IconVerticalSolidList"/>
    <dgm:cxn modelId="{D1F8594E-0685-4485-831B-A3E2A0D51775}" type="presParOf" srcId="{5F9F3AED-8C4C-4DD8-9C6C-E8B17446E2F6}" destId="{A8B7C5E6-98FA-4743-BAE9-EE0505ACBAE6}" srcOrd="2" destOrd="0" presId="urn:microsoft.com/office/officeart/2018/2/layout/IconVerticalSolidList"/>
    <dgm:cxn modelId="{174FBC3A-2538-47A1-AF53-20579A28DD51}" type="presParOf" srcId="{5F9F3AED-8C4C-4DD8-9C6C-E8B17446E2F6}" destId="{66A663FD-C728-4F0B-8C78-D52432A6BF62}" srcOrd="3" destOrd="0" presId="urn:microsoft.com/office/officeart/2018/2/layout/IconVerticalSolidList"/>
    <dgm:cxn modelId="{AF0CB92E-5D6E-4B30-8BFC-9A15AB393E04}" type="presParOf" srcId="{5F9F3AED-8C4C-4DD8-9C6C-E8B17446E2F6}" destId="{ABF3E5F8-865B-4EDF-AD7A-EA499085AF32}" srcOrd="4" destOrd="0" presId="urn:microsoft.com/office/officeart/2018/2/layout/IconVerticalSolidList"/>
    <dgm:cxn modelId="{DF6093E0-7616-409C-9AAE-E03FD50BDA03}" type="presParOf" srcId="{7817F3D1-F976-4FAF-ABDB-B1EF4C8E62EF}" destId="{4C364D74-C7BD-4A1C-8E3C-13F68117515B}" srcOrd="1" destOrd="0" presId="urn:microsoft.com/office/officeart/2018/2/layout/IconVerticalSolidList"/>
    <dgm:cxn modelId="{7AA4B093-1C3B-4E79-BC7C-1C28C36FD8FF}" type="presParOf" srcId="{7817F3D1-F976-4FAF-ABDB-B1EF4C8E62EF}" destId="{7B075909-315C-4D6D-930E-A61429F82615}" srcOrd="2" destOrd="0" presId="urn:microsoft.com/office/officeart/2018/2/layout/IconVerticalSolidList"/>
    <dgm:cxn modelId="{FBEC6D32-A8D4-4BFD-A984-AFD78DF92011}" type="presParOf" srcId="{7B075909-315C-4D6D-930E-A61429F82615}" destId="{648CC72D-BBB7-4A50-A2EB-3766CDCCFA3B}" srcOrd="0" destOrd="0" presId="urn:microsoft.com/office/officeart/2018/2/layout/IconVerticalSolidList"/>
    <dgm:cxn modelId="{AF72BC4C-5B48-44F1-B654-4EFAC2676234}" type="presParOf" srcId="{7B075909-315C-4D6D-930E-A61429F82615}" destId="{C6CED33B-25C5-45EE-9B89-381671E11AA0}" srcOrd="1" destOrd="0" presId="urn:microsoft.com/office/officeart/2018/2/layout/IconVerticalSolidList"/>
    <dgm:cxn modelId="{97FA2BBD-C6E8-4178-A6FE-6DF8046B889E}" type="presParOf" srcId="{7B075909-315C-4D6D-930E-A61429F82615}" destId="{A2D5C187-31F4-4FF7-8073-3AD7335E6B3B}" srcOrd="2" destOrd="0" presId="urn:microsoft.com/office/officeart/2018/2/layout/IconVerticalSolidList"/>
    <dgm:cxn modelId="{57347D4E-3B72-4353-8143-A88F8D426C7A}" type="presParOf" srcId="{7B075909-315C-4D6D-930E-A61429F82615}" destId="{B398F096-1EF2-4674-8A79-8406CA646AE2}" srcOrd="3" destOrd="0" presId="urn:microsoft.com/office/officeart/2018/2/layout/IconVerticalSolidList"/>
    <dgm:cxn modelId="{8312D1F2-6B86-49F6-AE04-04098578B87A}" type="presParOf" srcId="{7B075909-315C-4D6D-930E-A61429F82615}" destId="{BF3245D5-F35E-402F-8EC6-E1DD1E98018A}" srcOrd="4" destOrd="0" presId="urn:microsoft.com/office/officeart/2018/2/layout/IconVerticalSolidList"/>
    <dgm:cxn modelId="{2F2E52AE-3633-4812-909E-FF7563EC7E19}" type="presParOf" srcId="{7817F3D1-F976-4FAF-ABDB-B1EF4C8E62EF}" destId="{84CD39D2-41A9-41AF-9CA4-8BBBF920B22F}" srcOrd="3" destOrd="0" presId="urn:microsoft.com/office/officeart/2018/2/layout/IconVerticalSolidList"/>
    <dgm:cxn modelId="{B797A813-751E-40EC-A6A3-6493128F8571}" type="presParOf" srcId="{7817F3D1-F976-4FAF-ABDB-B1EF4C8E62EF}" destId="{4499C2BB-62B9-406B-8289-DB45BE3AF148}" srcOrd="4" destOrd="0" presId="urn:microsoft.com/office/officeart/2018/2/layout/IconVerticalSolidList"/>
    <dgm:cxn modelId="{DB782322-4084-4ED8-A9D8-B40A9A23EE41}" type="presParOf" srcId="{4499C2BB-62B9-406B-8289-DB45BE3AF148}" destId="{63884864-8DF6-4C4B-8D66-A6E99DC5178E}" srcOrd="0" destOrd="0" presId="urn:microsoft.com/office/officeart/2018/2/layout/IconVerticalSolidList"/>
    <dgm:cxn modelId="{8EEE4944-5916-4BB1-9759-0EB54E1116AA}" type="presParOf" srcId="{4499C2BB-62B9-406B-8289-DB45BE3AF148}" destId="{04F50D20-01BF-443B-9402-24A2B5F78547}" srcOrd="1" destOrd="0" presId="urn:microsoft.com/office/officeart/2018/2/layout/IconVerticalSolidList"/>
    <dgm:cxn modelId="{B7BD7239-AFED-48A1-82A5-776951C0C6E3}" type="presParOf" srcId="{4499C2BB-62B9-406B-8289-DB45BE3AF148}" destId="{E816516E-E164-4BA5-BA2D-DAF2965EE96D}" srcOrd="2" destOrd="0" presId="urn:microsoft.com/office/officeart/2018/2/layout/IconVerticalSolidList"/>
    <dgm:cxn modelId="{80312F9B-2980-4FAB-A430-874EECCB437C}" type="presParOf" srcId="{4499C2BB-62B9-406B-8289-DB45BE3AF148}" destId="{7D465B28-6A32-498E-8CEE-A5C11A6FAE49}" srcOrd="3" destOrd="0" presId="urn:microsoft.com/office/officeart/2018/2/layout/IconVerticalSolidList"/>
    <dgm:cxn modelId="{60968554-D8D7-4114-9428-A0FBE5B7FD1C}" type="presParOf" srcId="{4499C2BB-62B9-406B-8289-DB45BE3AF148}" destId="{AE2E3BB1-18A5-4E6B-A81D-70B3EA3F99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D755F2-34AB-44D8-9812-CCB3ECE2C83D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0493EA-F1EA-4D5C-9174-460AE66C63AC}">
      <dgm:prSet/>
      <dgm:spPr/>
      <dgm:t>
        <a:bodyPr/>
        <a:lstStyle/>
        <a:p>
          <a:r>
            <a:rPr lang="fr-FR" dirty="0"/>
            <a:t>Clean and </a:t>
          </a:r>
          <a:r>
            <a:rPr lang="fr-FR" dirty="0" err="1"/>
            <a:t>preprocess</a:t>
          </a:r>
          <a:r>
            <a:rPr lang="fr-FR"/>
            <a:t> MRI datasets.</a:t>
          </a:r>
          <a:endParaRPr lang="en-US"/>
        </a:p>
      </dgm:t>
    </dgm:pt>
    <dgm:pt modelId="{57FAE2D4-6DC0-4BE4-9347-3F38B59F6DFF}" type="parTrans" cxnId="{0AF19B26-0B08-4B99-930A-18C0F5D8FBD8}">
      <dgm:prSet/>
      <dgm:spPr/>
      <dgm:t>
        <a:bodyPr/>
        <a:lstStyle/>
        <a:p>
          <a:endParaRPr lang="en-US"/>
        </a:p>
      </dgm:t>
    </dgm:pt>
    <dgm:pt modelId="{E3CEABE7-B751-47FD-B78A-01F6AA9BFC5A}" type="sibTrans" cxnId="{0AF19B26-0B08-4B99-930A-18C0F5D8FBD8}">
      <dgm:prSet/>
      <dgm:spPr/>
      <dgm:t>
        <a:bodyPr/>
        <a:lstStyle/>
        <a:p>
          <a:endParaRPr lang="en-US"/>
        </a:p>
      </dgm:t>
    </dgm:pt>
    <dgm:pt modelId="{54BC75C8-016A-4B58-940E-D9FAA9EB1BE4}">
      <dgm:prSet/>
      <dgm:spPr/>
      <dgm:t>
        <a:bodyPr/>
        <a:lstStyle/>
        <a:p>
          <a:r>
            <a:rPr lang="fr-FR"/>
            <a:t>Simulate degraded MRI conditions (noise, blur, downsampling).</a:t>
          </a:r>
          <a:endParaRPr lang="en-US"/>
        </a:p>
      </dgm:t>
    </dgm:pt>
    <dgm:pt modelId="{FF1F2898-EE53-49A5-98FD-981121B8CFCF}" type="parTrans" cxnId="{EB9EB5F3-CE15-4D82-85E0-14533E43C135}">
      <dgm:prSet/>
      <dgm:spPr/>
      <dgm:t>
        <a:bodyPr/>
        <a:lstStyle/>
        <a:p>
          <a:endParaRPr lang="en-US"/>
        </a:p>
      </dgm:t>
    </dgm:pt>
    <dgm:pt modelId="{D0A932D4-F5E1-4281-9937-652DA8B7A3F7}" type="sibTrans" cxnId="{EB9EB5F3-CE15-4D82-85E0-14533E43C135}">
      <dgm:prSet/>
      <dgm:spPr/>
      <dgm:t>
        <a:bodyPr/>
        <a:lstStyle/>
        <a:p>
          <a:endParaRPr lang="en-US"/>
        </a:p>
      </dgm:t>
    </dgm:pt>
    <dgm:pt modelId="{CE5B71A3-3200-4C48-948D-12A2F86878D2}">
      <dgm:prSet/>
      <dgm:spPr/>
      <dgm:t>
        <a:bodyPr/>
        <a:lstStyle/>
        <a:p>
          <a:r>
            <a:rPr lang="fr-FR"/>
            <a:t>Develop and enhance Transfer Learning models (VGG16, VGG19, ResNet50V2).</a:t>
          </a:r>
          <a:endParaRPr lang="en-US"/>
        </a:p>
      </dgm:t>
    </dgm:pt>
    <dgm:pt modelId="{8EAEAD32-376A-4DCC-B675-9B9F13A5B7F7}" type="parTrans" cxnId="{C0D03E1C-CE30-43C2-8565-E4A62B4E0EF6}">
      <dgm:prSet/>
      <dgm:spPr/>
      <dgm:t>
        <a:bodyPr/>
        <a:lstStyle/>
        <a:p>
          <a:endParaRPr lang="en-US"/>
        </a:p>
      </dgm:t>
    </dgm:pt>
    <dgm:pt modelId="{E685FE03-9E1E-4973-AC0E-C96817521588}" type="sibTrans" cxnId="{C0D03E1C-CE30-43C2-8565-E4A62B4E0EF6}">
      <dgm:prSet/>
      <dgm:spPr/>
      <dgm:t>
        <a:bodyPr/>
        <a:lstStyle/>
        <a:p>
          <a:endParaRPr lang="en-US"/>
        </a:p>
      </dgm:t>
    </dgm:pt>
    <dgm:pt modelId="{060D335D-D1A4-43CC-97F7-A11EB41BAA42}">
      <dgm:prSet/>
      <dgm:spPr/>
      <dgm:t>
        <a:bodyPr/>
        <a:lstStyle/>
        <a:p>
          <a:r>
            <a:rPr lang="fr-FR"/>
            <a:t>Tune hyperparameters and apply regularization.</a:t>
          </a:r>
          <a:endParaRPr lang="en-US"/>
        </a:p>
      </dgm:t>
    </dgm:pt>
    <dgm:pt modelId="{1C58174C-764D-42F4-BFBE-A74C35367C83}" type="parTrans" cxnId="{D21B4B1F-4550-4317-ACB9-1C46443BD2EA}">
      <dgm:prSet/>
      <dgm:spPr/>
      <dgm:t>
        <a:bodyPr/>
        <a:lstStyle/>
        <a:p>
          <a:endParaRPr lang="en-US"/>
        </a:p>
      </dgm:t>
    </dgm:pt>
    <dgm:pt modelId="{6A15A31D-D6F4-4211-976E-D32950971262}" type="sibTrans" cxnId="{D21B4B1F-4550-4317-ACB9-1C46443BD2EA}">
      <dgm:prSet/>
      <dgm:spPr/>
      <dgm:t>
        <a:bodyPr/>
        <a:lstStyle/>
        <a:p>
          <a:endParaRPr lang="en-US"/>
        </a:p>
      </dgm:t>
    </dgm:pt>
    <dgm:pt modelId="{2A3ADB7B-9A74-4801-9C79-4F97FF9A10EC}">
      <dgm:prSet/>
      <dgm:spPr/>
      <dgm:t>
        <a:bodyPr/>
        <a:lstStyle/>
        <a:p>
          <a:r>
            <a:rPr lang="fr-FR"/>
            <a:t>Evaluate models using multiple metrics (accuracy, F1-score, confusion matrices).</a:t>
          </a:r>
          <a:endParaRPr lang="en-US"/>
        </a:p>
      </dgm:t>
    </dgm:pt>
    <dgm:pt modelId="{57686152-AA06-493F-B89B-B7B3F92A22FA}" type="parTrans" cxnId="{2B6D7B47-3D92-440C-B8D8-2D1A0146BA4C}">
      <dgm:prSet/>
      <dgm:spPr/>
      <dgm:t>
        <a:bodyPr/>
        <a:lstStyle/>
        <a:p>
          <a:endParaRPr lang="en-US"/>
        </a:p>
      </dgm:t>
    </dgm:pt>
    <dgm:pt modelId="{9D50F289-BD85-4F4E-83EC-1558D4E6CDEE}" type="sibTrans" cxnId="{2B6D7B47-3D92-440C-B8D8-2D1A0146BA4C}">
      <dgm:prSet/>
      <dgm:spPr/>
      <dgm:t>
        <a:bodyPr/>
        <a:lstStyle/>
        <a:p>
          <a:endParaRPr lang="en-US"/>
        </a:p>
      </dgm:t>
    </dgm:pt>
    <dgm:pt modelId="{3CED1508-E80C-4FFD-AAD1-39638AAAACF8}" type="pres">
      <dgm:prSet presAssocID="{B0D755F2-34AB-44D8-9812-CCB3ECE2C83D}" presName="Name0" presStyleCnt="0">
        <dgm:presLayoutVars>
          <dgm:dir/>
          <dgm:resizeHandles val="exact"/>
        </dgm:presLayoutVars>
      </dgm:prSet>
      <dgm:spPr/>
    </dgm:pt>
    <dgm:pt modelId="{DFBB01BF-4F09-4F6D-AEFA-C1983C62D5C1}" type="pres">
      <dgm:prSet presAssocID="{B0D755F2-34AB-44D8-9812-CCB3ECE2C83D}" presName="cycle" presStyleCnt="0"/>
      <dgm:spPr/>
    </dgm:pt>
    <dgm:pt modelId="{7F650169-44B8-4A99-8640-356FC2D58131}" type="pres">
      <dgm:prSet presAssocID="{5E0493EA-F1EA-4D5C-9174-460AE66C63AC}" presName="nodeFirstNode" presStyleLbl="node1" presStyleIdx="0" presStyleCnt="5">
        <dgm:presLayoutVars>
          <dgm:bulletEnabled val="1"/>
        </dgm:presLayoutVars>
      </dgm:prSet>
      <dgm:spPr/>
    </dgm:pt>
    <dgm:pt modelId="{4B692F81-58CC-4B02-88D6-6447D538700F}" type="pres">
      <dgm:prSet presAssocID="{E3CEABE7-B751-47FD-B78A-01F6AA9BFC5A}" presName="sibTransFirstNode" presStyleLbl="bgShp" presStyleIdx="0" presStyleCnt="1"/>
      <dgm:spPr/>
    </dgm:pt>
    <dgm:pt modelId="{DFDC5886-490E-48DC-BBDB-0BEB19550B70}" type="pres">
      <dgm:prSet presAssocID="{54BC75C8-016A-4B58-940E-D9FAA9EB1BE4}" presName="nodeFollowingNodes" presStyleLbl="node1" presStyleIdx="1" presStyleCnt="5">
        <dgm:presLayoutVars>
          <dgm:bulletEnabled val="1"/>
        </dgm:presLayoutVars>
      </dgm:prSet>
      <dgm:spPr/>
    </dgm:pt>
    <dgm:pt modelId="{8D118602-B7C4-45D4-A572-5B3A34D940BF}" type="pres">
      <dgm:prSet presAssocID="{CE5B71A3-3200-4C48-948D-12A2F86878D2}" presName="nodeFollowingNodes" presStyleLbl="node1" presStyleIdx="2" presStyleCnt="5">
        <dgm:presLayoutVars>
          <dgm:bulletEnabled val="1"/>
        </dgm:presLayoutVars>
      </dgm:prSet>
      <dgm:spPr/>
    </dgm:pt>
    <dgm:pt modelId="{221974CE-FD0C-4A35-A29B-06337122D9E4}" type="pres">
      <dgm:prSet presAssocID="{060D335D-D1A4-43CC-97F7-A11EB41BAA42}" presName="nodeFollowingNodes" presStyleLbl="node1" presStyleIdx="3" presStyleCnt="5">
        <dgm:presLayoutVars>
          <dgm:bulletEnabled val="1"/>
        </dgm:presLayoutVars>
      </dgm:prSet>
      <dgm:spPr/>
    </dgm:pt>
    <dgm:pt modelId="{FDBD0B33-E98C-4C6F-920A-9C56B92C1EE9}" type="pres">
      <dgm:prSet presAssocID="{2A3ADB7B-9A74-4801-9C79-4F97FF9A10E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1E718319-DABA-4472-9188-579F3328D44A}" type="presOf" srcId="{CE5B71A3-3200-4C48-948D-12A2F86878D2}" destId="{8D118602-B7C4-45D4-A572-5B3A34D940BF}" srcOrd="0" destOrd="0" presId="urn:microsoft.com/office/officeart/2005/8/layout/cycle3"/>
    <dgm:cxn modelId="{C0D03E1C-CE30-43C2-8565-E4A62B4E0EF6}" srcId="{B0D755F2-34AB-44D8-9812-CCB3ECE2C83D}" destId="{CE5B71A3-3200-4C48-948D-12A2F86878D2}" srcOrd="2" destOrd="0" parTransId="{8EAEAD32-376A-4DCC-B675-9B9F13A5B7F7}" sibTransId="{E685FE03-9E1E-4973-AC0E-C96817521588}"/>
    <dgm:cxn modelId="{D21B4B1F-4550-4317-ACB9-1C46443BD2EA}" srcId="{B0D755F2-34AB-44D8-9812-CCB3ECE2C83D}" destId="{060D335D-D1A4-43CC-97F7-A11EB41BAA42}" srcOrd="3" destOrd="0" parTransId="{1C58174C-764D-42F4-BFBE-A74C35367C83}" sibTransId="{6A15A31D-D6F4-4211-976E-D32950971262}"/>
    <dgm:cxn modelId="{0AF19B26-0B08-4B99-930A-18C0F5D8FBD8}" srcId="{B0D755F2-34AB-44D8-9812-CCB3ECE2C83D}" destId="{5E0493EA-F1EA-4D5C-9174-460AE66C63AC}" srcOrd="0" destOrd="0" parTransId="{57FAE2D4-6DC0-4BE4-9347-3F38B59F6DFF}" sibTransId="{E3CEABE7-B751-47FD-B78A-01F6AA9BFC5A}"/>
    <dgm:cxn modelId="{6607D644-C00C-4D30-A36F-5FE46C59E8AE}" type="presOf" srcId="{54BC75C8-016A-4B58-940E-D9FAA9EB1BE4}" destId="{DFDC5886-490E-48DC-BBDB-0BEB19550B70}" srcOrd="0" destOrd="0" presId="urn:microsoft.com/office/officeart/2005/8/layout/cycle3"/>
    <dgm:cxn modelId="{2B6D7B47-3D92-440C-B8D8-2D1A0146BA4C}" srcId="{B0D755F2-34AB-44D8-9812-CCB3ECE2C83D}" destId="{2A3ADB7B-9A74-4801-9C79-4F97FF9A10EC}" srcOrd="4" destOrd="0" parTransId="{57686152-AA06-493F-B89B-B7B3F92A22FA}" sibTransId="{9D50F289-BD85-4F4E-83EC-1558D4E6CDEE}"/>
    <dgm:cxn modelId="{13C1CE8D-CB9A-4931-AF88-0551D83B905C}" type="presOf" srcId="{B0D755F2-34AB-44D8-9812-CCB3ECE2C83D}" destId="{3CED1508-E80C-4FFD-AAD1-39638AAAACF8}" srcOrd="0" destOrd="0" presId="urn:microsoft.com/office/officeart/2005/8/layout/cycle3"/>
    <dgm:cxn modelId="{9835EBB7-64A0-417E-8F99-485495EB4708}" type="presOf" srcId="{060D335D-D1A4-43CC-97F7-A11EB41BAA42}" destId="{221974CE-FD0C-4A35-A29B-06337122D9E4}" srcOrd="0" destOrd="0" presId="urn:microsoft.com/office/officeart/2005/8/layout/cycle3"/>
    <dgm:cxn modelId="{9B741BC1-0881-4A45-B72C-B4122ACF2FAA}" type="presOf" srcId="{2A3ADB7B-9A74-4801-9C79-4F97FF9A10EC}" destId="{FDBD0B33-E98C-4C6F-920A-9C56B92C1EE9}" srcOrd="0" destOrd="0" presId="urn:microsoft.com/office/officeart/2005/8/layout/cycle3"/>
    <dgm:cxn modelId="{E3A679C9-0498-44D4-848A-29433812135E}" type="presOf" srcId="{E3CEABE7-B751-47FD-B78A-01F6AA9BFC5A}" destId="{4B692F81-58CC-4B02-88D6-6447D538700F}" srcOrd="0" destOrd="0" presId="urn:microsoft.com/office/officeart/2005/8/layout/cycle3"/>
    <dgm:cxn modelId="{971EB9CC-3392-4B0C-9345-E8757D2A9BB3}" type="presOf" srcId="{5E0493EA-F1EA-4D5C-9174-460AE66C63AC}" destId="{7F650169-44B8-4A99-8640-356FC2D58131}" srcOrd="0" destOrd="0" presId="urn:microsoft.com/office/officeart/2005/8/layout/cycle3"/>
    <dgm:cxn modelId="{EB9EB5F3-CE15-4D82-85E0-14533E43C135}" srcId="{B0D755F2-34AB-44D8-9812-CCB3ECE2C83D}" destId="{54BC75C8-016A-4B58-940E-D9FAA9EB1BE4}" srcOrd="1" destOrd="0" parTransId="{FF1F2898-EE53-49A5-98FD-981121B8CFCF}" sibTransId="{D0A932D4-F5E1-4281-9937-652DA8B7A3F7}"/>
    <dgm:cxn modelId="{3B63845A-C7F1-4370-B6CA-71BEF74EB775}" type="presParOf" srcId="{3CED1508-E80C-4FFD-AAD1-39638AAAACF8}" destId="{DFBB01BF-4F09-4F6D-AEFA-C1983C62D5C1}" srcOrd="0" destOrd="0" presId="urn:microsoft.com/office/officeart/2005/8/layout/cycle3"/>
    <dgm:cxn modelId="{2D5CADCD-BA87-4DE0-957F-03C1F83BE0DC}" type="presParOf" srcId="{DFBB01BF-4F09-4F6D-AEFA-C1983C62D5C1}" destId="{7F650169-44B8-4A99-8640-356FC2D58131}" srcOrd="0" destOrd="0" presId="urn:microsoft.com/office/officeart/2005/8/layout/cycle3"/>
    <dgm:cxn modelId="{044C720A-14B9-4FD3-AB51-871C8EF2667D}" type="presParOf" srcId="{DFBB01BF-4F09-4F6D-AEFA-C1983C62D5C1}" destId="{4B692F81-58CC-4B02-88D6-6447D538700F}" srcOrd="1" destOrd="0" presId="urn:microsoft.com/office/officeart/2005/8/layout/cycle3"/>
    <dgm:cxn modelId="{64C6FA59-40C1-4099-B978-2B54E4D19923}" type="presParOf" srcId="{DFBB01BF-4F09-4F6D-AEFA-C1983C62D5C1}" destId="{DFDC5886-490E-48DC-BBDB-0BEB19550B70}" srcOrd="2" destOrd="0" presId="urn:microsoft.com/office/officeart/2005/8/layout/cycle3"/>
    <dgm:cxn modelId="{F80A02C9-A4E9-4597-934C-762666FA8D2A}" type="presParOf" srcId="{DFBB01BF-4F09-4F6D-AEFA-C1983C62D5C1}" destId="{8D118602-B7C4-45D4-A572-5B3A34D940BF}" srcOrd="3" destOrd="0" presId="urn:microsoft.com/office/officeart/2005/8/layout/cycle3"/>
    <dgm:cxn modelId="{AD2EFA17-D536-4B40-AE62-055C842D4399}" type="presParOf" srcId="{DFBB01BF-4F09-4F6D-AEFA-C1983C62D5C1}" destId="{221974CE-FD0C-4A35-A29B-06337122D9E4}" srcOrd="4" destOrd="0" presId="urn:microsoft.com/office/officeart/2005/8/layout/cycle3"/>
    <dgm:cxn modelId="{4CBE5486-D254-45A0-84E6-7EDF6248D4E5}" type="presParOf" srcId="{DFBB01BF-4F09-4F6D-AEFA-C1983C62D5C1}" destId="{FDBD0B33-E98C-4C6F-920A-9C56B92C1EE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B39A9F-6790-42E0-88C3-4E269A4FB12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557266-2A0B-452F-8BC6-A6B578E34094}">
      <dgm:prSet custT="1"/>
      <dgm:spPr/>
      <dgm:t>
        <a:bodyPr/>
        <a:lstStyle/>
        <a:p>
          <a:r>
            <a:rPr lang="en-CA" sz="1800" noProof="0" dirty="0">
              <a:latin typeface="+mj-lt"/>
            </a:rPr>
            <a:t>Models used: </a:t>
          </a:r>
          <a:r>
            <a:rPr lang="en-CA" sz="1800" b="1" noProof="0" dirty="0">
              <a:latin typeface="+mj-lt"/>
            </a:rPr>
            <a:t>ANNs, CNNs, and Transfer Learning (TL)</a:t>
          </a:r>
          <a:r>
            <a:rPr lang="en-CA" sz="1800" noProof="0" dirty="0">
              <a:latin typeface="+mj-lt"/>
            </a:rPr>
            <a:t>.</a:t>
          </a:r>
        </a:p>
      </dgm:t>
    </dgm:pt>
    <dgm:pt modelId="{714D50EE-2DA0-4EB4-B846-F9D7E774C3FB}" type="parTrans" cxnId="{8FB4D4C1-B04E-45F2-B4ED-257A6EA2BE0B}">
      <dgm:prSet/>
      <dgm:spPr/>
      <dgm:t>
        <a:bodyPr/>
        <a:lstStyle/>
        <a:p>
          <a:endParaRPr lang="en-US"/>
        </a:p>
      </dgm:t>
    </dgm:pt>
    <dgm:pt modelId="{40C96BA0-E00C-4909-BA09-5C28F4064742}" type="sibTrans" cxnId="{8FB4D4C1-B04E-45F2-B4ED-257A6EA2BE0B}">
      <dgm:prSet/>
      <dgm:spPr/>
      <dgm:t>
        <a:bodyPr/>
        <a:lstStyle/>
        <a:p>
          <a:endParaRPr lang="en-US"/>
        </a:p>
      </dgm:t>
    </dgm:pt>
    <dgm:pt modelId="{5DE6B4F9-6369-4490-B7D1-B2D70DB843BA}">
      <dgm:prSet custT="1"/>
      <dgm:spPr/>
      <dgm:t>
        <a:bodyPr/>
        <a:lstStyle/>
        <a:p>
          <a:r>
            <a:rPr lang="en-CA" sz="2000" noProof="0" dirty="0"/>
            <a:t>Best performer: </a:t>
          </a:r>
          <a:r>
            <a:rPr lang="en-CA" sz="2000" b="1" noProof="0" dirty="0"/>
            <a:t>Fine-tuned VGG16</a:t>
          </a:r>
          <a:r>
            <a:rPr lang="en-CA" sz="2000" noProof="0" dirty="0"/>
            <a:t>, achieving:</a:t>
          </a:r>
        </a:p>
      </dgm:t>
    </dgm:pt>
    <dgm:pt modelId="{97455313-224F-41D3-99D9-45051BC212A6}" type="parTrans" cxnId="{0BA28560-0E6E-4E51-BA52-1FE2D3AB179E}">
      <dgm:prSet/>
      <dgm:spPr/>
      <dgm:t>
        <a:bodyPr/>
        <a:lstStyle/>
        <a:p>
          <a:endParaRPr lang="en-US"/>
        </a:p>
      </dgm:t>
    </dgm:pt>
    <dgm:pt modelId="{AAC47C72-FDE2-4A51-BC92-3DCF3EEB7B28}" type="sibTrans" cxnId="{0BA28560-0E6E-4E51-BA52-1FE2D3AB179E}">
      <dgm:prSet/>
      <dgm:spPr/>
      <dgm:t>
        <a:bodyPr/>
        <a:lstStyle/>
        <a:p>
          <a:endParaRPr lang="en-US"/>
        </a:p>
      </dgm:t>
    </dgm:pt>
    <dgm:pt modelId="{20C8A696-033F-44E4-8D01-35F72D00DABF}">
      <dgm:prSet custT="1"/>
      <dgm:spPr/>
      <dgm:t>
        <a:bodyPr/>
        <a:lstStyle/>
        <a:p>
          <a:r>
            <a:rPr lang="fr-FR" sz="2000" b="1" dirty="0"/>
            <a:t>94% </a:t>
          </a:r>
          <a:r>
            <a:rPr lang="fr-FR" sz="2000" b="1" dirty="0" err="1"/>
            <a:t>Accuracy</a:t>
          </a:r>
          <a:endParaRPr lang="en-US" sz="2000" dirty="0"/>
        </a:p>
      </dgm:t>
    </dgm:pt>
    <dgm:pt modelId="{E65013C2-8FE0-466C-A420-A2FD0C9EEBE2}" type="parTrans" cxnId="{BBDF4430-DD89-49F2-ADDF-C4F500998614}">
      <dgm:prSet/>
      <dgm:spPr/>
      <dgm:t>
        <a:bodyPr/>
        <a:lstStyle/>
        <a:p>
          <a:endParaRPr lang="en-US"/>
        </a:p>
      </dgm:t>
    </dgm:pt>
    <dgm:pt modelId="{5B40223B-3A69-4F2B-9B78-5A21115E6E2E}" type="sibTrans" cxnId="{BBDF4430-DD89-49F2-ADDF-C4F500998614}">
      <dgm:prSet/>
      <dgm:spPr/>
      <dgm:t>
        <a:bodyPr/>
        <a:lstStyle/>
        <a:p>
          <a:endParaRPr lang="en-US"/>
        </a:p>
      </dgm:t>
    </dgm:pt>
    <dgm:pt modelId="{C88F946A-1BC4-439D-870D-94348EDFE0DA}">
      <dgm:prSet custT="1"/>
      <dgm:spPr/>
      <dgm:t>
        <a:bodyPr/>
        <a:lstStyle/>
        <a:p>
          <a:endParaRPr lang="fr-FR" sz="2000" b="1" dirty="0"/>
        </a:p>
        <a:p>
          <a:r>
            <a:rPr lang="fr-FR" sz="2000" b="1" dirty="0"/>
            <a:t>91% F1-score</a:t>
          </a:r>
          <a:br>
            <a:rPr lang="fr-FR" sz="2000" dirty="0"/>
          </a:br>
          <a:endParaRPr lang="en-US" sz="2000" dirty="0"/>
        </a:p>
      </dgm:t>
    </dgm:pt>
    <dgm:pt modelId="{FA44E4B5-B55A-4887-BE82-74E15CD07A49}" type="parTrans" cxnId="{CED6370B-A800-420E-9F1A-4A49FC9DAE0C}">
      <dgm:prSet/>
      <dgm:spPr/>
      <dgm:t>
        <a:bodyPr/>
        <a:lstStyle/>
        <a:p>
          <a:endParaRPr lang="en-US"/>
        </a:p>
      </dgm:t>
    </dgm:pt>
    <dgm:pt modelId="{B7CF5F23-3C35-48D7-AF87-E545148AF338}" type="sibTrans" cxnId="{CED6370B-A800-420E-9F1A-4A49FC9DAE0C}">
      <dgm:prSet/>
      <dgm:spPr/>
      <dgm:t>
        <a:bodyPr/>
        <a:lstStyle/>
        <a:p>
          <a:endParaRPr lang="en-US"/>
        </a:p>
      </dgm:t>
    </dgm:pt>
    <dgm:pt modelId="{69450E94-E36F-4DFA-A287-D0191E51713E}" type="pres">
      <dgm:prSet presAssocID="{59B39A9F-6790-42E0-88C3-4E269A4FB1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CA0F8C-D3FC-4E54-8368-88BFC428783E}" type="pres">
      <dgm:prSet presAssocID="{B5557266-2A0B-452F-8BC6-A6B578E34094}" presName="root1" presStyleCnt="0"/>
      <dgm:spPr/>
    </dgm:pt>
    <dgm:pt modelId="{AE8641F3-C0AB-4FB7-B615-7DC85676EFF8}" type="pres">
      <dgm:prSet presAssocID="{B5557266-2A0B-452F-8BC6-A6B578E34094}" presName="LevelOneTextNode" presStyleLbl="node0" presStyleIdx="0" presStyleCnt="2">
        <dgm:presLayoutVars>
          <dgm:chPref val="3"/>
        </dgm:presLayoutVars>
      </dgm:prSet>
      <dgm:spPr/>
    </dgm:pt>
    <dgm:pt modelId="{94B6499B-2928-4DCA-9C6B-269E493359A3}" type="pres">
      <dgm:prSet presAssocID="{B5557266-2A0B-452F-8BC6-A6B578E34094}" presName="level2hierChild" presStyleCnt="0"/>
      <dgm:spPr/>
    </dgm:pt>
    <dgm:pt modelId="{0AC1AB2C-87AC-4A6E-BD6E-0AC9EBA09433}" type="pres">
      <dgm:prSet presAssocID="{5DE6B4F9-6369-4490-B7D1-B2D70DB843BA}" presName="root1" presStyleCnt="0"/>
      <dgm:spPr/>
    </dgm:pt>
    <dgm:pt modelId="{538E2C0D-2BEB-43D9-A2F3-A88088E01BED}" type="pres">
      <dgm:prSet presAssocID="{5DE6B4F9-6369-4490-B7D1-B2D70DB843BA}" presName="LevelOneTextNode" presStyleLbl="node0" presStyleIdx="1" presStyleCnt="2">
        <dgm:presLayoutVars>
          <dgm:chPref val="3"/>
        </dgm:presLayoutVars>
      </dgm:prSet>
      <dgm:spPr/>
    </dgm:pt>
    <dgm:pt modelId="{9F45F25D-2F9C-4D41-9D61-31BBBF0385B4}" type="pres">
      <dgm:prSet presAssocID="{5DE6B4F9-6369-4490-B7D1-B2D70DB843BA}" presName="level2hierChild" presStyleCnt="0"/>
      <dgm:spPr/>
    </dgm:pt>
    <dgm:pt modelId="{522DDDB7-FAF3-43DD-BA61-7798B459C188}" type="pres">
      <dgm:prSet presAssocID="{E65013C2-8FE0-466C-A420-A2FD0C9EEBE2}" presName="conn2-1" presStyleLbl="parChTrans1D2" presStyleIdx="0" presStyleCnt="2"/>
      <dgm:spPr/>
    </dgm:pt>
    <dgm:pt modelId="{1677C953-8FED-4B38-8A5A-D05C871924BC}" type="pres">
      <dgm:prSet presAssocID="{E65013C2-8FE0-466C-A420-A2FD0C9EEBE2}" presName="connTx" presStyleLbl="parChTrans1D2" presStyleIdx="0" presStyleCnt="2"/>
      <dgm:spPr/>
    </dgm:pt>
    <dgm:pt modelId="{0E264A98-9B33-4AB7-8BE3-77D5070C1519}" type="pres">
      <dgm:prSet presAssocID="{20C8A696-033F-44E4-8D01-35F72D00DABF}" presName="root2" presStyleCnt="0"/>
      <dgm:spPr/>
    </dgm:pt>
    <dgm:pt modelId="{C2FC2030-65BD-4225-8555-36535913659D}" type="pres">
      <dgm:prSet presAssocID="{20C8A696-033F-44E4-8D01-35F72D00DABF}" presName="LevelTwoTextNode" presStyleLbl="node2" presStyleIdx="0" presStyleCnt="2" custScaleY="44975">
        <dgm:presLayoutVars>
          <dgm:chPref val="3"/>
        </dgm:presLayoutVars>
      </dgm:prSet>
      <dgm:spPr/>
    </dgm:pt>
    <dgm:pt modelId="{3FA16739-D807-47C7-9F32-6AF1D1D524DB}" type="pres">
      <dgm:prSet presAssocID="{20C8A696-033F-44E4-8D01-35F72D00DABF}" presName="level3hierChild" presStyleCnt="0"/>
      <dgm:spPr/>
    </dgm:pt>
    <dgm:pt modelId="{3F716162-2E22-4A9C-B37C-8655F147C22B}" type="pres">
      <dgm:prSet presAssocID="{FA44E4B5-B55A-4887-BE82-74E15CD07A49}" presName="conn2-1" presStyleLbl="parChTrans1D2" presStyleIdx="1" presStyleCnt="2"/>
      <dgm:spPr/>
    </dgm:pt>
    <dgm:pt modelId="{0726A566-3D5D-4FE7-9D56-5F7A18EB674E}" type="pres">
      <dgm:prSet presAssocID="{FA44E4B5-B55A-4887-BE82-74E15CD07A49}" presName="connTx" presStyleLbl="parChTrans1D2" presStyleIdx="1" presStyleCnt="2"/>
      <dgm:spPr/>
    </dgm:pt>
    <dgm:pt modelId="{5E1281AF-ED71-4C5B-9282-BA0051003E51}" type="pres">
      <dgm:prSet presAssocID="{C88F946A-1BC4-439D-870D-94348EDFE0DA}" presName="root2" presStyleCnt="0"/>
      <dgm:spPr/>
    </dgm:pt>
    <dgm:pt modelId="{A1A60FDE-CFDB-4208-BC6D-0CA85EEC2416}" type="pres">
      <dgm:prSet presAssocID="{C88F946A-1BC4-439D-870D-94348EDFE0DA}" presName="LevelTwoTextNode" presStyleLbl="node2" presStyleIdx="1" presStyleCnt="2" custScaleY="49030">
        <dgm:presLayoutVars>
          <dgm:chPref val="3"/>
        </dgm:presLayoutVars>
      </dgm:prSet>
      <dgm:spPr/>
    </dgm:pt>
    <dgm:pt modelId="{C0CA3EBD-2DEC-446E-80BC-67B91168E525}" type="pres">
      <dgm:prSet presAssocID="{C88F946A-1BC4-439D-870D-94348EDFE0DA}" presName="level3hierChild" presStyleCnt="0"/>
      <dgm:spPr/>
    </dgm:pt>
  </dgm:ptLst>
  <dgm:cxnLst>
    <dgm:cxn modelId="{CED6370B-A800-420E-9F1A-4A49FC9DAE0C}" srcId="{5DE6B4F9-6369-4490-B7D1-B2D70DB843BA}" destId="{C88F946A-1BC4-439D-870D-94348EDFE0DA}" srcOrd="1" destOrd="0" parTransId="{FA44E4B5-B55A-4887-BE82-74E15CD07A49}" sibTransId="{B7CF5F23-3C35-48D7-AF87-E545148AF338}"/>
    <dgm:cxn modelId="{13AF5C16-8952-4855-9E76-75ED02EBD15C}" type="presOf" srcId="{5DE6B4F9-6369-4490-B7D1-B2D70DB843BA}" destId="{538E2C0D-2BEB-43D9-A2F3-A88088E01BED}" srcOrd="0" destOrd="0" presId="urn:microsoft.com/office/officeart/2005/8/layout/hierarchy2"/>
    <dgm:cxn modelId="{E3E0772C-E643-40B0-8E97-6890795B3C2D}" type="presOf" srcId="{C88F946A-1BC4-439D-870D-94348EDFE0DA}" destId="{A1A60FDE-CFDB-4208-BC6D-0CA85EEC2416}" srcOrd="0" destOrd="0" presId="urn:microsoft.com/office/officeart/2005/8/layout/hierarchy2"/>
    <dgm:cxn modelId="{DBCD2430-D647-474E-9A22-C81A6FD97890}" type="presOf" srcId="{E65013C2-8FE0-466C-A420-A2FD0C9EEBE2}" destId="{522DDDB7-FAF3-43DD-BA61-7798B459C188}" srcOrd="0" destOrd="0" presId="urn:microsoft.com/office/officeart/2005/8/layout/hierarchy2"/>
    <dgm:cxn modelId="{BBDF4430-DD89-49F2-ADDF-C4F500998614}" srcId="{5DE6B4F9-6369-4490-B7D1-B2D70DB843BA}" destId="{20C8A696-033F-44E4-8D01-35F72D00DABF}" srcOrd="0" destOrd="0" parTransId="{E65013C2-8FE0-466C-A420-A2FD0C9EEBE2}" sibTransId="{5B40223B-3A69-4F2B-9B78-5A21115E6E2E}"/>
    <dgm:cxn modelId="{0BA28560-0E6E-4E51-BA52-1FE2D3AB179E}" srcId="{59B39A9F-6790-42E0-88C3-4E269A4FB129}" destId="{5DE6B4F9-6369-4490-B7D1-B2D70DB843BA}" srcOrd="1" destOrd="0" parTransId="{97455313-224F-41D3-99D9-45051BC212A6}" sibTransId="{AAC47C72-FDE2-4A51-BC92-3DCF3EEB7B28}"/>
    <dgm:cxn modelId="{FEB44A45-10D6-46B4-9D24-B22655984468}" type="presOf" srcId="{B5557266-2A0B-452F-8BC6-A6B578E34094}" destId="{AE8641F3-C0AB-4FB7-B615-7DC85676EFF8}" srcOrd="0" destOrd="0" presId="urn:microsoft.com/office/officeart/2005/8/layout/hierarchy2"/>
    <dgm:cxn modelId="{E2BB1866-7125-41BD-B215-C6B7EC8A7838}" type="presOf" srcId="{E65013C2-8FE0-466C-A420-A2FD0C9EEBE2}" destId="{1677C953-8FED-4B38-8A5A-D05C871924BC}" srcOrd="1" destOrd="0" presId="urn:microsoft.com/office/officeart/2005/8/layout/hierarchy2"/>
    <dgm:cxn modelId="{DBF6A36A-6269-48CA-8B09-FCEF681AC67C}" type="presOf" srcId="{20C8A696-033F-44E4-8D01-35F72D00DABF}" destId="{C2FC2030-65BD-4225-8555-36535913659D}" srcOrd="0" destOrd="0" presId="urn:microsoft.com/office/officeart/2005/8/layout/hierarchy2"/>
    <dgm:cxn modelId="{841D867C-06E0-447F-A0A8-46EA11720F13}" type="presOf" srcId="{FA44E4B5-B55A-4887-BE82-74E15CD07A49}" destId="{0726A566-3D5D-4FE7-9D56-5F7A18EB674E}" srcOrd="1" destOrd="0" presId="urn:microsoft.com/office/officeart/2005/8/layout/hierarchy2"/>
    <dgm:cxn modelId="{7A1021AC-0A0D-41EC-AEF0-F056C06C3FB8}" type="presOf" srcId="{FA44E4B5-B55A-4887-BE82-74E15CD07A49}" destId="{3F716162-2E22-4A9C-B37C-8655F147C22B}" srcOrd="0" destOrd="0" presId="urn:microsoft.com/office/officeart/2005/8/layout/hierarchy2"/>
    <dgm:cxn modelId="{8FB4D4C1-B04E-45F2-B4ED-257A6EA2BE0B}" srcId="{59B39A9F-6790-42E0-88C3-4E269A4FB129}" destId="{B5557266-2A0B-452F-8BC6-A6B578E34094}" srcOrd="0" destOrd="0" parTransId="{714D50EE-2DA0-4EB4-B846-F9D7E774C3FB}" sibTransId="{40C96BA0-E00C-4909-BA09-5C28F4064742}"/>
    <dgm:cxn modelId="{83ADAFE3-B3D2-4D61-A2B9-7F38AF757823}" type="presOf" srcId="{59B39A9F-6790-42E0-88C3-4E269A4FB129}" destId="{69450E94-E36F-4DFA-A287-D0191E51713E}" srcOrd="0" destOrd="0" presId="urn:microsoft.com/office/officeart/2005/8/layout/hierarchy2"/>
    <dgm:cxn modelId="{CC6E3A27-2FC9-49B2-AB9B-9B638AACA172}" type="presParOf" srcId="{69450E94-E36F-4DFA-A287-D0191E51713E}" destId="{9ECA0F8C-D3FC-4E54-8368-88BFC428783E}" srcOrd="0" destOrd="0" presId="urn:microsoft.com/office/officeart/2005/8/layout/hierarchy2"/>
    <dgm:cxn modelId="{D205A52A-DF14-4A85-B7A8-F89661EC3140}" type="presParOf" srcId="{9ECA0F8C-D3FC-4E54-8368-88BFC428783E}" destId="{AE8641F3-C0AB-4FB7-B615-7DC85676EFF8}" srcOrd="0" destOrd="0" presId="urn:microsoft.com/office/officeart/2005/8/layout/hierarchy2"/>
    <dgm:cxn modelId="{5C0DD454-8AB2-4CB6-B34E-511BE31AB29D}" type="presParOf" srcId="{9ECA0F8C-D3FC-4E54-8368-88BFC428783E}" destId="{94B6499B-2928-4DCA-9C6B-269E493359A3}" srcOrd="1" destOrd="0" presId="urn:microsoft.com/office/officeart/2005/8/layout/hierarchy2"/>
    <dgm:cxn modelId="{1E54D017-AA12-4C2D-A043-A5F257B8EECE}" type="presParOf" srcId="{69450E94-E36F-4DFA-A287-D0191E51713E}" destId="{0AC1AB2C-87AC-4A6E-BD6E-0AC9EBA09433}" srcOrd="1" destOrd="0" presId="urn:microsoft.com/office/officeart/2005/8/layout/hierarchy2"/>
    <dgm:cxn modelId="{5026096D-8A1D-4C58-851E-62ACE668ABA8}" type="presParOf" srcId="{0AC1AB2C-87AC-4A6E-BD6E-0AC9EBA09433}" destId="{538E2C0D-2BEB-43D9-A2F3-A88088E01BED}" srcOrd="0" destOrd="0" presId="urn:microsoft.com/office/officeart/2005/8/layout/hierarchy2"/>
    <dgm:cxn modelId="{44E1C6C4-C9F9-482C-8CCF-E99D84D62148}" type="presParOf" srcId="{0AC1AB2C-87AC-4A6E-BD6E-0AC9EBA09433}" destId="{9F45F25D-2F9C-4D41-9D61-31BBBF0385B4}" srcOrd="1" destOrd="0" presId="urn:microsoft.com/office/officeart/2005/8/layout/hierarchy2"/>
    <dgm:cxn modelId="{B6F98C02-181F-4099-9596-8043930FFE91}" type="presParOf" srcId="{9F45F25D-2F9C-4D41-9D61-31BBBF0385B4}" destId="{522DDDB7-FAF3-43DD-BA61-7798B459C188}" srcOrd="0" destOrd="0" presId="urn:microsoft.com/office/officeart/2005/8/layout/hierarchy2"/>
    <dgm:cxn modelId="{3686F219-5CE1-45E6-A668-A80BDB3FD2A1}" type="presParOf" srcId="{522DDDB7-FAF3-43DD-BA61-7798B459C188}" destId="{1677C953-8FED-4B38-8A5A-D05C871924BC}" srcOrd="0" destOrd="0" presId="urn:microsoft.com/office/officeart/2005/8/layout/hierarchy2"/>
    <dgm:cxn modelId="{EC50F8B2-A2E5-4555-BFA3-B103BCAC93D5}" type="presParOf" srcId="{9F45F25D-2F9C-4D41-9D61-31BBBF0385B4}" destId="{0E264A98-9B33-4AB7-8BE3-77D5070C1519}" srcOrd="1" destOrd="0" presId="urn:microsoft.com/office/officeart/2005/8/layout/hierarchy2"/>
    <dgm:cxn modelId="{9D3BC708-6E02-4810-9410-F3F68D591C5A}" type="presParOf" srcId="{0E264A98-9B33-4AB7-8BE3-77D5070C1519}" destId="{C2FC2030-65BD-4225-8555-36535913659D}" srcOrd="0" destOrd="0" presId="urn:microsoft.com/office/officeart/2005/8/layout/hierarchy2"/>
    <dgm:cxn modelId="{98CD1D45-0DC6-4CEB-890F-0E7A94FF5D6A}" type="presParOf" srcId="{0E264A98-9B33-4AB7-8BE3-77D5070C1519}" destId="{3FA16739-D807-47C7-9F32-6AF1D1D524DB}" srcOrd="1" destOrd="0" presId="urn:microsoft.com/office/officeart/2005/8/layout/hierarchy2"/>
    <dgm:cxn modelId="{54072158-5ADD-4FC9-BEAA-4DC431C42749}" type="presParOf" srcId="{9F45F25D-2F9C-4D41-9D61-31BBBF0385B4}" destId="{3F716162-2E22-4A9C-B37C-8655F147C22B}" srcOrd="2" destOrd="0" presId="urn:microsoft.com/office/officeart/2005/8/layout/hierarchy2"/>
    <dgm:cxn modelId="{A983F58E-7018-4EB3-823B-08FAA58F19D8}" type="presParOf" srcId="{3F716162-2E22-4A9C-B37C-8655F147C22B}" destId="{0726A566-3D5D-4FE7-9D56-5F7A18EB674E}" srcOrd="0" destOrd="0" presId="urn:microsoft.com/office/officeart/2005/8/layout/hierarchy2"/>
    <dgm:cxn modelId="{7BE075A6-E20E-4491-809D-C3C8B3D82A36}" type="presParOf" srcId="{9F45F25D-2F9C-4D41-9D61-31BBBF0385B4}" destId="{5E1281AF-ED71-4C5B-9282-BA0051003E51}" srcOrd="3" destOrd="0" presId="urn:microsoft.com/office/officeart/2005/8/layout/hierarchy2"/>
    <dgm:cxn modelId="{2E893351-A39A-4AD1-A105-95EB3599D9F4}" type="presParOf" srcId="{5E1281AF-ED71-4C5B-9282-BA0051003E51}" destId="{A1A60FDE-CFDB-4208-BC6D-0CA85EEC2416}" srcOrd="0" destOrd="0" presId="urn:microsoft.com/office/officeart/2005/8/layout/hierarchy2"/>
    <dgm:cxn modelId="{72DC60D1-9510-4AE3-8929-0773644E4C22}" type="presParOf" srcId="{5E1281AF-ED71-4C5B-9282-BA0051003E51}" destId="{C0CA3EBD-2DEC-446E-80BC-67B91168E5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3991C-2124-4266-85E1-3BF2FF7D86C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C1C68E-79C3-4AE7-82F6-2E35EBBFAD31}">
      <dgm:prSet custT="1"/>
      <dgm:spPr/>
      <dgm:t>
        <a:bodyPr/>
        <a:lstStyle/>
        <a:p>
          <a:r>
            <a:rPr lang="en-US" sz="1400" b="1" dirty="0"/>
            <a:t>Dependence on clean MRI images:</a:t>
          </a:r>
          <a:br>
            <a:rPr lang="en-US" sz="1400" dirty="0"/>
          </a:br>
          <a:r>
            <a:rPr lang="en-US" sz="1400" dirty="0"/>
            <a:t>Models trained only on high-quality scans struggled with real-world noisy or low-resolution data.</a:t>
          </a:r>
        </a:p>
      </dgm:t>
    </dgm:pt>
    <dgm:pt modelId="{28317960-AEAB-4D9B-91E5-FB6AD1A582A2}" type="parTrans" cxnId="{2D635757-D4E6-433B-8818-13E4C38B44AA}">
      <dgm:prSet/>
      <dgm:spPr/>
      <dgm:t>
        <a:bodyPr/>
        <a:lstStyle/>
        <a:p>
          <a:endParaRPr lang="en-US"/>
        </a:p>
      </dgm:t>
    </dgm:pt>
    <dgm:pt modelId="{F2368B7B-352A-460D-8430-41FFCD80DB89}" type="sibTrans" cxnId="{2D635757-D4E6-433B-8818-13E4C38B44A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EBBC60F-181A-4FCD-B97E-B792ECB84D65}">
      <dgm:prSet custT="1"/>
      <dgm:spPr/>
      <dgm:t>
        <a:bodyPr/>
        <a:lstStyle/>
        <a:p>
          <a:r>
            <a:rPr lang="en-US" sz="1400" b="1" dirty="0"/>
            <a:t>Sensitivity to image degradation:</a:t>
          </a:r>
          <a:br>
            <a:rPr lang="en-US" sz="1400" dirty="0"/>
          </a:br>
          <a:r>
            <a:rPr lang="en-US" sz="1400" dirty="0"/>
            <a:t>Poor performance when faced with motion blur, scanner noise, or low-quality imaging conditions.</a:t>
          </a:r>
        </a:p>
      </dgm:t>
    </dgm:pt>
    <dgm:pt modelId="{F7F43E77-9503-4DA1-82E2-5494F5194CDE}" type="parTrans" cxnId="{759E0627-5D6E-4871-9923-76D7DA04F75B}">
      <dgm:prSet/>
      <dgm:spPr/>
      <dgm:t>
        <a:bodyPr/>
        <a:lstStyle/>
        <a:p>
          <a:endParaRPr lang="en-US"/>
        </a:p>
      </dgm:t>
    </dgm:pt>
    <dgm:pt modelId="{17F6E1CC-E054-45BB-BF1F-BED470496681}" type="sibTrans" cxnId="{759E0627-5D6E-4871-9923-76D7DA04F75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6AD0A4E-04A9-4BEE-856D-4BCD0321313E}">
      <dgm:prSet custT="1"/>
      <dgm:spPr/>
      <dgm:t>
        <a:bodyPr/>
        <a:lstStyle/>
        <a:p>
          <a:r>
            <a:rPr lang="en-US" sz="1400" b="1" dirty="0"/>
            <a:t>Limited generalization:</a:t>
          </a:r>
          <a:br>
            <a:rPr lang="en-US" sz="1400" dirty="0"/>
          </a:br>
          <a:r>
            <a:rPr lang="en-US" sz="1400" dirty="0"/>
            <a:t>Lack of diverse image quality in training reduced reliability for broader clinical deployment.</a:t>
          </a:r>
        </a:p>
      </dgm:t>
    </dgm:pt>
    <dgm:pt modelId="{5DD1B550-D96C-4909-980F-A4969FDD6319}" type="parTrans" cxnId="{E60CE13F-AE1C-427D-B78B-FF29327B5D7A}">
      <dgm:prSet/>
      <dgm:spPr/>
      <dgm:t>
        <a:bodyPr/>
        <a:lstStyle/>
        <a:p>
          <a:endParaRPr lang="en-US"/>
        </a:p>
      </dgm:t>
    </dgm:pt>
    <dgm:pt modelId="{D075BE1D-57E1-41CE-8527-CD5E8FD48AB5}" type="sibTrans" cxnId="{E60CE13F-AE1C-427D-B78B-FF29327B5D7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59A9EB3-891C-4D83-9F2F-13E3D53D0670}" type="pres">
      <dgm:prSet presAssocID="{3D93991C-2124-4266-85E1-3BF2FF7D86C5}" presName="Name0" presStyleCnt="0">
        <dgm:presLayoutVars>
          <dgm:animLvl val="lvl"/>
          <dgm:resizeHandles val="exact"/>
        </dgm:presLayoutVars>
      </dgm:prSet>
      <dgm:spPr/>
    </dgm:pt>
    <dgm:pt modelId="{1C62D0B1-CD77-4DB1-8EDD-C28006824381}" type="pres">
      <dgm:prSet presAssocID="{E2C1C68E-79C3-4AE7-82F6-2E35EBBFAD31}" presName="compositeNode" presStyleCnt="0">
        <dgm:presLayoutVars>
          <dgm:bulletEnabled val="1"/>
        </dgm:presLayoutVars>
      </dgm:prSet>
      <dgm:spPr/>
    </dgm:pt>
    <dgm:pt modelId="{7B96A80F-E63C-4C53-8205-577476DEBB23}" type="pres">
      <dgm:prSet presAssocID="{E2C1C68E-79C3-4AE7-82F6-2E35EBBFAD31}" presName="bgRect" presStyleLbl="alignNode1" presStyleIdx="0" presStyleCnt="3"/>
      <dgm:spPr/>
    </dgm:pt>
    <dgm:pt modelId="{842DFB17-97B5-4300-80BE-CADBFCBF5753}" type="pres">
      <dgm:prSet presAssocID="{F2368B7B-352A-460D-8430-41FFCD80DB8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63B23F1-306F-4F29-A133-D500CC870F11}" type="pres">
      <dgm:prSet presAssocID="{E2C1C68E-79C3-4AE7-82F6-2E35EBBFAD31}" presName="nodeRect" presStyleLbl="alignNode1" presStyleIdx="0" presStyleCnt="3">
        <dgm:presLayoutVars>
          <dgm:bulletEnabled val="1"/>
        </dgm:presLayoutVars>
      </dgm:prSet>
      <dgm:spPr/>
    </dgm:pt>
    <dgm:pt modelId="{5B3F280F-7062-4380-8CA8-6BE0E0080409}" type="pres">
      <dgm:prSet presAssocID="{F2368B7B-352A-460D-8430-41FFCD80DB89}" presName="sibTrans" presStyleCnt="0"/>
      <dgm:spPr/>
    </dgm:pt>
    <dgm:pt modelId="{8F74EBD4-0882-4E7F-8C40-657EAEF262BB}" type="pres">
      <dgm:prSet presAssocID="{5EBBC60F-181A-4FCD-B97E-B792ECB84D65}" presName="compositeNode" presStyleCnt="0">
        <dgm:presLayoutVars>
          <dgm:bulletEnabled val="1"/>
        </dgm:presLayoutVars>
      </dgm:prSet>
      <dgm:spPr/>
    </dgm:pt>
    <dgm:pt modelId="{523ED35F-A0D6-4291-AC30-B8274C9F50B7}" type="pres">
      <dgm:prSet presAssocID="{5EBBC60F-181A-4FCD-B97E-B792ECB84D65}" presName="bgRect" presStyleLbl="alignNode1" presStyleIdx="1" presStyleCnt="3"/>
      <dgm:spPr/>
    </dgm:pt>
    <dgm:pt modelId="{E11785DC-299F-4033-AD99-0C1AEF68DBE3}" type="pres">
      <dgm:prSet presAssocID="{17F6E1CC-E054-45BB-BF1F-BED47049668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1D0835B-1A5E-4F4D-8471-3610C3A944F6}" type="pres">
      <dgm:prSet presAssocID="{5EBBC60F-181A-4FCD-B97E-B792ECB84D65}" presName="nodeRect" presStyleLbl="alignNode1" presStyleIdx="1" presStyleCnt="3">
        <dgm:presLayoutVars>
          <dgm:bulletEnabled val="1"/>
        </dgm:presLayoutVars>
      </dgm:prSet>
      <dgm:spPr/>
    </dgm:pt>
    <dgm:pt modelId="{396428A7-8A00-4263-9255-008CEAF2486D}" type="pres">
      <dgm:prSet presAssocID="{17F6E1CC-E054-45BB-BF1F-BED470496681}" presName="sibTrans" presStyleCnt="0"/>
      <dgm:spPr/>
    </dgm:pt>
    <dgm:pt modelId="{552E57D0-F398-4896-B3C2-994DD3B27112}" type="pres">
      <dgm:prSet presAssocID="{A6AD0A4E-04A9-4BEE-856D-4BCD0321313E}" presName="compositeNode" presStyleCnt="0">
        <dgm:presLayoutVars>
          <dgm:bulletEnabled val="1"/>
        </dgm:presLayoutVars>
      </dgm:prSet>
      <dgm:spPr/>
    </dgm:pt>
    <dgm:pt modelId="{E9F56BAC-F3EC-45B5-8A75-EA387C1EFD0E}" type="pres">
      <dgm:prSet presAssocID="{A6AD0A4E-04A9-4BEE-856D-4BCD0321313E}" presName="bgRect" presStyleLbl="alignNode1" presStyleIdx="2" presStyleCnt="3"/>
      <dgm:spPr/>
    </dgm:pt>
    <dgm:pt modelId="{983B0944-2A84-4ACC-86FA-55064B6B7582}" type="pres">
      <dgm:prSet presAssocID="{D075BE1D-57E1-41CE-8527-CD5E8FD48AB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0B9BE9E-ABC8-4BE7-92BA-145E869304A9}" type="pres">
      <dgm:prSet presAssocID="{A6AD0A4E-04A9-4BEE-856D-4BCD0321313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F97C917-707D-4F8E-8808-026D181B4B28}" type="presOf" srcId="{A6AD0A4E-04A9-4BEE-856D-4BCD0321313E}" destId="{E9F56BAC-F3EC-45B5-8A75-EA387C1EFD0E}" srcOrd="0" destOrd="0" presId="urn:microsoft.com/office/officeart/2016/7/layout/LinearBlockProcessNumbered"/>
    <dgm:cxn modelId="{759E0627-5D6E-4871-9923-76D7DA04F75B}" srcId="{3D93991C-2124-4266-85E1-3BF2FF7D86C5}" destId="{5EBBC60F-181A-4FCD-B97E-B792ECB84D65}" srcOrd="1" destOrd="0" parTransId="{F7F43E77-9503-4DA1-82E2-5494F5194CDE}" sibTransId="{17F6E1CC-E054-45BB-BF1F-BED470496681}"/>
    <dgm:cxn modelId="{BE0DD13B-028C-4C1C-85B7-2086D01662C1}" type="presOf" srcId="{3D93991C-2124-4266-85E1-3BF2FF7D86C5}" destId="{A59A9EB3-891C-4D83-9F2F-13E3D53D0670}" srcOrd="0" destOrd="0" presId="urn:microsoft.com/office/officeart/2016/7/layout/LinearBlockProcessNumbered"/>
    <dgm:cxn modelId="{E60CE13F-AE1C-427D-B78B-FF29327B5D7A}" srcId="{3D93991C-2124-4266-85E1-3BF2FF7D86C5}" destId="{A6AD0A4E-04A9-4BEE-856D-4BCD0321313E}" srcOrd="2" destOrd="0" parTransId="{5DD1B550-D96C-4909-980F-A4969FDD6319}" sibTransId="{D075BE1D-57E1-41CE-8527-CD5E8FD48AB5}"/>
    <dgm:cxn modelId="{0397D24E-FCF8-42A4-990B-1D491EABF610}" type="presOf" srcId="{17F6E1CC-E054-45BB-BF1F-BED470496681}" destId="{E11785DC-299F-4033-AD99-0C1AEF68DBE3}" srcOrd="0" destOrd="0" presId="urn:microsoft.com/office/officeart/2016/7/layout/LinearBlockProcessNumbered"/>
    <dgm:cxn modelId="{1A668374-789E-4781-A251-016CB8F01458}" type="presOf" srcId="{D075BE1D-57E1-41CE-8527-CD5E8FD48AB5}" destId="{983B0944-2A84-4ACC-86FA-55064B6B7582}" srcOrd="0" destOrd="0" presId="urn:microsoft.com/office/officeart/2016/7/layout/LinearBlockProcessNumbered"/>
    <dgm:cxn modelId="{2D635757-D4E6-433B-8818-13E4C38B44AA}" srcId="{3D93991C-2124-4266-85E1-3BF2FF7D86C5}" destId="{E2C1C68E-79C3-4AE7-82F6-2E35EBBFAD31}" srcOrd="0" destOrd="0" parTransId="{28317960-AEAB-4D9B-91E5-FB6AD1A582A2}" sibTransId="{F2368B7B-352A-460D-8430-41FFCD80DB89}"/>
    <dgm:cxn modelId="{A8CB1284-371B-4213-9D3F-5F2CF6566549}" type="presOf" srcId="{5EBBC60F-181A-4FCD-B97E-B792ECB84D65}" destId="{523ED35F-A0D6-4291-AC30-B8274C9F50B7}" srcOrd="0" destOrd="0" presId="urn:microsoft.com/office/officeart/2016/7/layout/LinearBlockProcessNumbered"/>
    <dgm:cxn modelId="{10913AB0-6523-4E15-91EA-E93FC5F18329}" type="presOf" srcId="{E2C1C68E-79C3-4AE7-82F6-2E35EBBFAD31}" destId="{E63B23F1-306F-4F29-A133-D500CC870F11}" srcOrd="1" destOrd="0" presId="urn:microsoft.com/office/officeart/2016/7/layout/LinearBlockProcessNumbered"/>
    <dgm:cxn modelId="{760F34C7-9F45-4580-850A-9B37B5647D67}" type="presOf" srcId="{A6AD0A4E-04A9-4BEE-856D-4BCD0321313E}" destId="{40B9BE9E-ABC8-4BE7-92BA-145E869304A9}" srcOrd="1" destOrd="0" presId="urn:microsoft.com/office/officeart/2016/7/layout/LinearBlockProcessNumbered"/>
    <dgm:cxn modelId="{4C9430DC-B4E4-46DD-ADA3-EED38E1528AE}" type="presOf" srcId="{F2368B7B-352A-460D-8430-41FFCD80DB89}" destId="{842DFB17-97B5-4300-80BE-CADBFCBF5753}" srcOrd="0" destOrd="0" presId="urn:microsoft.com/office/officeart/2016/7/layout/LinearBlockProcessNumbered"/>
    <dgm:cxn modelId="{34A88DE3-F1D7-472B-9AE0-EE0D4967D4E8}" type="presOf" srcId="{E2C1C68E-79C3-4AE7-82F6-2E35EBBFAD31}" destId="{7B96A80F-E63C-4C53-8205-577476DEBB23}" srcOrd="0" destOrd="0" presId="urn:microsoft.com/office/officeart/2016/7/layout/LinearBlockProcessNumbered"/>
    <dgm:cxn modelId="{1434A4EA-2AEE-44EF-974B-4FAC7C90E2A7}" type="presOf" srcId="{5EBBC60F-181A-4FCD-B97E-B792ECB84D65}" destId="{01D0835B-1A5E-4F4D-8471-3610C3A944F6}" srcOrd="1" destOrd="0" presId="urn:microsoft.com/office/officeart/2016/7/layout/LinearBlockProcessNumbered"/>
    <dgm:cxn modelId="{CE039452-22CC-4E69-8B23-909B8DB9C468}" type="presParOf" srcId="{A59A9EB3-891C-4D83-9F2F-13E3D53D0670}" destId="{1C62D0B1-CD77-4DB1-8EDD-C28006824381}" srcOrd="0" destOrd="0" presId="urn:microsoft.com/office/officeart/2016/7/layout/LinearBlockProcessNumbered"/>
    <dgm:cxn modelId="{90C0C403-A34E-40C1-BFE4-CA4D221D08E8}" type="presParOf" srcId="{1C62D0B1-CD77-4DB1-8EDD-C28006824381}" destId="{7B96A80F-E63C-4C53-8205-577476DEBB23}" srcOrd="0" destOrd="0" presId="urn:microsoft.com/office/officeart/2016/7/layout/LinearBlockProcessNumbered"/>
    <dgm:cxn modelId="{7D7B6608-84B3-4F98-B605-87B3800974F7}" type="presParOf" srcId="{1C62D0B1-CD77-4DB1-8EDD-C28006824381}" destId="{842DFB17-97B5-4300-80BE-CADBFCBF5753}" srcOrd="1" destOrd="0" presId="urn:microsoft.com/office/officeart/2016/7/layout/LinearBlockProcessNumbered"/>
    <dgm:cxn modelId="{2D46F773-8A5A-4C82-8D7A-B18AAFE2B833}" type="presParOf" srcId="{1C62D0B1-CD77-4DB1-8EDD-C28006824381}" destId="{E63B23F1-306F-4F29-A133-D500CC870F11}" srcOrd="2" destOrd="0" presId="urn:microsoft.com/office/officeart/2016/7/layout/LinearBlockProcessNumbered"/>
    <dgm:cxn modelId="{25FCE738-A1EE-4CC2-8B02-F47CD7EAF8C8}" type="presParOf" srcId="{A59A9EB3-891C-4D83-9F2F-13E3D53D0670}" destId="{5B3F280F-7062-4380-8CA8-6BE0E0080409}" srcOrd="1" destOrd="0" presId="urn:microsoft.com/office/officeart/2016/7/layout/LinearBlockProcessNumbered"/>
    <dgm:cxn modelId="{7460CB40-F9AE-408D-B63C-8043C74C3B22}" type="presParOf" srcId="{A59A9EB3-891C-4D83-9F2F-13E3D53D0670}" destId="{8F74EBD4-0882-4E7F-8C40-657EAEF262BB}" srcOrd="2" destOrd="0" presId="urn:microsoft.com/office/officeart/2016/7/layout/LinearBlockProcessNumbered"/>
    <dgm:cxn modelId="{3BDD66B7-9F77-4499-AD3B-3EA4F250AC2B}" type="presParOf" srcId="{8F74EBD4-0882-4E7F-8C40-657EAEF262BB}" destId="{523ED35F-A0D6-4291-AC30-B8274C9F50B7}" srcOrd="0" destOrd="0" presId="urn:microsoft.com/office/officeart/2016/7/layout/LinearBlockProcessNumbered"/>
    <dgm:cxn modelId="{365E6C23-1761-4DE5-A376-BE248F80AB74}" type="presParOf" srcId="{8F74EBD4-0882-4E7F-8C40-657EAEF262BB}" destId="{E11785DC-299F-4033-AD99-0C1AEF68DBE3}" srcOrd="1" destOrd="0" presId="urn:microsoft.com/office/officeart/2016/7/layout/LinearBlockProcessNumbered"/>
    <dgm:cxn modelId="{EF606CC0-1305-40B9-8C79-736FF35CB2A5}" type="presParOf" srcId="{8F74EBD4-0882-4E7F-8C40-657EAEF262BB}" destId="{01D0835B-1A5E-4F4D-8471-3610C3A944F6}" srcOrd="2" destOrd="0" presId="urn:microsoft.com/office/officeart/2016/7/layout/LinearBlockProcessNumbered"/>
    <dgm:cxn modelId="{4188FD18-D176-432B-9CED-56C10923ADBA}" type="presParOf" srcId="{A59A9EB3-891C-4D83-9F2F-13E3D53D0670}" destId="{396428A7-8A00-4263-9255-008CEAF2486D}" srcOrd="3" destOrd="0" presId="urn:microsoft.com/office/officeart/2016/7/layout/LinearBlockProcessNumbered"/>
    <dgm:cxn modelId="{6FB2A096-23A3-4C5E-9C55-9A83EF3FE37B}" type="presParOf" srcId="{A59A9EB3-891C-4D83-9F2F-13E3D53D0670}" destId="{552E57D0-F398-4896-B3C2-994DD3B27112}" srcOrd="4" destOrd="0" presId="urn:microsoft.com/office/officeart/2016/7/layout/LinearBlockProcessNumbered"/>
    <dgm:cxn modelId="{D5D60D69-A4AD-4870-BD97-78A288BAA2A7}" type="presParOf" srcId="{552E57D0-F398-4896-B3C2-994DD3B27112}" destId="{E9F56BAC-F3EC-45B5-8A75-EA387C1EFD0E}" srcOrd="0" destOrd="0" presId="urn:microsoft.com/office/officeart/2016/7/layout/LinearBlockProcessNumbered"/>
    <dgm:cxn modelId="{045FECBE-5827-4495-AE3C-B682187F6B2A}" type="presParOf" srcId="{552E57D0-F398-4896-B3C2-994DD3B27112}" destId="{983B0944-2A84-4ACC-86FA-55064B6B7582}" srcOrd="1" destOrd="0" presId="urn:microsoft.com/office/officeart/2016/7/layout/LinearBlockProcessNumbered"/>
    <dgm:cxn modelId="{553E2EBC-E7E7-4C18-9F93-644352F192A3}" type="presParOf" srcId="{552E57D0-F398-4896-B3C2-994DD3B27112}" destId="{40B9BE9E-ABC8-4BE7-92BA-145E869304A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60018-3F04-4BFF-8953-ADF6ED046FF8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670F2C-FC7F-407F-B2AC-59E7F2145A77}">
      <dgm:prSet custT="1"/>
      <dgm:spPr/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Data-Level Improvements</a:t>
          </a:r>
          <a:endParaRPr lang="en-US" sz="2800" dirty="0">
            <a:latin typeface="Agency FB" panose="020B0503020202020204" pitchFamily="34" charset="0"/>
          </a:endParaRPr>
        </a:p>
      </dgm:t>
    </dgm:pt>
    <dgm:pt modelId="{87D1D96A-A565-4562-A555-85E9E9116873}" type="parTrans" cxnId="{D7B89726-4AFF-42E9-9214-0EA9C0FF7268}">
      <dgm:prSet/>
      <dgm:spPr/>
      <dgm:t>
        <a:bodyPr/>
        <a:lstStyle/>
        <a:p>
          <a:endParaRPr lang="en-US"/>
        </a:p>
      </dgm:t>
    </dgm:pt>
    <dgm:pt modelId="{1569351B-8DCA-49EB-B142-603C29CE919C}" type="sibTrans" cxnId="{D7B89726-4AFF-42E9-9214-0EA9C0FF7268}">
      <dgm:prSet/>
      <dgm:spPr/>
      <dgm:t>
        <a:bodyPr/>
        <a:lstStyle/>
        <a:p>
          <a:endParaRPr lang="en-US"/>
        </a:p>
      </dgm:t>
    </dgm:pt>
    <dgm:pt modelId="{9F1615A2-33EA-41BF-916F-3ADFCD146106}">
      <dgm:prSet/>
      <dgm:spPr/>
      <dgm:t>
        <a:bodyPr/>
        <a:lstStyle/>
        <a:p>
          <a:r>
            <a:rPr lang="en-US" b="1" dirty="0">
              <a:latin typeface="Agency FB" panose="020B0503020202020204" pitchFamily="34" charset="0"/>
            </a:rPr>
            <a:t>Simulated low-quality MRI data</a:t>
          </a:r>
          <a:r>
            <a:rPr lang="en-US" dirty="0">
              <a:latin typeface="Agency FB" panose="020B0503020202020204" pitchFamily="34" charset="0"/>
            </a:rPr>
            <a:t> using:</a:t>
          </a:r>
        </a:p>
      </dgm:t>
    </dgm:pt>
    <dgm:pt modelId="{F8F9DACB-AE1A-43A5-A963-5650B6FFE6BB}" type="parTrans" cxnId="{2F321CCD-26E3-41EA-997E-A58F0D9BF577}">
      <dgm:prSet/>
      <dgm:spPr/>
      <dgm:t>
        <a:bodyPr/>
        <a:lstStyle/>
        <a:p>
          <a:endParaRPr lang="en-US"/>
        </a:p>
      </dgm:t>
    </dgm:pt>
    <dgm:pt modelId="{40AB414A-3005-4651-BAF9-D9C1F41706D7}" type="sibTrans" cxnId="{2F321CCD-26E3-41EA-997E-A58F0D9BF577}">
      <dgm:prSet/>
      <dgm:spPr/>
      <dgm:t>
        <a:bodyPr/>
        <a:lstStyle/>
        <a:p>
          <a:endParaRPr lang="en-US"/>
        </a:p>
      </dgm:t>
    </dgm:pt>
    <dgm:pt modelId="{1D124485-C51F-48B9-B349-BE3855BD598D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Gaussian noise addition</a:t>
          </a:r>
        </a:p>
      </dgm:t>
    </dgm:pt>
    <dgm:pt modelId="{48BA67B5-8BE2-44CE-96CE-BC4B2EA79E8E}" type="parTrans" cxnId="{C74D86A4-EC05-49B7-87A0-B43B35320D9B}">
      <dgm:prSet/>
      <dgm:spPr/>
      <dgm:t>
        <a:bodyPr/>
        <a:lstStyle/>
        <a:p>
          <a:endParaRPr lang="en-US"/>
        </a:p>
      </dgm:t>
    </dgm:pt>
    <dgm:pt modelId="{DF3E4C20-82AD-46BA-9323-7701FEE5742B}" type="sibTrans" cxnId="{C74D86A4-EC05-49B7-87A0-B43B35320D9B}">
      <dgm:prSet/>
      <dgm:spPr/>
      <dgm:t>
        <a:bodyPr/>
        <a:lstStyle/>
        <a:p>
          <a:endParaRPr lang="en-US"/>
        </a:p>
      </dgm:t>
    </dgm:pt>
    <dgm:pt modelId="{B5EF300A-BA1F-4C04-A50B-2AF44459ABAB}">
      <dgm:prSet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Image blurring</a:t>
          </a:r>
        </a:p>
      </dgm:t>
    </dgm:pt>
    <dgm:pt modelId="{FC0E218F-9F74-414F-9A11-15FEEA4D74BE}" type="parTrans" cxnId="{E5FCB1BB-CA48-4498-8D18-C09B6B2D9DE3}">
      <dgm:prSet/>
      <dgm:spPr/>
      <dgm:t>
        <a:bodyPr/>
        <a:lstStyle/>
        <a:p>
          <a:endParaRPr lang="en-US"/>
        </a:p>
      </dgm:t>
    </dgm:pt>
    <dgm:pt modelId="{7779336D-0047-450B-8DAC-B6D17B7D0213}" type="sibTrans" cxnId="{E5FCB1BB-CA48-4498-8D18-C09B6B2D9DE3}">
      <dgm:prSet/>
      <dgm:spPr/>
      <dgm:t>
        <a:bodyPr/>
        <a:lstStyle/>
        <a:p>
          <a:endParaRPr lang="en-US"/>
        </a:p>
      </dgm:t>
    </dgm:pt>
    <dgm:pt modelId="{785ED519-544A-4B06-8F54-B714B2B55B54}">
      <dgm:prSet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Downsampling</a:t>
          </a:r>
        </a:p>
      </dgm:t>
    </dgm:pt>
    <dgm:pt modelId="{F0CBF7DE-EF9E-486D-A478-241021988CA4}" type="parTrans" cxnId="{D482A8A1-FD13-4F01-90A3-63406B3B973C}">
      <dgm:prSet/>
      <dgm:spPr/>
      <dgm:t>
        <a:bodyPr/>
        <a:lstStyle/>
        <a:p>
          <a:endParaRPr lang="en-US"/>
        </a:p>
      </dgm:t>
    </dgm:pt>
    <dgm:pt modelId="{E32B9B66-053C-42E4-83C8-754526A5CEDE}" type="sibTrans" cxnId="{D482A8A1-FD13-4F01-90A3-63406B3B973C}">
      <dgm:prSet/>
      <dgm:spPr/>
      <dgm:t>
        <a:bodyPr/>
        <a:lstStyle/>
        <a:p>
          <a:endParaRPr lang="en-US"/>
        </a:p>
      </dgm:t>
    </dgm:pt>
    <dgm:pt modelId="{435EF374-3C35-4EFA-B790-2AAFFBE48688}">
      <dgm:prSet custT="1"/>
      <dgm:spPr/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Random application</a:t>
          </a:r>
          <a:r>
            <a:rPr lang="en-US" sz="2400" dirty="0">
              <a:latin typeface="Agency FB" panose="020B0503020202020204" pitchFamily="34" charset="0"/>
            </a:rPr>
            <a:t> of one or more degradations per scan.</a:t>
          </a:r>
        </a:p>
      </dgm:t>
    </dgm:pt>
    <dgm:pt modelId="{3E792BDE-76B0-4BE2-9C1A-BC4A96B0C374}" type="parTrans" cxnId="{E82C2B34-281D-40AB-ADD8-D7A16D24E202}">
      <dgm:prSet/>
      <dgm:spPr/>
      <dgm:t>
        <a:bodyPr/>
        <a:lstStyle/>
        <a:p>
          <a:endParaRPr lang="en-US"/>
        </a:p>
      </dgm:t>
    </dgm:pt>
    <dgm:pt modelId="{08AE71B5-92F2-49B1-8001-410C1030E94B}" type="sibTrans" cxnId="{E82C2B34-281D-40AB-ADD8-D7A16D24E202}">
      <dgm:prSet/>
      <dgm:spPr/>
      <dgm:t>
        <a:bodyPr/>
        <a:lstStyle/>
        <a:p>
          <a:endParaRPr lang="en-US"/>
        </a:p>
      </dgm:t>
    </dgm:pt>
    <dgm:pt modelId="{E6081E70-0787-4FDA-8F55-E53A397E1FBC}">
      <dgm:prSet custT="1"/>
      <dgm:spPr/>
      <dgm:t>
        <a:bodyPr/>
        <a:lstStyle/>
        <a:p>
          <a:r>
            <a:rPr lang="en-US" sz="2000" b="1" dirty="0">
              <a:latin typeface="Agency FB" panose="020B0503020202020204" pitchFamily="34" charset="0"/>
            </a:rPr>
            <a:t>Dataset size doubled</a:t>
          </a:r>
          <a:r>
            <a:rPr lang="en-US" sz="2000" dirty="0">
              <a:latin typeface="Agency FB" panose="020B0503020202020204" pitchFamily="34" charset="0"/>
            </a:rPr>
            <a:t> and </a:t>
          </a:r>
          <a:r>
            <a:rPr lang="en-US" sz="2000" b="1" dirty="0">
              <a:latin typeface="Agency FB" panose="020B0503020202020204" pitchFamily="34" charset="0"/>
            </a:rPr>
            <a:t>diversity increased</a:t>
          </a:r>
          <a:r>
            <a:rPr lang="en-US" sz="2000" dirty="0">
              <a:latin typeface="Agency FB" panose="020B0503020202020204" pitchFamily="34" charset="0"/>
            </a:rPr>
            <a:t> to improve model robustness under real-world imaging conditions.</a:t>
          </a:r>
        </a:p>
      </dgm:t>
    </dgm:pt>
    <dgm:pt modelId="{688AF1FD-3B57-43F6-9CA9-76199510B613}" type="parTrans" cxnId="{9D500458-DA96-487B-8888-F0C4137FC07D}">
      <dgm:prSet/>
      <dgm:spPr/>
      <dgm:t>
        <a:bodyPr/>
        <a:lstStyle/>
        <a:p>
          <a:endParaRPr lang="en-US"/>
        </a:p>
      </dgm:t>
    </dgm:pt>
    <dgm:pt modelId="{CEA91AA6-0EB9-4566-8D66-F21C89E974B1}" type="sibTrans" cxnId="{9D500458-DA96-487B-8888-F0C4137FC07D}">
      <dgm:prSet/>
      <dgm:spPr/>
      <dgm:t>
        <a:bodyPr/>
        <a:lstStyle/>
        <a:p>
          <a:endParaRPr lang="en-US"/>
        </a:p>
      </dgm:t>
    </dgm:pt>
    <dgm:pt modelId="{44FEEE87-7580-4A89-8950-976A5C13BCBB}" type="pres">
      <dgm:prSet presAssocID="{2EA60018-3F04-4BFF-8953-ADF6ED046FF8}" presName="Name0" presStyleCnt="0">
        <dgm:presLayoutVars>
          <dgm:dir/>
          <dgm:animLvl val="lvl"/>
          <dgm:resizeHandles val="exact"/>
        </dgm:presLayoutVars>
      </dgm:prSet>
      <dgm:spPr/>
    </dgm:pt>
    <dgm:pt modelId="{84FB4AD5-B3C0-4299-96FF-74F8DD04B9EA}" type="pres">
      <dgm:prSet presAssocID="{E6081E70-0787-4FDA-8F55-E53A397E1FBC}" presName="boxAndChildren" presStyleCnt="0"/>
      <dgm:spPr/>
    </dgm:pt>
    <dgm:pt modelId="{D724CF2B-56C9-4921-B6C9-4360BFA0F86D}" type="pres">
      <dgm:prSet presAssocID="{E6081E70-0787-4FDA-8F55-E53A397E1FBC}" presName="parentTextBox" presStyleLbl="node1" presStyleIdx="0" presStyleCnt="4"/>
      <dgm:spPr/>
    </dgm:pt>
    <dgm:pt modelId="{45F93E56-3489-45DC-BBE7-90602D022E5A}" type="pres">
      <dgm:prSet presAssocID="{08AE71B5-92F2-49B1-8001-410C1030E94B}" presName="sp" presStyleCnt="0"/>
      <dgm:spPr/>
    </dgm:pt>
    <dgm:pt modelId="{884716AE-F426-42AE-A51C-294D18A930C9}" type="pres">
      <dgm:prSet presAssocID="{435EF374-3C35-4EFA-B790-2AAFFBE48688}" presName="arrowAndChildren" presStyleCnt="0"/>
      <dgm:spPr/>
    </dgm:pt>
    <dgm:pt modelId="{6F39E077-7653-4E5A-9832-FE2994AEED02}" type="pres">
      <dgm:prSet presAssocID="{435EF374-3C35-4EFA-B790-2AAFFBE48688}" presName="parentTextArrow" presStyleLbl="node1" presStyleIdx="1" presStyleCnt="4"/>
      <dgm:spPr/>
    </dgm:pt>
    <dgm:pt modelId="{DCE99C5E-3B1D-4925-A022-A06E43023848}" type="pres">
      <dgm:prSet presAssocID="{40AB414A-3005-4651-BAF9-D9C1F41706D7}" presName="sp" presStyleCnt="0"/>
      <dgm:spPr/>
    </dgm:pt>
    <dgm:pt modelId="{8A92657D-6C2E-443D-B643-5D49064CEF5A}" type="pres">
      <dgm:prSet presAssocID="{9F1615A2-33EA-41BF-916F-3ADFCD146106}" presName="arrowAndChildren" presStyleCnt="0"/>
      <dgm:spPr/>
    </dgm:pt>
    <dgm:pt modelId="{87D58EE6-0219-437D-B1CA-D6298A7C4E07}" type="pres">
      <dgm:prSet presAssocID="{9F1615A2-33EA-41BF-916F-3ADFCD146106}" presName="parentTextArrow" presStyleLbl="node1" presStyleIdx="1" presStyleCnt="4"/>
      <dgm:spPr/>
    </dgm:pt>
    <dgm:pt modelId="{C855CD13-B86F-41E1-A12D-EC8ED4663A80}" type="pres">
      <dgm:prSet presAssocID="{9F1615A2-33EA-41BF-916F-3ADFCD146106}" presName="arrow" presStyleLbl="node1" presStyleIdx="2" presStyleCnt="4"/>
      <dgm:spPr/>
    </dgm:pt>
    <dgm:pt modelId="{DE5E6929-7885-4221-87A8-C952DA125726}" type="pres">
      <dgm:prSet presAssocID="{9F1615A2-33EA-41BF-916F-3ADFCD146106}" presName="descendantArrow" presStyleCnt="0"/>
      <dgm:spPr/>
    </dgm:pt>
    <dgm:pt modelId="{94090948-83F2-4413-A411-E65B6DD26BA2}" type="pres">
      <dgm:prSet presAssocID="{1D124485-C51F-48B9-B349-BE3855BD598D}" presName="childTextArrow" presStyleLbl="fgAccFollowNode1" presStyleIdx="0" presStyleCnt="3">
        <dgm:presLayoutVars>
          <dgm:bulletEnabled val="1"/>
        </dgm:presLayoutVars>
      </dgm:prSet>
      <dgm:spPr/>
    </dgm:pt>
    <dgm:pt modelId="{EBAA81C1-77D0-4376-A9DE-04D0B30A0601}" type="pres">
      <dgm:prSet presAssocID="{B5EF300A-BA1F-4C04-A50B-2AF44459ABAB}" presName="childTextArrow" presStyleLbl="fgAccFollowNode1" presStyleIdx="1" presStyleCnt="3">
        <dgm:presLayoutVars>
          <dgm:bulletEnabled val="1"/>
        </dgm:presLayoutVars>
      </dgm:prSet>
      <dgm:spPr/>
    </dgm:pt>
    <dgm:pt modelId="{60A0BCE4-967C-4A07-B81D-2D0AFBB979FB}" type="pres">
      <dgm:prSet presAssocID="{785ED519-544A-4B06-8F54-B714B2B55B54}" presName="childTextArrow" presStyleLbl="fgAccFollowNode1" presStyleIdx="2" presStyleCnt="3">
        <dgm:presLayoutVars>
          <dgm:bulletEnabled val="1"/>
        </dgm:presLayoutVars>
      </dgm:prSet>
      <dgm:spPr/>
    </dgm:pt>
    <dgm:pt modelId="{1F6C6952-51FE-4EB8-B217-93B7DE5F2B97}" type="pres">
      <dgm:prSet presAssocID="{1569351B-8DCA-49EB-B142-603C29CE919C}" presName="sp" presStyleCnt="0"/>
      <dgm:spPr/>
    </dgm:pt>
    <dgm:pt modelId="{CA9D8D52-91F2-4AB7-8BEC-9B6DF72F8F0E}" type="pres">
      <dgm:prSet presAssocID="{44670F2C-FC7F-407F-B2AC-59E7F2145A77}" presName="arrowAndChildren" presStyleCnt="0"/>
      <dgm:spPr/>
    </dgm:pt>
    <dgm:pt modelId="{119BEF30-6D42-46C6-A585-9DC007376C4A}" type="pres">
      <dgm:prSet presAssocID="{44670F2C-FC7F-407F-B2AC-59E7F2145A77}" presName="parentTextArrow" presStyleLbl="node1" presStyleIdx="3" presStyleCnt="4"/>
      <dgm:spPr/>
    </dgm:pt>
  </dgm:ptLst>
  <dgm:cxnLst>
    <dgm:cxn modelId="{CB823A15-17A8-4FC5-A4BA-A5074B2B20D6}" type="presOf" srcId="{9F1615A2-33EA-41BF-916F-3ADFCD146106}" destId="{C855CD13-B86F-41E1-A12D-EC8ED4663A80}" srcOrd="1" destOrd="0" presId="urn:microsoft.com/office/officeart/2005/8/layout/process4"/>
    <dgm:cxn modelId="{D7B89726-4AFF-42E9-9214-0EA9C0FF7268}" srcId="{2EA60018-3F04-4BFF-8953-ADF6ED046FF8}" destId="{44670F2C-FC7F-407F-B2AC-59E7F2145A77}" srcOrd="0" destOrd="0" parTransId="{87D1D96A-A565-4562-A555-85E9E9116873}" sibTransId="{1569351B-8DCA-49EB-B142-603C29CE919C}"/>
    <dgm:cxn modelId="{2AAB4929-7E7F-457A-8164-81C098F6115E}" type="presOf" srcId="{9F1615A2-33EA-41BF-916F-3ADFCD146106}" destId="{87D58EE6-0219-437D-B1CA-D6298A7C4E07}" srcOrd="0" destOrd="0" presId="urn:microsoft.com/office/officeart/2005/8/layout/process4"/>
    <dgm:cxn modelId="{E82C2B34-281D-40AB-ADD8-D7A16D24E202}" srcId="{2EA60018-3F04-4BFF-8953-ADF6ED046FF8}" destId="{435EF374-3C35-4EFA-B790-2AAFFBE48688}" srcOrd="2" destOrd="0" parTransId="{3E792BDE-76B0-4BE2-9C1A-BC4A96B0C374}" sibTransId="{08AE71B5-92F2-49B1-8001-410C1030E94B}"/>
    <dgm:cxn modelId="{5A10BD47-BA5D-4B06-AC62-1E060740FF0E}" type="presOf" srcId="{435EF374-3C35-4EFA-B790-2AAFFBE48688}" destId="{6F39E077-7653-4E5A-9832-FE2994AEED02}" srcOrd="0" destOrd="0" presId="urn:microsoft.com/office/officeart/2005/8/layout/process4"/>
    <dgm:cxn modelId="{0E97A052-3BF9-46D5-8861-60FCF9B02038}" type="presOf" srcId="{B5EF300A-BA1F-4C04-A50B-2AF44459ABAB}" destId="{EBAA81C1-77D0-4376-A9DE-04D0B30A0601}" srcOrd="0" destOrd="0" presId="urn:microsoft.com/office/officeart/2005/8/layout/process4"/>
    <dgm:cxn modelId="{9D500458-DA96-487B-8888-F0C4137FC07D}" srcId="{2EA60018-3F04-4BFF-8953-ADF6ED046FF8}" destId="{E6081E70-0787-4FDA-8F55-E53A397E1FBC}" srcOrd="3" destOrd="0" parTransId="{688AF1FD-3B57-43F6-9CA9-76199510B613}" sibTransId="{CEA91AA6-0EB9-4566-8D66-F21C89E974B1}"/>
    <dgm:cxn modelId="{2D533D84-8400-4EEB-9943-BA7B4CB8541F}" type="presOf" srcId="{44670F2C-FC7F-407F-B2AC-59E7F2145A77}" destId="{119BEF30-6D42-46C6-A585-9DC007376C4A}" srcOrd="0" destOrd="0" presId="urn:microsoft.com/office/officeart/2005/8/layout/process4"/>
    <dgm:cxn modelId="{8518DB86-E1F7-445D-8DAC-7AC7D3C7CB84}" type="presOf" srcId="{E6081E70-0787-4FDA-8F55-E53A397E1FBC}" destId="{D724CF2B-56C9-4921-B6C9-4360BFA0F86D}" srcOrd="0" destOrd="0" presId="urn:microsoft.com/office/officeart/2005/8/layout/process4"/>
    <dgm:cxn modelId="{8EFE5394-A212-4B5B-B339-1B5CDAACD66B}" type="presOf" srcId="{1D124485-C51F-48B9-B349-BE3855BD598D}" destId="{94090948-83F2-4413-A411-E65B6DD26BA2}" srcOrd="0" destOrd="0" presId="urn:microsoft.com/office/officeart/2005/8/layout/process4"/>
    <dgm:cxn modelId="{D482A8A1-FD13-4F01-90A3-63406B3B973C}" srcId="{9F1615A2-33EA-41BF-916F-3ADFCD146106}" destId="{785ED519-544A-4B06-8F54-B714B2B55B54}" srcOrd="2" destOrd="0" parTransId="{F0CBF7DE-EF9E-486D-A478-241021988CA4}" sibTransId="{E32B9B66-053C-42E4-83C8-754526A5CEDE}"/>
    <dgm:cxn modelId="{C74D86A4-EC05-49B7-87A0-B43B35320D9B}" srcId="{9F1615A2-33EA-41BF-916F-3ADFCD146106}" destId="{1D124485-C51F-48B9-B349-BE3855BD598D}" srcOrd="0" destOrd="0" parTransId="{48BA67B5-8BE2-44CE-96CE-BC4B2EA79E8E}" sibTransId="{DF3E4C20-82AD-46BA-9323-7701FEE5742B}"/>
    <dgm:cxn modelId="{BA3067BA-AE45-453B-AD9D-D7C46D52A71C}" type="presOf" srcId="{785ED519-544A-4B06-8F54-B714B2B55B54}" destId="{60A0BCE4-967C-4A07-B81D-2D0AFBB979FB}" srcOrd="0" destOrd="0" presId="urn:microsoft.com/office/officeart/2005/8/layout/process4"/>
    <dgm:cxn modelId="{E5FCB1BB-CA48-4498-8D18-C09B6B2D9DE3}" srcId="{9F1615A2-33EA-41BF-916F-3ADFCD146106}" destId="{B5EF300A-BA1F-4C04-A50B-2AF44459ABAB}" srcOrd="1" destOrd="0" parTransId="{FC0E218F-9F74-414F-9A11-15FEEA4D74BE}" sibTransId="{7779336D-0047-450B-8DAC-B6D17B7D0213}"/>
    <dgm:cxn modelId="{054992CC-9FEC-4667-A4B4-85DEDF78B62E}" type="presOf" srcId="{2EA60018-3F04-4BFF-8953-ADF6ED046FF8}" destId="{44FEEE87-7580-4A89-8950-976A5C13BCBB}" srcOrd="0" destOrd="0" presId="urn:microsoft.com/office/officeart/2005/8/layout/process4"/>
    <dgm:cxn modelId="{2F321CCD-26E3-41EA-997E-A58F0D9BF577}" srcId="{2EA60018-3F04-4BFF-8953-ADF6ED046FF8}" destId="{9F1615A2-33EA-41BF-916F-3ADFCD146106}" srcOrd="1" destOrd="0" parTransId="{F8F9DACB-AE1A-43A5-A963-5650B6FFE6BB}" sibTransId="{40AB414A-3005-4651-BAF9-D9C1F41706D7}"/>
    <dgm:cxn modelId="{2E3DA9B3-3FDB-4FD4-A222-7650AE04CC15}" type="presParOf" srcId="{44FEEE87-7580-4A89-8950-976A5C13BCBB}" destId="{84FB4AD5-B3C0-4299-96FF-74F8DD04B9EA}" srcOrd="0" destOrd="0" presId="urn:microsoft.com/office/officeart/2005/8/layout/process4"/>
    <dgm:cxn modelId="{FFA19D13-D85B-4776-846E-2E28A9D5936E}" type="presParOf" srcId="{84FB4AD5-B3C0-4299-96FF-74F8DD04B9EA}" destId="{D724CF2B-56C9-4921-B6C9-4360BFA0F86D}" srcOrd="0" destOrd="0" presId="urn:microsoft.com/office/officeart/2005/8/layout/process4"/>
    <dgm:cxn modelId="{EAACE55B-8630-4A8D-8C33-65C0F7679776}" type="presParOf" srcId="{44FEEE87-7580-4A89-8950-976A5C13BCBB}" destId="{45F93E56-3489-45DC-BBE7-90602D022E5A}" srcOrd="1" destOrd="0" presId="urn:microsoft.com/office/officeart/2005/8/layout/process4"/>
    <dgm:cxn modelId="{4883184D-AE0E-4203-ACA0-0D1F863642E6}" type="presParOf" srcId="{44FEEE87-7580-4A89-8950-976A5C13BCBB}" destId="{884716AE-F426-42AE-A51C-294D18A930C9}" srcOrd="2" destOrd="0" presId="urn:microsoft.com/office/officeart/2005/8/layout/process4"/>
    <dgm:cxn modelId="{4BC6CCB5-6A09-4D78-81F1-49DA0EA37562}" type="presParOf" srcId="{884716AE-F426-42AE-A51C-294D18A930C9}" destId="{6F39E077-7653-4E5A-9832-FE2994AEED02}" srcOrd="0" destOrd="0" presId="urn:microsoft.com/office/officeart/2005/8/layout/process4"/>
    <dgm:cxn modelId="{6423E4F1-204C-4686-98AE-6A7135967CAD}" type="presParOf" srcId="{44FEEE87-7580-4A89-8950-976A5C13BCBB}" destId="{DCE99C5E-3B1D-4925-A022-A06E43023848}" srcOrd="3" destOrd="0" presId="urn:microsoft.com/office/officeart/2005/8/layout/process4"/>
    <dgm:cxn modelId="{66663D05-7280-4BBA-BC2C-C7C4CC48006C}" type="presParOf" srcId="{44FEEE87-7580-4A89-8950-976A5C13BCBB}" destId="{8A92657D-6C2E-443D-B643-5D49064CEF5A}" srcOrd="4" destOrd="0" presId="urn:microsoft.com/office/officeart/2005/8/layout/process4"/>
    <dgm:cxn modelId="{69F44C5D-857B-4FF3-B3A6-397182927EF6}" type="presParOf" srcId="{8A92657D-6C2E-443D-B643-5D49064CEF5A}" destId="{87D58EE6-0219-437D-B1CA-D6298A7C4E07}" srcOrd="0" destOrd="0" presId="urn:microsoft.com/office/officeart/2005/8/layout/process4"/>
    <dgm:cxn modelId="{B3908DC7-A03C-4842-AAE2-5A4A142D1B3D}" type="presParOf" srcId="{8A92657D-6C2E-443D-B643-5D49064CEF5A}" destId="{C855CD13-B86F-41E1-A12D-EC8ED4663A80}" srcOrd="1" destOrd="0" presId="urn:microsoft.com/office/officeart/2005/8/layout/process4"/>
    <dgm:cxn modelId="{269A914D-252A-446B-B2EA-2CE76536DFA5}" type="presParOf" srcId="{8A92657D-6C2E-443D-B643-5D49064CEF5A}" destId="{DE5E6929-7885-4221-87A8-C952DA125726}" srcOrd="2" destOrd="0" presId="urn:microsoft.com/office/officeart/2005/8/layout/process4"/>
    <dgm:cxn modelId="{02AF683C-085D-42A5-9E5B-8BC42DFEB420}" type="presParOf" srcId="{DE5E6929-7885-4221-87A8-C952DA125726}" destId="{94090948-83F2-4413-A411-E65B6DD26BA2}" srcOrd="0" destOrd="0" presId="urn:microsoft.com/office/officeart/2005/8/layout/process4"/>
    <dgm:cxn modelId="{96EFECC0-7592-429B-BB59-B47727DB0A2D}" type="presParOf" srcId="{DE5E6929-7885-4221-87A8-C952DA125726}" destId="{EBAA81C1-77D0-4376-A9DE-04D0B30A0601}" srcOrd="1" destOrd="0" presId="urn:microsoft.com/office/officeart/2005/8/layout/process4"/>
    <dgm:cxn modelId="{199F1F9A-3381-4957-8C42-F8C020D4ADF7}" type="presParOf" srcId="{DE5E6929-7885-4221-87A8-C952DA125726}" destId="{60A0BCE4-967C-4A07-B81D-2D0AFBB979FB}" srcOrd="2" destOrd="0" presId="urn:microsoft.com/office/officeart/2005/8/layout/process4"/>
    <dgm:cxn modelId="{87288AAA-3D2B-47AF-AAA3-BEF88E4F1424}" type="presParOf" srcId="{44FEEE87-7580-4A89-8950-976A5C13BCBB}" destId="{1F6C6952-51FE-4EB8-B217-93B7DE5F2B97}" srcOrd="5" destOrd="0" presId="urn:microsoft.com/office/officeart/2005/8/layout/process4"/>
    <dgm:cxn modelId="{C67C5D6C-0F01-4949-B678-791F0BD22BDB}" type="presParOf" srcId="{44FEEE87-7580-4A89-8950-976A5C13BCBB}" destId="{CA9D8D52-91F2-4AB7-8BEC-9B6DF72F8F0E}" srcOrd="6" destOrd="0" presId="urn:microsoft.com/office/officeart/2005/8/layout/process4"/>
    <dgm:cxn modelId="{0282E638-55C2-416A-9916-F5F31D68A5F9}" type="presParOf" srcId="{CA9D8D52-91F2-4AB7-8BEC-9B6DF72F8F0E}" destId="{119BEF30-6D42-46C6-A585-9DC007376C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190007-679E-4A3F-8ABA-6062D5E70139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B51DD5-CF45-4BFD-9724-BA9A806399B9}">
      <dgm:prSet custT="1"/>
      <dgm:spPr/>
      <dgm:t>
        <a:bodyPr/>
        <a:lstStyle/>
        <a:p>
          <a:r>
            <a:rPr lang="en-US" sz="1600" b="1" dirty="0"/>
            <a:t>Pretrained Model </a:t>
          </a:r>
          <a:r>
            <a:rPr lang="en-US" sz="1200" dirty="0"/>
            <a:t>VGG16</a:t>
          </a:r>
        </a:p>
        <a:p>
          <a:r>
            <a:rPr lang="en-US" sz="1200" dirty="0"/>
            <a:t>VGG19</a:t>
          </a:r>
        </a:p>
        <a:p>
          <a:r>
            <a:rPr lang="en-US" sz="1200" dirty="0"/>
            <a:t>ResNet50V2</a:t>
          </a:r>
        </a:p>
      </dgm:t>
    </dgm:pt>
    <dgm:pt modelId="{1D33DEAD-85DF-4815-A876-B43A6CDFB05D}" type="parTrans" cxnId="{D551B6FD-5E5F-4EF4-8F1D-4C1C46E0D691}">
      <dgm:prSet/>
      <dgm:spPr/>
      <dgm:t>
        <a:bodyPr/>
        <a:lstStyle/>
        <a:p>
          <a:endParaRPr lang="en-US"/>
        </a:p>
      </dgm:t>
    </dgm:pt>
    <dgm:pt modelId="{CE4582B6-36F8-4B9D-9E73-581E6EDE2FD9}" type="sibTrans" cxnId="{D551B6FD-5E5F-4EF4-8F1D-4C1C46E0D691}">
      <dgm:prSet/>
      <dgm:spPr/>
      <dgm:t>
        <a:bodyPr/>
        <a:lstStyle/>
        <a:p>
          <a:endParaRPr lang="en-US"/>
        </a:p>
      </dgm:t>
    </dgm:pt>
    <dgm:pt modelId="{F7AAA16D-A3B9-4CF0-B84E-3A7F80CF92AD}">
      <dgm:prSet/>
      <dgm:spPr/>
      <dgm:t>
        <a:bodyPr/>
        <a:lstStyle/>
        <a:p>
          <a:r>
            <a:rPr lang="en-US" b="1" dirty="0"/>
            <a:t>Freeze Base Layers </a:t>
          </a:r>
        </a:p>
        <a:p>
          <a:r>
            <a:rPr lang="en-US" dirty="0"/>
            <a:t>(Feature Extractors)</a:t>
          </a:r>
        </a:p>
      </dgm:t>
    </dgm:pt>
    <dgm:pt modelId="{E09C6003-09C8-4058-B916-8D1468E4CA5B}" type="parTrans" cxnId="{281B9CFE-585A-4BB2-A7FF-66E65AAD4AA3}">
      <dgm:prSet/>
      <dgm:spPr/>
      <dgm:t>
        <a:bodyPr/>
        <a:lstStyle/>
        <a:p>
          <a:endParaRPr lang="en-US"/>
        </a:p>
      </dgm:t>
    </dgm:pt>
    <dgm:pt modelId="{4537F181-00F3-42F8-BD76-5B90BC311EFD}" type="sibTrans" cxnId="{281B9CFE-585A-4BB2-A7FF-66E65AAD4AA3}">
      <dgm:prSet/>
      <dgm:spPr/>
      <dgm:t>
        <a:bodyPr/>
        <a:lstStyle/>
        <a:p>
          <a:endParaRPr lang="en-US"/>
        </a:p>
      </dgm:t>
    </dgm:pt>
    <dgm:pt modelId="{56DE67B0-D635-4959-A870-160412BF28E8}">
      <dgm:prSet/>
      <dgm:spPr/>
      <dgm:t>
        <a:bodyPr/>
        <a:lstStyle/>
        <a:p>
          <a:r>
            <a:rPr lang="en-US" b="1" dirty="0"/>
            <a:t>Add Custom Classification Head</a:t>
          </a:r>
        </a:p>
      </dgm:t>
    </dgm:pt>
    <dgm:pt modelId="{568BBA75-87D1-4913-B754-FA98E95EF20D}" type="parTrans" cxnId="{5078A5D6-455E-497D-80F0-DC21209CF96B}">
      <dgm:prSet/>
      <dgm:spPr/>
      <dgm:t>
        <a:bodyPr/>
        <a:lstStyle/>
        <a:p>
          <a:endParaRPr lang="en-US"/>
        </a:p>
      </dgm:t>
    </dgm:pt>
    <dgm:pt modelId="{061D1A6E-E69D-41FF-8A27-97372F677EA6}" type="sibTrans" cxnId="{5078A5D6-455E-497D-80F0-DC21209CF96B}">
      <dgm:prSet/>
      <dgm:spPr/>
      <dgm:t>
        <a:bodyPr/>
        <a:lstStyle/>
        <a:p>
          <a:endParaRPr lang="en-US"/>
        </a:p>
      </dgm:t>
    </dgm:pt>
    <dgm:pt modelId="{E2351B43-77FE-4939-8869-6D56B647102A}">
      <dgm:prSet/>
      <dgm:spPr/>
      <dgm:t>
        <a:bodyPr/>
        <a:lstStyle/>
        <a:p>
          <a:r>
            <a:rPr lang="en-US" b="1" dirty="0"/>
            <a:t>Dense Layers </a:t>
          </a:r>
          <a:r>
            <a:rPr lang="en-US" dirty="0"/>
            <a:t>(</a:t>
          </a:r>
          <a:r>
            <a:rPr lang="en-US" dirty="0" err="1"/>
            <a:t>ReLU</a:t>
          </a:r>
          <a:r>
            <a:rPr lang="en-US" dirty="0"/>
            <a:t>)</a:t>
          </a:r>
        </a:p>
      </dgm:t>
    </dgm:pt>
    <dgm:pt modelId="{F2994057-87B7-478D-9750-4B1338BB0601}" type="parTrans" cxnId="{4BC46F03-49DF-422D-8316-F5F81D070CB5}">
      <dgm:prSet/>
      <dgm:spPr/>
      <dgm:t>
        <a:bodyPr/>
        <a:lstStyle/>
        <a:p>
          <a:endParaRPr lang="en-US"/>
        </a:p>
      </dgm:t>
    </dgm:pt>
    <dgm:pt modelId="{99A375EE-51C8-4B17-8AD9-5B0F4B8D3ACA}" type="sibTrans" cxnId="{4BC46F03-49DF-422D-8316-F5F81D070CB5}">
      <dgm:prSet/>
      <dgm:spPr/>
      <dgm:t>
        <a:bodyPr/>
        <a:lstStyle/>
        <a:p>
          <a:endParaRPr lang="en-US"/>
        </a:p>
      </dgm:t>
    </dgm:pt>
    <dgm:pt modelId="{B3FF32C7-8083-41F7-9C5D-BBE0E3A8E3F3}">
      <dgm:prSet/>
      <dgm:spPr/>
      <dgm:t>
        <a:bodyPr/>
        <a:lstStyle/>
        <a:p>
          <a:r>
            <a:rPr lang="en-US" b="1" dirty="0"/>
            <a:t> Dropout</a:t>
          </a:r>
        </a:p>
      </dgm:t>
    </dgm:pt>
    <dgm:pt modelId="{3CF403F6-C020-4335-B89F-1EC2365C2634}" type="parTrans" cxnId="{377DE1D9-7F35-4AED-A746-7E820A89DBD3}">
      <dgm:prSet/>
      <dgm:spPr/>
      <dgm:t>
        <a:bodyPr/>
        <a:lstStyle/>
        <a:p>
          <a:endParaRPr lang="en-US"/>
        </a:p>
      </dgm:t>
    </dgm:pt>
    <dgm:pt modelId="{09D0377C-1916-41E5-AEB6-83EC081B8FBB}" type="sibTrans" cxnId="{377DE1D9-7F35-4AED-A746-7E820A89DBD3}">
      <dgm:prSet/>
      <dgm:spPr/>
      <dgm:t>
        <a:bodyPr/>
        <a:lstStyle/>
        <a:p>
          <a:endParaRPr lang="en-US"/>
        </a:p>
      </dgm:t>
    </dgm:pt>
    <dgm:pt modelId="{62997AF5-7FA7-40AB-BBF4-61FB415F21A0}">
      <dgm:prSet/>
      <dgm:spPr/>
      <dgm:t>
        <a:bodyPr/>
        <a:lstStyle/>
        <a:p>
          <a:r>
            <a:rPr lang="en-US" b="1" dirty="0"/>
            <a:t> </a:t>
          </a:r>
          <a:r>
            <a:rPr lang="en-US" b="1" dirty="0" err="1"/>
            <a:t>Softmax</a:t>
          </a:r>
          <a:endParaRPr lang="en-US" b="1" dirty="0"/>
        </a:p>
        <a:p>
          <a:r>
            <a:rPr lang="en-US" dirty="0"/>
            <a:t>Output (4 Classes)</a:t>
          </a:r>
        </a:p>
      </dgm:t>
    </dgm:pt>
    <dgm:pt modelId="{07649F8B-29E0-4DCE-B197-840C62B04377}" type="parTrans" cxnId="{1ADF45F4-FD12-4006-AE94-DAA96787C018}">
      <dgm:prSet/>
      <dgm:spPr/>
      <dgm:t>
        <a:bodyPr/>
        <a:lstStyle/>
        <a:p>
          <a:endParaRPr lang="en-US"/>
        </a:p>
      </dgm:t>
    </dgm:pt>
    <dgm:pt modelId="{DFEFD047-EE4A-4D8A-8A7A-533D1AE670F9}" type="sibTrans" cxnId="{1ADF45F4-FD12-4006-AE94-DAA96787C018}">
      <dgm:prSet/>
      <dgm:spPr/>
      <dgm:t>
        <a:bodyPr/>
        <a:lstStyle/>
        <a:p>
          <a:endParaRPr lang="en-US"/>
        </a:p>
      </dgm:t>
    </dgm:pt>
    <dgm:pt modelId="{2812D17C-55C1-4040-B9C6-458956FA1018}">
      <dgm:prSet/>
      <dgm:spPr/>
      <dgm:t>
        <a:bodyPr/>
        <a:lstStyle/>
        <a:p>
          <a:r>
            <a:rPr lang="en-US" dirty="0"/>
            <a:t>Extra Dropout + LR Scheduling</a:t>
          </a:r>
        </a:p>
      </dgm:t>
    </dgm:pt>
    <dgm:pt modelId="{99643326-02F7-4370-8B3F-87E0BDD3E106}" type="parTrans" cxnId="{F5778E6E-E549-438A-A73D-EDBEB38C2530}">
      <dgm:prSet/>
      <dgm:spPr/>
      <dgm:t>
        <a:bodyPr/>
        <a:lstStyle/>
        <a:p>
          <a:endParaRPr lang="en-US"/>
        </a:p>
      </dgm:t>
    </dgm:pt>
    <dgm:pt modelId="{AF232F98-27D7-47D9-9A8C-8B23BC56CB28}" type="sibTrans" cxnId="{F5778E6E-E549-438A-A73D-EDBEB38C2530}">
      <dgm:prSet/>
      <dgm:spPr/>
      <dgm:t>
        <a:bodyPr/>
        <a:lstStyle/>
        <a:p>
          <a:endParaRPr lang="en-US"/>
        </a:p>
      </dgm:t>
    </dgm:pt>
    <dgm:pt modelId="{9F63A56A-6444-4EFB-80C1-6424B92E1ECB}">
      <dgm:prSet/>
      <dgm:spPr/>
      <dgm:t>
        <a:bodyPr/>
        <a:lstStyle/>
        <a:p>
          <a:r>
            <a:rPr lang="en-US"/>
            <a:t>Train with Early Stopping + Categorical Cross-Entropy Loss</a:t>
          </a:r>
        </a:p>
      </dgm:t>
    </dgm:pt>
    <dgm:pt modelId="{B7AC1D99-776E-4AA6-80B8-6ABB36223256}" type="parTrans" cxnId="{635E1656-EBFC-4CBD-91F4-870C73CA7752}">
      <dgm:prSet/>
      <dgm:spPr/>
      <dgm:t>
        <a:bodyPr/>
        <a:lstStyle/>
        <a:p>
          <a:endParaRPr lang="en-US"/>
        </a:p>
      </dgm:t>
    </dgm:pt>
    <dgm:pt modelId="{D2840CEC-F793-4CDD-8764-A330CF400A7E}" type="sibTrans" cxnId="{635E1656-EBFC-4CBD-91F4-870C73CA7752}">
      <dgm:prSet/>
      <dgm:spPr/>
      <dgm:t>
        <a:bodyPr/>
        <a:lstStyle/>
        <a:p>
          <a:endParaRPr lang="en-US"/>
        </a:p>
      </dgm:t>
    </dgm:pt>
    <dgm:pt modelId="{5280E2C4-E3C4-41B6-9F67-7C5699ED5D1E}" type="pres">
      <dgm:prSet presAssocID="{83190007-679E-4A3F-8ABA-6062D5E70139}" presName="Name0" presStyleCnt="0">
        <dgm:presLayoutVars>
          <dgm:dir/>
          <dgm:resizeHandles val="exact"/>
        </dgm:presLayoutVars>
      </dgm:prSet>
      <dgm:spPr/>
    </dgm:pt>
    <dgm:pt modelId="{1FA931D8-5D3E-44C3-BD6D-BF4F18A092BC}" type="pres">
      <dgm:prSet presAssocID="{BCB51DD5-CF45-4BFD-9724-BA9A806399B9}" presName="node" presStyleLbl="node1" presStyleIdx="0" presStyleCnt="8">
        <dgm:presLayoutVars>
          <dgm:bulletEnabled val="1"/>
        </dgm:presLayoutVars>
      </dgm:prSet>
      <dgm:spPr/>
    </dgm:pt>
    <dgm:pt modelId="{2666EAF9-1F5C-48D9-BA2A-96ECC1AEC977}" type="pres">
      <dgm:prSet presAssocID="{CE4582B6-36F8-4B9D-9E73-581E6EDE2FD9}" presName="sibTrans" presStyleLbl="sibTrans1D1" presStyleIdx="0" presStyleCnt="7"/>
      <dgm:spPr/>
    </dgm:pt>
    <dgm:pt modelId="{685E8660-E810-4F04-97BD-E53D249F9F59}" type="pres">
      <dgm:prSet presAssocID="{CE4582B6-36F8-4B9D-9E73-581E6EDE2FD9}" presName="connectorText" presStyleLbl="sibTrans1D1" presStyleIdx="0" presStyleCnt="7"/>
      <dgm:spPr/>
    </dgm:pt>
    <dgm:pt modelId="{F586F420-BBF9-4404-A4F0-465E565888E9}" type="pres">
      <dgm:prSet presAssocID="{F7AAA16D-A3B9-4CF0-B84E-3A7F80CF92AD}" presName="node" presStyleLbl="node1" presStyleIdx="1" presStyleCnt="8">
        <dgm:presLayoutVars>
          <dgm:bulletEnabled val="1"/>
        </dgm:presLayoutVars>
      </dgm:prSet>
      <dgm:spPr/>
    </dgm:pt>
    <dgm:pt modelId="{7B19030A-028A-4D08-AA68-9B114FC8F13C}" type="pres">
      <dgm:prSet presAssocID="{4537F181-00F3-42F8-BD76-5B90BC311EFD}" presName="sibTrans" presStyleLbl="sibTrans1D1" presStyleIdx="1" presStyleCnt="7"/>
      <dgm:spPr/>
    </dgm:pt>
    <dgm:pt modelId="{D9D2DBA2-FD1B-4535-845F-958513DB1AFB}" type="pres">
      <dgm:prSet presAssocID="{4537F181-00F3-42F8-BD76-5B90BC311EFD}" presName="connectorText" presStyleLbl="sibTrans1D1" presStyleIdx="1" presStyleCnt="7"/>
      <dgm:spPr/>
    </dgm:pt>
    <dgm:pt modelId="{5AE4AB8E-1F89-4270-86D5-F70459608FED}" type="pres">
      <dgm:prSet presAssocID="{56DE67B0-D635-4959-A870-160412BF28E8}" presName="node" presStyleLbl="node1" presStyleIdx="2" presStyleCnt="8">
        <dgm:presLayoutVars>
          <dgm:bulletEnabled val="1"/>
        </dgm:presLayoutVars>
      </dgm:prSet>
      <dgm:spPr/>
    </dgm:pt>
    <dgm:pt modelId="{CEE07FE7-9BC9-47F1-B060-953D8A44FFAA}" type="pres">
      <dgm:prSet presAssocID="{061D1A6E-E69D-41FF-8A27-97372F677EA6}" presName="sibTrans" presStyleLbl="sibTrans1D1" presStyleIdx="2" presStyleCnt="7"/>
      <dgm:spPr/>
    </dgm:pt>
    <dgm:pt modelId="{112E0F5F-CE62-4FC2-B10B-419FDAB5CFDE}" type="pres">
      <dgm:prSet presAssocID="{061D1A6E-E69D-41FF-8A27-97372F677EA6}" presName="connectorText" presStyleLbl="sibTrans1D1" presStyleIdx="2" presStyleCnt="7"/>
      <dgm:spPr/>
    </dgm:pt>
    <dgm:pt modelId="{98863567-4DB7-4E44-B073-230081DF1B1E}" type="pres">
      <dgm:prSet presAssocID="{E2351B43-77FE-4939-8869-6D56B647102A}" presName="node" presStyleLbl="node1" presStyleIdx="3" presStyleCnt="8">
        <dgm:presLayoutVars>
          <dgm:bulletEnabled val="1"/>
        </dgm:presLayoutVars>
      </dgm:prSet>
      <dgm:spPr/>
    </dgm:pt>
    <dgm:pt modelId="{B7E7EC04-2B20-4E2D-8674-4C175D675267}" type="pres">
      <dgm:prSet presAssocID="{99A375EE-51C8-4B17-8AD9-5B0F4B8D3ACA}" presName="sibTrans" presStyleLbl="sibTrans1D1" presStyleIdx="3" presStyleCnt="7"/>
      <dgm:spPr/>
    </dgm:pt>
    <dgm:pt modelId="{B3FA7E46-F36B-484C-BAA7-4C0C122C940A}" type="pres">
      <dgm:prSet presAssocID="{99A375EE-51C8-4B17-8AD9-5B0F4B8D3ACA}" presName="connectorText" presStyleLbl="sibTrans1D1" presStyleIdx="3" presStyleCnt="7"/>
      <dgm:spPr/>
    </dgm:pt>
    <dgm:pt modelId="{0E24161E-105C-4C84-9A86-BBC92907C66C}" type="pres">
      <dgm:prSet presAssocID="{B3FF32C7-8083-41F7-9C5D-BBE0E3A8E3F3}" presName="node" presStyleLbl="node1" presStyleIdx="4" presStyleCnt="8">
        <dgm:presLayoutVars>
          <dgm:bulletEnabled val="1"/>
        </dgm:presLayoutVars>
      </dgm:prSet>
      <dgm:spPr/>
    </dgm:pt>
    <dgm:pt modelId="{D0203A84-E3F4-4ECF-BDD9-4060ADAC18A3}" type="pres">
      <dgm:prSet presAssocID="{09D0377C-1916-41E5-AEB6-83EC081B8FBB}" presName="sibTrans" presStyleLbl="sibTrans1D1" presStyleIdx="4" presStyleCnt="7"/>
      <dgm:spPr/>
    </dgm:pt>
    <dgm:pt modelId="{939012CD-EAD6-4166-97B3-BFA090D35F7A}" type="pres">
      <dgm:prSet presAssocID="{09D0377C-1916-41E5-AEB6-83EC081B8FBB}" presName="connectorText" presStyleLbl="sibTrans1D1" presStyleIdx="4" presStyleCnt="7"/>
      <dgm:spPr/>
    </dgm:pt>
    <dgm:pt modelId="{7FCEBFF2-9A9C-411E-B824-771B77F50282}" type="pres">
      <dgm:prSet presAssocID="{62997AF5-7FA7-40AB-BBF4-61FB415F21A0}" presName="node" presStyleLbl="node1" presStyleIdx="5" presStyleCnt="8">
        <dgm:presLayoutVars>
          <dgm:bulletEnabled val="1"/>
        </dgm:presLayoutVars>
      </dgm:prSet>
      <dgm:spPr/>
    </dgm:pt>
    <dgm:pt modelId="{DC8738FB-C488-4F46-91C4-7C25E7AAB33A}" type="pres">
      <dgm:prSet presAssocID="{DFEFD047-EE4A-4D8A-8A7A-533D1AE670F9}" presName="sibTrans" presStyleLbl="sibTrans1D1" presStyleIdx="5" presStyleCnt="7"/>
      <dgm:spPr/>
    </dgm:pt>
    <dgm:pt modelId="{2C9A3872-CEDD-4764-A585-F4B0653B4961}" type="pres">
      <dgm:prSet presAssocID="{DFEFD047-EE4A-4D8A-8A7A-533D1AE670F9}" presName="connectorText" presStyleLbl="sibTrans1D1" presStyleIdx="5" presStyleCnt="7"/>
      <dgm:spPr/>
    </dgm:pt>
    <dgm:pt modelId="{160F8435-FE19-4EB7-8725-0191B8C401D4}" type="pres">
      <dgm:prSet presAssocID="{2812D17C-55C1-4040-B9C6-458956FA1018}" presName="node" presStyleLbl="node1" presStyleIdx="6" presStyleCnt="8">
        <dgm:presLayoutVars>
          <dgm:bulletEnabled val="1"/>
        </dgm:presLayoutVars>
      </dgm:prSet>
      <dgm:spPr/>
    </dgm:pt>
    <dgm:pt modelId="{1351A685-11FF-4E2B-AC2C-A50713EF95F1}" type="pres">
      <dgm:prSet presAssocID="{AF232F98-27D7-47D9-9A8C-8B23BC56CB28}" presName="sibTrans" presStyleLbl="sibTrans1D1" presStyleIdx="6" presStyleCnt="7"/>
      <dgm:spPr/>
    </dgm:pt>
    <dgm:pt modelId="{53E9DACB-AB2A-41BA-9DAC-5C2F15BF201F}" type="pres">
      <dgm:prSet presAssocID="{AF232F98-27D7-47D9-9A8C-8B23BC56CB28}" presName="connectorText" presStyleLbl="sibTrans1D1" presStyleIdx="6" presStyleCnt="7"/>
      <dgm:spPr/>
    </dgm:pt>
    <dgm:pt modelId="{BBA4D9EA-3E6F-4433-A225-9AC6F79F1347}" type="pres">
      <dgm:prSet presAssocID="{9F63A56A-6444-4EFB-80C1-6424B92E1ECB}" presName="node" presStyleLbl="node1" presStyleIdx="7" presStyleCnt="8">
        <dgm:presLayoutVars>
          <dgm:bulletEnabled val="1"/>
        </dgm:presLayoutVars>
      </dgm:prSet>
      <dgm:spPr/>
    </dgm:pt>
  </dgm:ptLst>
  <dgm:cxnLst>
    <dgm:cxn modelId="{4BC46F03-49DF-422D-8316-F5F81D070CB5}" srcId="{83190007-679E-4A3F-8ABA-6062D5E70139}" destId="{E2351B43-77FE-4939-8869-6D56B647102A}" srcOrd="3" destOrd="0" parTransId="{F2994057-87B7-478D-9750-4B1338BB0601}" sibTransId="{99A375EE-51C8-4B17-8AD9-5B0F4B8D3ACA}"/>
    <dgm:cxn modelId="{EF720B0E-4415-4CE1-AD3A-41640B403831}" type="presOf" srcId="{62997AF5-7FA7-40AB-BBF4-61FB415F21A0}" destId="{7FCEBFF2-9A9C-411E-B824-771B77F50282}" srcOrd="0" destOrd="0" presId="urn:microsoft.com/office/officeart/2016/7/layout/RepeatingBendingProcessNew"/>
    <dgm:cxn modelId="{E7099D17-E7B5-44D7-80A4-91AD7EF195B3}" type="presOf" srcId="{061D1A6E-E69D-41FF-8A27-97372F677EA6}" destId="{CEE07FE7-9BC9-47F1-B060-953D8A44FFAA}" srcOrd="0" destOrd="0" presId="urn:microsoft.com/office/officeart/2016/7/layout/RepeatingBendingProcessNew"/>
    <dgm:cxn modelId="{59C38D22-04C8-4C99-81D9-5098A8C86531}" type="presOf" srcId="{4537F181-00F3-42F8-BD76-5B90BC311EFD}" destId="{D9D2DBA2-FD1B-4535-845F-958513DB1AFB}" srcOrd="1" destOrd="0" presId="urn:microsoft.com/office/officeart/2016/7/layout/RepeatingBendingProcessNew"/>
    <dgm:cxn modelId="{4685005C-EF1E-4DBA-952A-050BE37748EC}" type="presOf" srcId="{09D0377C-1916-41E5-AEB6-83EC081B8FBB}" destId="{D0203A84-E3F4-4ECF-BDD9-4060ADAC18A3}" srcOrd="0" destOrd="0" presId="urn:microsoft.com/office/officeart/2016/7/layout/RepeatingBendingProcessNew"/>
    <dgm:cxn modelId="{029D5D67-4D3E-40FC-9A69-BC0927760C6A}" type="presOf" srcId="{B3FF32C7-8083-41F7-9C5D-BBE0E3A8E3F3}" destId="{0E24161E-105C-4C84-9A86-BBC92907C66C}" srcOrd="0" destOrd="0" presId="urn:microsoft.com/office/officeart/2016/7/layout/RepeatingBendingProcessNew"/>
    <dgm:cxn modelId="{F5778E6E-E549-438A-A73D-EDBEB38C2530}" srcId="{83190007-679E-4A3F-8ABA-6062D5E70139}" destId="{2812D17C-55C1-4040-B9C6-458956FA1018}" srcOrd="6" destOrd="0" parTransId="{99643326-02F7-4370-8B3F-87E0BDD3E106}" sibTransId="{AF232F98-27D7-47D9-9A8C-8B23BC56CB28}"/>
    <dgm:cxn modelId="{9C899C6F-9E1E-45BE-9972-4BAFA4FAE079}" type="presOf" srcId="{56DE67B0-D635-4959-A870-160412BF28E8}" destId="{5AE4AB8E-1F89-4270-86D5-F70459608FED}" srcOrd="0" destOrd="0" presId="urn:microsoft.com/office/officeart/2016/7/layout/RepeatingBendingProcessNew"/>
    <dgm:cxn modelId="{F0C1BD70-31CB-4A2A-96C7-98D944CA0770}" type="presOf" srcId="{DFEFD047-EE4A-4D8A-8A7A-533D1AE670F9}" destId="{2C9A3872-CEDD-4764-A585-F4B0653B4961}" srcOrd="1" destOrd="0" presId="urn:microsoft.com/office/officeart/2016/7/layout/RepeatingBendingProcessNew"/>
    <dgm:cxn modelId="{635E1656-EBFC-4CBD-91F4-870C73CA7752}" srcId="{83190007-679E-4A3F-8ABA-6062D5E70139}" destId="{9F63A56A-6444-4EFB-80C1-6424B92E1ECB}" srcOrd="7" destOrd="0" parTransId="{B7AC1D99-776E-4AA6-80B8-6ABB36223256}" sibTransId="{D2840CEC-F793-4CDD-8764-A330CF400A7E}"/>
    <dgm:cxn modelId="{3FE2117A-9DC3-4485-8A05-EE051CBA1499}" type="presOf" srcId="{2812D17C-55C1-4040-B9C6-458956FA1018}" destId="{160F8435-FE19-4EB7-8725-0191B8C401D4}" srcOrd="0" destOrd="0" presId="urn:microsoft.com/office/officeart/2016/7/layout/RepeatingBendingProcessNew"/>
    <dgm:cxn modelId="{30F92685-1DA1-4A84-940E-DF2C18E33AC4}" type="presOf" srcId="{061D1A6E-E69D-41FF-8A27-97372F677EA6}" destId="{112E0F5F-CE62-4FC2-B10B-419FDAB5CFDE}" srcOrd="1" destOrd="0" presId="urn:microsoft.com/office/officeart/2016/7/layout/RepeatingBendingProcessNew"/>
    <dgm:cxn modelId="{F579118F-3B5B-4FDD-A560-68CB43642B36}" type="presOf" srcId="{09D0377C-1916-41E5-AEB6-83EC081B8FBB}" destId="{939012CD-EAD6-4166-97B3-BFA090D35F7A}" srcOrd="1" destOrd="0" presId="urn:microsoft.com/office/officeart/2016/7/layout/RepeatingBendingProcessNew"/>
    <dgm:cxn modelId="{65C14797-46ED-4D23-855D-3B8F297D0D68}" type="presOf" srcId="{99A375EE-51C8-4B17-8AD9-5B0F4B8D3ACA}" destId="{B7E7EC04-2B20-4E2D-8674-4C175D675267}" srcOrd="0" destOrd="0" presId="urn:microsoft.com/office/officeart/2016/7/layout/RepeatingBendingProcessNew"/>
    <dgm:cxn modelId="{4D2675A9-DCAB-4097-9563-C58556512AB8}" type="presOf" srcId="{AF232F98-27D7-47D9-9A8C-8B23BC56CB28}" destId="{53E9DACB-AB2A-41BA-9DAC-5C2F15BF201F}" srcOrd="1" destOrd="0" presId="urn:microsoft.com/office/officeart/2016/7/layout/RepeatingBendingProcessNew"/>
    <dgm:cxn modelId="{B02BA5B6-A9B1-49EC-8BB0-CB33F1E28C4F}" type="presOf" srcId="{CE4582B6-36F8-4B9D-9E73-581E6EDE2FD9}" destId="{685E8660-E810-4F04-97BD-E53D249F9F59}" srcOrd="1" destOrd="0" presId="urn:microsoft.com/office/officeart/2016/7/layout/RepeatingBendingProcessNew"/>
    <dgm:cxn modelId="{FE4908C3-9971-44E8-AA5B-C711870E661B}" type="presOf" srcId="{9F63A56A-6444-4EFB-80C1-6424B92E1ECB}" destId="{BBA4D9EA-3E6F-4433-A225-9AC6F79F1347}" srcOrd="0" destOrd="0" presId="urn:microsoft.com/office/officeart/2016/7/layout/RepeatingBendingProcessNew"/>
    <dgm:cxn modelId="{7CA695C6-5FF6-4B40-8D2F-3E15AD1316AA}" type="presOf" srcId="{F7AAA16D-A3B9-4CF0-B84E-3A7F80CF92AD}" destId="{F586F420-BBF9-4404-A4F0-465E565888E9}" srcOrd="0" destOrd="0" presId="urn:microsoft.com/office/officeart/2016/7/layout/RepeatingBendingProcessNew"/>
    <dgm:cxn modelId="{BC2D8EC7-FBD0-413F-8B71-930C36C92B50}" type="presOf" srcId="{DFEFD047-EE4A-4D8A-8A7A-533D1AE670F9}" destId="{DC8738FB-C488-4F46-91C4-7C25E7AAB33A}" srcOrd="0" destOrd="0" presId="urn:microsoft.com/office/officeart/2016/7/layout/RepeatingBendingProcessNew"/>
    <dgm:cxn modelId="{B790F0CD-7599-4671-9B6B-F9D6592CBAB9}" type="presOf" srcId="{99A375EE-51C8-4B17-8AD9-5B0F4B8D3ACA}" destId="{B3FA7E46-F36B-484C-BAA7-4C0C122C940A}" srcOrd="1" destOrd="0" presId="urn:microsoft.com/office/officeart/2016/7/layout/RepeatingBendingProcessNew"/>
    <dgm:cxn modelId="{5078A5D6-455E-497D-80F0-DC21209CF96B}" srcId="{83190007-679E-4A3F-8ABA-6062D5E70139}" destId="{56DE67B0-D635-4959-A870-160412BF28E8}" srcOrd="2" destOrd="0" parTransId="{568BBA75-87D1-4913-B754-FA98E95EF20D}" sibTransId="{061D1A6E-E69D-41FF-8A27-97372F677EA6}"/>
    <dgm:cxn modelId="{377DE1D9-7F35-4AED-A746-7E820A89DBD3}" srcId="{83190007-679E-4A3F-8ABA-6062D5E70139}" destId="{B3FF32C7-8083-41F7-9C5D-BBE0E3A8E3F3}" srcOrd="4" destOrd="0" parTransId="{3CF403F6-C020-4335-B89F-1EC2365C2634}" sibTransId="{09D0377C-1916-41E5-AEB6-83EC081B8FBB}"/>
    <dgm:cxn modelId="{2958D7DD-89B5-48BF-AF3A-DAB88937E0C4}" type="presOf" srcId="{BCB51DD5-CF45-4BFD-9724-BA9A806399B9}" destId="{1FA931D8-5D3E-44C3-BD6D-BF4F18A092BC}" srcOrd="0" destOrd="0" presId="urn:microsoft.com/office/officeart/2016/7/layout/RepeatingBendingProcessNew"/>
    <dgm:cxn modelId="{36DDEDDF-E867-40E5-BD69-448687540D2E}" type="presOf" srcId="{CE4582B6-36F8-4B9D-9E73-581E6EDE2FD9}" destId="{2666EAF9-1F5C-48D9-BA2A-96ECC1AEC977}" srcOrd="0" destOrd="0" presId="urn:microsoft.com/office/officeart/2016/7/layout/RepeatingBendingProcessNew"/>
    <dgm:cxn modelId="{7E2B65E6-9D1B-4E28-9AFF-8F947B3ABF25}" type="presOf" srcId="{E2351B43-77FE-4939-8869-6D56B647102A}" destId="{98863567-4DB7-4E44-B073-230081DF1B1E}" srcOrd="0" destOrd="0" presId="urn:microsoft.com/office/officeart/2016/7/layout/RepeatingBendingProcessNew"/>
    <dgm:cxn modelId="{C17842F2-1CEC-408F-9AE8-5CF31A837162}" type="presOf" srcId="{83190007-679E-4A3F-8ABA-6062D5E70139}" destId="{5280E2C4-E3C4-41B6-9F67-7C5699ED5D1E}" srcOrd="0" destOrd="0" presId="urn:microsoft.com/office/officeart/2016/7/layout/RepeatingBendingProcessNew"/>
    <dgm:cxn modelId="{1ADF45F4-FD12-4006-AE94-DAA96787C018}" srcId="{83190007-679E-4A3F-8ABA-6062D5E70139}" destId="{62997AF5-7FA7-40AB-BBF4-61FB415F21A0}" srcOrd="5" destOrd="0" parTransId="{07649F8B-29E0-4DCE-B197-840C62B04377}" sibTransId="{DFEFD047-EE4A-4D8A-8A7A-533D1AE670F9}"/>
    <dgm:cxn modelId="{2181DBF7-8112-4BAE-93C4-4FD170E817C2}" type="presOf" srcId="{4537F181-00F3-42F8-BD76-5B90BC311EFD}" destId="{7B19030A-028A-4D08-AA68-9B114FC8F13C}" srcOrd="0" destOrd="0" presId="urn:microsoft.com/office/officeart/2016/7/layout/RepeatingBendingProcessNew"/>
    <dgm:cxn modelId="{603891F9-05A1-4845-9E21-B1E1CE214477}" type="presOf" srcId="{AF232F98-27D7-47D9-9A8C-8B23BC56CB28}" destId="{1351A685-11FF-4E2B-AC2C-A50713EF95F1}" srcOrd="0" destOrd="0" presId="urn:microsoft.com/office/officeart/2016/7/layout/RepeatingBendingProcessNew"/>
    <dgm:cxn modelId="{D551B6FD-5E5F-4EF4-8F1D-4C1C46E0D691}" srcId="{83190007-679E-4A3F-8ABA-6062D5E70139}" destId="{BCB51DD5-CF45-4BFD-9724-BA9A806399B9}" srcOrd="0" destOrd="0" parTransId="{1D33DEAD-85DF-4815-A876-B43A6CDFB05D}" sibTransId="{CE4582B6-36F8-4B9D-9E73-581E6EDE2FD9}"/>
    <dgm:cxn modelId="{281B9CFE-585A-4BB2-A7FF-66E65AAD4AA3}" srcId="{83190007-679E-4A3F-8ABA-6062D5E70139}" destId="{F7AAA16D-A3B9-4CF0-B84E-3A7F80CF92AD}" srcOrd="1" destOrd="0" parTransId="{E09C6003-09C8-4058-B916-8D1468E4CA5B}" sibTransId="{4537F181-00F3-42F8-BD76-5B90BC311EFD}"/>
    <dgm:cxn modelId="{CABC115A-FC18-41B0-A501-E1CE4D8CDA02}" type="presParOf" srcId="{5280E2C4-E3C4-41B6-9F67-7C5699ED5D1E}" destId="{1FA931D8-5D3E-44C3-BD6D-BF4F18A092BC}" srcOrd="0" destOrd="0" presId="urn:microsoft.com/office/officeart/2016/7/layout/RepeatingBendingProcessNew"/>
    <dgm:cxn modelId="{AFAF89D8-E572-42B8-BF9A-0A6FC49119A9}" type="presParOf" srcId="{5280E2C4-E3C4-41B6-9F67-7C5699ED5D1E}" destId="{2666EAF9-1F5C-48D9-BA2A-96ECC1AEC977}" srcOrd="1" destOrd="0" presId="urn:microsoft.com/office/officeart/2016/7/layout/RepeatingBendingProcessNew"/>
    <dgm:cxn modelId="{2D4950C1-B510-4E1F-849A-4C5F075C3C0B}" type="presParOf" srcId="{2666EAF9-1F5C-48D9-BA2A-96ECC1AEC977}" destId="{685E8660-E810-4F04-97BD-E53D249F9F59}" srcOrd="0" destOrd="0" presId="urn:microsoft.com/office/officeart/2016/7/layout/RepeatingBendingProcessNew"/>
    <dgm:cxn modelId="{9187D5D2-3FFA-42A9-89BC-89BB320459A0}" type="presParOf" srcId="{5280E2C4-E3C4-41B6-9F67-7C5699ED5D1E}" destId="{F586F420-BBF9-4404-A4F0-465E565888E9}" srcOrd="2" destOrd="0" presId="urn:microsoft.com/office/officeart/2016/7/layout/RepeatingBendingProcessNew"/>
    <dgm:cxn modelId="{66DC25EA-730F-4C08-9D71-4A82D0A76F8F}" type="presParOf" srcId="{5280E2C4-E3C4-41B6-9F67-7C5699ED5D1E}" destId="{7B19030A-028A-4D08-AA68-9B114FC8F13C}" srcOrd="3" destOrd="0" presId="urn:microsoft.com/office/officeart/2016/7/layout/RepeatingBendingProcessNew"/>
    <dgm:cxn modelId="{FC8F0D80-2401-4CD3-888F-81DDDE28DACA}" type="presParOf" srcId="{7B19030A-028A-4D08-AA68-9B114FC8F13C}" destId="{D9D2DBA2-FD1B-4535-845F-958513DB1AFB}" srcOrd="0" destOrd="0" presId="urn:microsoft.com/office/officeart/2016/7/layout/RepeatingBendingProcessNew"/>
    <dgm:cxn modelId="{260A869C-E3B2-4043-8989-DA959DB1FFD9}" type="presParOf" srcId="{5280E2C4-E3C4-41B6-9F67-7C5699ED5D1E}" destId="{5AE4AB8E-1F89-4270-86D5-F70459608FED}" srcOrd="4" destOrd="0" presId="urn:microsoft.com/office/officeart/2016/7/layout/RepeatingBendingProcessNew"/>
    <dgm:cxn modelId="{5539C62C-DA3A-4539-93CF-8404D894815E}" type="presParOf" srcId="{5280E2C4-E3C4-41B6-9F67-7C5699ED5D1E}" destId="{CEE07FE7-9BC9-47F1-B060-953D8A44FFAA}" srcOrd="5" destOrd="0" presId="urn:microsoft.com/office/officeart/2016/7/layout/RepeatingBendingProcessNew"/>
    <dgm:cxn modelId="{8834BE18-BCD7-4A75-8149-601DFB7AC986}" type="presParOf" srcId="{CEE07FE7-9BC9-47F1-B060-953D8A44FFAA}" destId="{112E0F5F-CE62-4FC2-B10B-419FDAB5CFDE}" srcOrd="0" destOrd="0" presId="urn:microsoft.com/office/officeart/2016/7/layout/RepeatingBendingProcessNew"/>
    <dgm:cxn modelId="{8BA3D1F5-04D3-48B0-B16A-84006D0B3A1C}" type="presParOf" srcId="{5280E2C4-E3C4-41B6-9F67-7C5699ED5D1E}" destId="{98863567-4DB7-4E44-B073-230081DF1B1E}" srcOrd="6" destOrd="0" presId="urn:microsoft.com/office/officeart/2016/7/layout/RepeatingBendingProcessNew"/>
    <dgm:cxn modelId="{4A4A8337-4E54-4EF3-8812-58376FE59D61}" type="presParOf" srcId="{5280E2C4-E3C4-41B6-9F67-7C5699ED5D1E}" destId="{B7E7EC04-2B20-4E2D-8674-4C175D675267}" srcOrd="7" destOrd="0" presId="urn:microsoft.com/office/officeart/2016/7/layout/RepeatingBendingProcessNew"/>
    <dgm:cxn modelId="{E077D6E1-C9A4-4100-9110-09AFED5C5018}" type="presParOf" srcId="{B7E7EC04-2B20-4E2D-8674-4C175D675267}" destId="{B3FA7E46-F36B-484C-BAA7-4C0C122C940A}" srcOrd="0" destOrd="0" presId="urn:microsoft.com/office/officeart/2016/7/layout/RepeatingBendingProcessNew"/>
    <dgm:cxn modelId="{A37549A7-6093-44C5-AB16-B70DB7D685B2}" type="presParOf" srcId="{5280E2C4-E3C4-41B6-9F67-7C5699ED5D1E}" destId="{0E24161E-105C-4C84-9A86-BBC92907C66C}" srcOrd="8" destOrd="0" presId="urn:microsoft.com/office/officeart/2016/7/layout/RepeatingBendingProcessNew"/>
    <dgm:cxn modelId="{B6D23D50-A002-4B3D-834D-A47FADFF3FC3}" type="presParOf" srcId="{5280E2C4-E3C4-41B6-9F67-7C5699ED5D1E}" destId="{D0203A84-E3F4-4ECF-BDD9-4060ADAC18A3}" srcOrd="9" destOrd="0" presId="urn:microsoft.com/office/officeart/2016/7/layout/RepeatingBendingProcessNew"/>
    <dgm:cxn modelId="{2604F87C-E128-46FC-B15B-51A5078A20EF}" type="presParOf" srcId="{D0203A84-E3F4-4ECF-BDD9-4060ADAC18A3}" destId="{939012CD-EAD6-4166-97B3-BFA090D35F7A}" srcOrd="0" destOrd="0" presId="urn:microsoft.com/office/officeart/2016/7/layout/RepeatingBendingProcessNew"/>
    <dgm:cxn modelId="{85AFF071-F606-4250-ADA3-A5F73A459B9A}" type="presParOf" srcId="{5280E2C4-E3C4-41B6-9F67-7C5699ED5D1E}" destId="{7FCEBFF2-9A9C-411E-B824-771B77F50282}" srcOrd="10" destOrd="0" presId="urn:microsoft.com/office/officeart/2016/7/layout/RepeatingBendingProcessNew"/>
    <dgm:cxn modelId="{2EB1E58F-4221-4A3A-9CDC-69DAC1098CCD}" type="presParOf" srcId="{5280E2C4-E3C4-41B6-9F67-7C5699ED5D1E}" destId="{DC8738FB-C488-4F46-91C4-7C25E7AAB33A}" srcOrd="11" destOrd="0" presId="urn:microsoft.com/office/officeart/2016/7/layout/RepeatingBendingProcessNew"/>
    <dgm:cxn modelId="{4EB1BD8B-EB31-4BEC-9E00-C0013EBD8CF4}" type="presParOf" srcId="{DC8738FB-C488-4F46-91C4-7C25E7AAB33A}" destId="{2C9A3872-CEDD-4764-A585-F4B0653B4961}" srcOrd="0" destOrd="0" presId="urn:microsoft.com/office/officeart/2016/7/layout/RepeatingBendingProcessNew"/>
    <dgm:cxn modelId="{2176573A-949D-4469-B1F1-2806DAF3F1D4}" type="presParOf" srcId="{5280E2C4-E3C4-41B6-9F67-7C5699ED5D1E}" destId="{160F8435-FE19-4EB7-8725-0191B8C401D4}" srcOrd="12" destOrd="0" presId="urn:microsoft.com/office/officeart/2016/7/layout/RepeatingBendingProcessNew"/>
    <dgm:cxn modelId="{3A71AC39-0486-449D-8479-A80D38AC1D70}" type="presParOf" srcId="{5280E2C4-E3C4-41B6-9F67-7C5699ED5D1E}" destId="{1351A685-11FF-4E2B-AC2C-A50713EF95F1}" srcOrd="13" destOrd="0" presId="urn:microsoft.com/office/officeart/2016/7/layout/RepeatingBendingProcessNew"/>
    <dgm:cxn modelId="{800DA10D-FD71-4825-A8BB-D96E673D1AB4}" type="presParOf" srcId="{1351A685-11FF-4E2B-AC2C-A50713EF95F1}" destId="{53E9DACB-AB2A-41BA-9DAC-5C2F15BF201F}" srcOrd="0" destOrd="0" presId="urn:microsoft.com/office/officeart/2016/7/layout/RepeatingBendingProcessNew"/>
    <dgm:cxn modelId="{337BFF48-8FC6-468C-B494-1CFE22F90D05}" type="presParOf" srcId="{5280E2C4-E3C4-41B6-9F67-7C5699ED5D1E}" destId="{BBA4D9EA-3E6F-4433-A225-9AC6F79F134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0A5577-712B-4E2E-96F5-64FF9574444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F72C62-7FE1-4B21-A11F-D3B0A9E8652A}">
      <dgm:prSet/>
      <dgm:spPr/>
      <dgm:t>
        <a:bodyPr/>
        <a:lstStyle/>
        <a:p>
          <a:r>
            <a:rPr lang="fr-FR" dirty="0" err="1">
              <a:latin typeface="Agency FB" panose="020B0503020202020204" pitchFamily="34" charset="0"/>
            </a:rPr>
            <a:t>Making</a:t>
          </a:r>
          <a:r>
            <a:rPr lang="fr-FR" dirty="0">
              <a:latin typeface="Agency FB" panose="020B0503020202020204" pitchFamily="34" charset="0"/>
            </a:rPr>
            <a:t> </a:t>
          </a:r>
          <a:r>
            <a:rPr lang="fr-FR" dirty="0" err="1">
              <a:latin typeface="Agency FB" panose="020B0503020202020204" pitchFamily="34" charset="0"/>
            </a:rPr>
            <a:t>Models</a:t>
          </a:r>
          <a:r>
            <a:rPr lang="fr-FR" dirty="0">
              <a:latin typeface="Agency FB" panose="020B0503020202020204" pitchFamily="34" charset="0"/>
            </a:rPr>
            <a:t> More </a:t>
          </a:r>
          <a:r>
            <a:rPr lang="fr-FR" dirty="0" err="1">
              <a:latin typeface="Agency FB" panose="020B0503020202020204" pitchFamily="34" charset="0"/>
            </a:rPr>
            <a:t>Robust</a:t>
          </a:r>
          <a:endParaRPr lang="en-US" dirty="0">
            <a:latin typeface="Agency FB" panose="020B0503020202020204" pitchFamily="34" charset="0"/>
          </a:endParaRPr>
        </a:p>
      </dgm:t>
    </dgm:pt>
    <dgm:pt modelId="{0544A2C0-F51B-4039-9300-F802C6BA0E5C}" type="parTrans" cxnId="{2B3CBAC1-B140-4333-9A50-86E3570F98F7}">
      <dgm:prSet/>
      <dgm:spPr/>
      <dgm:t>
        <a:bodyPr/>
        <a:lstStyle/>
        <a:p>
          <a:endParaRPr lang="en-US"/>
        </a:p>
      </dgm:t>
    </dgm:pt>
    <dgm:pt modelId="{B33D4BD6-3333-4F8F-89F8-51DA56BFAC84}" type="sibTrans" cxnId="{2B3CBAC1-B140-4333-9A50-86E3570F98F7}">
      <dgm:prSet/>
      <dgm:spPr/>
      <dgm:t>
        <a:bodyPr/>
        <a:lstStyle/>
        <a:p>
          <a:endParaRPr lang="en-US"/>
        </a:p>
      </dgm:t>
    </dgm:pt>
    <dgm:pt modelId="{5E3734C3-FA39-44B1-8816-5A1CB0DD4894}">
      <dgm:prSet/>
      <dgm:spPr/>
      <dgm:t>
        <a:bodyPr/>
        <a:lstStyle/>
        <a:p>
          <a:r>
            <a:rPr lang="fr-FR" dirty="0" err="1">
              <a:latin typeface="Agency FB" panose="020B0503020202020204" pitchFamily="34" charset="0"/>
            </a:rPr>
            <a:t>Supporting</a:t>
          </a:r>
          <a:r>
            <a:rPr lang="fr-FR" dirty="0">
              <a:latin typeface="Agency FB" panose="020B0503020202020204" pitchFamily="34" charset="0"/>
            </a:rPr>
            <a:t> Low-Resource Settings</a:t>
          </a:r>
          <a:endParaRPr lang="en-US" dirty="0">
            <a:latin typeface="Agency FB" panose="020B0503020202020204" pitchFamily="34" charset="0"/>
          </a:endParaRPr>
        </a:p>
      </dgm:t>
    </dgm:pt>
    <dgm:pt modelId="{0EAA78F4-12BA-485C-AD94-6D944AE18228}" type="parTrans" cxnId="{464C2CD7-F608-4AAA-880E-1F8AEC0583D7}">
      <dgm:prSet/>
      <dgm:spPr/>
      <dgm:t>
        <a:bodyPr/>
        <a:lstStyle/>
        <a:p>
          <a:endParaRPr lang="en-US"/>
        </a:p>
      </dgm:t>
    </dgm:pt>
    <dgm:pt modelId="{E8F3A29C-42C8-4B50-A53F-EBE1C64A2CA1}" type="sibTrans" cxnId="{464C2CD7-F608-4AAA-880E-1F8AEC0583D7}">
      <dgm:prSet/>
      <dgm:spPr/>
      <dgm:t>
        <a:bodyPr/>
        <a:lstStyle/>
        <a:p>
          <a:endParaRPr lang="en-US"/>
        </a:p>
      </dgm:t>
    </dgm:pt>
    <dgm:pt modelId="{764B78C9-14EB-45BA-ACE0-03D8AF8DA273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Adaptable Framework for Other Medical Tasks</a:t>
          </a:r>
        </a:p>
      </dgm:t>
    </dgm:pt>
    <dgm:pt modelId="{065D4DF6-FC05-4782-BE94-E7D129BF589C}" type="parTrans" cxnId="{9504A990-4D9D-4F9A-A74D-90CC4EE01418}">
      <dgm:prSet/>
      <dgm:spPr/>
      <dgm:t>
        <a:bodyPr/>
        <a:lstStyle/>
        <a:p>
          <a:endParaRPr lang="en-US"/>
        </a:p>
      </dgm:t>
    </dgm:pt>
    <dgm:pt modelId="{3923FEB7-695F-4E03-9222-1162F8F75C51}" type="sibTrans" cxnId="{9504A990-4D9D-4F9A-A74D-90CC4EE01418}">
      <dgm:prSet/>
      <dgm:spPr/>
      <dgm:t>
        <a:bodyPr/>
        <a:lstStyle/>
        <a:p>
          <a:endParaRPr lang="en-US"/>
        </a:p>
      </dgm:t>
    </dgm:pt>
    <dgm:pt modelId="{CB9CA0EB-D0E5-4BA2-B28E-37EF1539C13F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Helping Future Research and Learning</a:t>
          </a:r>
        </a:p>
      </dgm:t>
    </dgm:pt>
    <dgm:pt modelId="{CDE51ECB-EE90-4DB2-BBA4-A9F3FFD10B1B}" type="parTrans" cxnId="{56782231-9825-43C3-8351-887B0BCB2CD0}">
      <dgm:prSet/>
      <dgm:spPr/>
      <dgm:t>
        <a:bodyPr/>
        <a:lstStyle/>
        <a:p>
          <a:endParaRPr lang="en-US"/>
        </a:p>
      </dgm:t>
    </dgm:pt>
    <dgm:pt modelId="{0E43189B-43A0-4485-A129-5306E60B39D6}" type="sibTrans" cxnId="{56782231-9825-43C3-8351-887B0BCB2CD0}">
      <dgm:prSet/>
      <dgm:spPr/>
      <dgm:t>
        <a:bodyPr/>
        <a:lstStyle/>
        <a:p>
          <a:endParaRPr lang="en-US"/>
        </a:p>
      </dgm:t>
    </dgm:pt>
    <dgm:pt modelId="{7FE062BC-1035-4051-819B-13AE2F1EBFD5}">
      <dgm:prSet/>
      <dgm:spPr/>
      <dgm:t>
        <a:bodyPr/>
        <a:lstStyle/>
        <a:p>
          <a:r>
            <a:rPr lang="fr-FR" dirty="0" err="1">
              <a:latin typeface="Agency FB" panose="020B0503020202020204" pitchFamily="34" charset="0"/>
            </a:rPr>
            <a:t>Promoting</a:t>
          </a:r>
          <a:r>
            <a:rPr lang="fr-FR" dirty="0">
              <a:latin typeface="Agency FB" panose="020B0503020202020204" pitchFamily="34" charset="0"/>
            </a:rPr>
            <a:t> </a:t>
          </a:r>
          <a:r>
            <a:rPr lang="fr-FR" dirty="0" err="1">
              <a:latin typeface="Agency FB" panose="020B0503020202020204" pitchFamily="34" charset="0"/>
            </a:rPr>
            <a:t>Realistic</a:t>
          </a:r>
          <a:r>
            <a:rPr lang="fr-FR" dirty="0">
              <a:latin typeface="Agency FB" panose="020B0503020202020204" pitchFamily="34" charset="0"/>
            </a:rPr>
            <a:t> </a:t>
          </a:r>
          <a:r>
            <a:rPr lang="fr-FR" dirty="0" err="1">
              <a:latin typeface="Agency FB" panose="020B0503020202020204" pitchFamily="34" charset="0"/>
            </a:rPr>
            <a:t>Testing</a:t>
          </a:r>
          <a:r>
            <a:rPr lang="fr-FR" dirty="0">
              <a:latin typeface="Agency FB" panose="020B0503020202020204" pitchFamily="34" charset="0"/>
            </a:rPr>
            <a:t> Standards</a:t>
          </a:r>
          <a:endParaRPr lang="en-US" dirty="0">
            <a:latin typeface="Agency FB" panose="020B0503020202020204" pitchFamily="34" charset="0"/>
          </a:endParaRPr>
        </a:p>
      </dgm:t>
    </dgm:pt>
    <dgm:pt modelId="{1F080E2B-D371-4CDF-8DD4-3030901D0E32}" type="parTrans" cxnId="{3F3756EE-36AF-4A5F-9F1B-FFE8CABF576B}">
      <dgm:prSet/>
      <dgm:spPr/>
      <dgm:t>
        <a:bodyPr/>
        <a:lstStyle/>
        <a:p>
          <a:endParaRPr lang="en-US"/>
        </a:p>
      </dgm:t>
    </dgm:pt>
    <dgm:pt modelId="{1485AFCF-ABED-47E0-8F38-569236535C9D}" type="sibTrans" cxnId="{3F3756EE-36AF-4A5F-9F1B-FFE8CABF576B}">
      <dgm:prSet/>
      <dgm:spPr/>
      <dgm:t>
        <a:bodyPr/>
        <a:lstStyle/>
        <a:p>
          <a:endParaRPr lang="en-US"/>
        </a:p>
      </dgm:t>
    </dgm:pt>
    <dgm:pt modelId="{99023FB0-D963-4601-A45F-7BA1CF3DA09D}" type="pres">
      <dgm:prSet presAssocID="{370A5577-712B-4E2E-96F5-64FF95744442}" presName="vert0" presStyleCnt="0">
        <dgm:presLayoutVars>
          <dgm:dir/>
          <dgm:animOne val="branch"/>
          <dgm:animLvl val="lvl"/>
        </dgm:presLayoutVars>
      </dgm:prSet>
      <dgm:spPr/>
    </dgm:pt>
    <dgm:pt modelId="{20ACF41E-6635-4805-B0B9-06641A86AB89}" type="pres">
      <dgm:prSet presAssocID="{AAF72C62-7FE1-4B21-A11F-D3B0A9E8652A}" presName="thickLine" presStyleLbl="alignNode1" presStyleIdx="0" presStyleCnt="5"/>
      <dgm:spPr/>
    </dgm:pt>
    <dgm:pt modelId="{4C07BAD2-D61D-452A-BFD3-C6E68272D797}" type="pres">
      <dgm:prSet presAssocID="{AAF72C62-7FE1-4B21-A11F-D3B0A9E8652A}" presName="horz1" presStyleCnt="0"/>
      <dgm:spPr/>
    </dgm:pt>
    <dgm:pt modelId="{C2768837-6669-4FBF-A76C-774602A1459A}" type="pres">
      <dgm:prSet presAssocID="{AAF72C62-7FE1-4B21-A11F-D3B0A9E8652A}" presName="tx1" presStyleLbl="revTx" presStyleIdx="0" presStyleCnt="5"/>
      <dgm:spPr/>
    </dgm:pt>
    <dgm:pt modelId="{D232950B-EFDB-4483-8814-745BABAF1F5D}" type="pres">
      <dgm:prSet presAssocID="{AAF72C62-7FE1-4B21-A11F-D3B0A9E8652A}" presName="vert1" presStyleCnt="0"/>
      <dgm:spPr/>
    </dgm:pt>
    <dgm:pt modelId="{54307681-AF95-4AE2-B4C9-20792E076980}" type="pres">
      <dgm:prSet presAssocID="{5E3734C3-FA39-44B1-8816-5A1CB0DD4894}" presName="thickLine" presStyleLbl="alignNode1" presStyleIdx="1" presStyleCnt="5"/>
      <dgm:spPr/>
    </dgm:pt>
    <dgm:pt modelId="{64C00AE5-0E64-43D6-8C3F-122EB1AEB410}" type="pres">
      <dgm:prSet presAssocID="{5E3734C3-FA39-44B1-8816-5A1CB0DD4894}" presName="horz1" presStyleCnt="0"/>
      <dgm:spPr/>
    </dgm:pt>
    <dgm:pt modelId="{E2427908-D488-4140-A226-EFF849F21B38}" type="pres">
      <dgm:prSet presAssocID="{5E3734C3-FA39-44B1-8816-5A1CB0DD4894}" presName="tx1" presStyleLbl="revTx" presStyleIdx="1" presStyleCnt="5"/>
      <dgm:spPr/>
    </dgm:pt>
    <dgm:pt modelId="{3CA42468-2FCC-4A73-857C-16598647BBD6}" type="pres">
      <dgm:prSet presAssocID="{5E3734C3-FA39-44B1-8816-5A1CB0DD4894}" presName="vert1" presStyleCnt="0"/>
      <dgm:spPr/>
    </dgm:pt>
    <dgm:pt modelId="{4C69BAD7-F722-4793-8FAC-10608692233B}" type="pres">
      <dgm:prSet presAssocID="{764B78C9-14EB-45BA-ACE0-03D8AF8DA273}" presName="thickLine" presStyleLbl="alignNode1" presStyleIdx="2" presStyleCnt="5"/>
      <dgm:spPr/>
    </dgm:pt>
    <dgm:pt modelId="{C62FCAF6-6F6A-4F53-90FC-908334C18D52}" type="pres">
      <dgm:prSet presAssocID="{764B78C9-14EB-45BA-ACE0-03D8AF8DA273}" presName="horz1" presStyleCnt="0"/>
      <dgm:spPr/>
    </dgm:pt>
    <dgm:pt modelId="{E1AB278D-0290-40E3-9F9C-FA9CE63B97BE}" type="pres">
      <dgm:prSet presAssocID="{764B78C9-14EB-45BA-ACE0-03D8AF8DA273}" presName="tx1" presStyleLbl="revTx" presStyleIdx="2" presStyleCnt="5"/>
      <dgm:spPr/>
    </dgm:pt>
    <dgm:pt modelId="{89DFEAEC-0A02-4B1A-9C65-03FCDA781843}" type="pres">
      <dgm:prSet presAssocID="{764B78C9-14EB-45BA-ACE0-03D8AF8DA273}" presName="vert1" presStyleCnt="0"/>
      <dgm:spPr/>
    </dgm:pt>
    <dgm:pt modelId="{B91B89AC-0D0F-49C9-8A98-08DC0652CD3E}" type="pres">
      <dgm:prSet presAssocID="{CB9CA0EB-D0E5-4BA2-B28E-37EF1539C13F}" presName="thickLine" presStyleLbl="alignNode1" presStyleIdx="3" presStyleCnt="5"/>
      <dgm:spPr/>
    </dgm:pt>
    <dgm:pt modelId="{CC55D8F6-38BD-4D55-AFE0-9EFAA04AD193}" type="pres">
      <dgm:prSet presAssocID="{CB9CA0EB-D0E5-4BA2-B28E-37EF1539C13F}" presName="horz1" presStyleCnt="0"/>
      <dgm:spPr/>
    </dgm:pt>
    <dgm:pt modelId="{3E62D38E-FC44-4CD2-8AF1-83C668187C5E}" type="pres">
      <dgm:prSet presAssocID="{CB9CA0EB-D0E5-4BA2-B28E-37EF1539C13F}" presName="tx1" presStyleLbl="revTx" presStyleIdx="3" presStyleCnt="5"/>
      <dgm:spPr/>
    </dgm:pt>
    <dgm:pt modelId="{31138EEE-04B4-43A6-B1AA-C21E4E0CBBBC}" type="pres">
      <dgm:prSet presAssocID="{CB9CA0EB-D0E5-4BA2-B28E-37EF1539C13F}" presName="vert1" presStyleCnt="0"/>
      <dgm:spPr/>
    </dgm:pt>
    <dgm:pt modelId="{815D5DEA-35AE-42F3-BBB3-09245B87676F}" type="pres">
      <dgm:prSet presAssocID="{7FE062BC-1035-4051-819B-13AE2F1EBFD5}" presName="thickLine" presStyleLbl="alignNode1" presStyleIdx="4" presStyleCnt="5"/>
      <dgm:spPr/>
    </dgm:pt>
    <dgm:pt modelId="{62F570CA-94F0-494C-AB2E-CACD9D8EB6CF}" type="pres">
      <dgm:prSet presAssocID="{7FE062BC-1035-4051-819B-13AE2F1EBFD5}" presName="horz1" presStyleCnt="0"/>
      <dgm:spPr/>
    </dgm:pt>
    <dgm:pt modelId="{CD651D81-8A8E-4A96-BE97-DF633C886FBA}" type="pres">
      <dgm:prSet presAssocID="{7FE062BC-1035-4051-819B-13AE2F1EBFD5}" presName="tx1" presStyleLbl="revTx" presStyleIdx="4" presStyleCnt="5"/>
      <dgm:spPr/>
    </dgm:pt>
    <dgm:pt modelId="{FFD31B2D-3D01-4956-98D8-94567BEB4F2F}" type="pres">
      <dgm:prSet presAssocID="{7FE062BC-1035-4051-819B-13AE2F1EBFD5}" presName="vert1" presStyleCnt="0"/>
      <dgm:spPr/>
    </dgm:pt>
  </dgm:ptLst>
  <dgm:cxnLst>
    <dgm:cxn modelId="{A21F3D04-C776-4098-BE3D-B48C8E779D59}" type="presOf" srcId="{AAF72C62-7FE1-4B21-A11F-D3B0A9E8652A}" destId="{C2768837-6669-4FBF-A76C-774602A1459A}" srcOrd="0" destOrd="0" presId="urn:microsoft.com/office/officeart/2008/layout/LinedList"/>
    <dgm:cxn modelId="{166C8117-02FF-4345-A287-548D6DEF3A45}" type="presOf" srcId="{CB9CA0EB-D0E5-4BA2-B28E-37EF1539C13F}" destId="{3E62D38E-FC44-4CD2-8AF1-83C668187C5E}" srcOrd="0" destOrd="0" presId="urn:microsoft.com/office/officeart/2008/layout/LinedList"/>
    <dgm:cxn modelId="{56782231-9825-43C3-8351-887B0BCB2CD0}" srcId="{370A5577-712B-4E2E-96F5-64FF95744442}" destId="{CB9CA0EB-D0E5-4BA2-B28E-37EF1539C13F}" srcOrd="3" destOrd="0" parTransId="{CDE51ECB-EE90-4DB2-BBA4-A9F3FFD10B1B}" sibTransId="{0E43189B-43A0-4485-A129-5306E60B39D6}"/>
    <dgm:cxn modelId="{9B15923E-E1D9-4427-AE5F-5B0FBC523D3C}" type="presOf" srcId="{5E3734C3-FA39-44B1-8816-5A1CB0DD4894}" destId="{E2427908-D488-4140-A226-EFF849F21B38}" srcOrd="0" destOrd="0" presId="urn:microsoft.com/office/officeart/2008/layout/LinedList"/>
    <dgm:cxn modelId="{057AA14A-6B3C-4917-9031-2B730B2E6C19}" type="presOf" srcId="{764B78C9-14EB-45BA-ACE0-03D8AF8DA273}" destId="{E1AB278D-0290-40E3-9F9C-FA9CE63B97BE}" srcOrd="0" destOrd="0" presId="urn:microsoft.com/office/officeart/2008/layout/LinedList"/>
    <dgm:cxn modelId="{9C767C52-6624-452A-B436-A203C52D8306}" type="presOf" srcId="{370A5577-712B-4E2E-96F5-64FF95744442}" destId="{99023FB0-D963-4601-A45F-7BA1CF3DA09D}" srcOrd="0" destOrd="0" presId="urn:microsoft.com/office/officeart/2008/layout/LinedList"/>
    <dgm:cxn modelId="{D50E987A-7C19-45C3-901A-C391A0FC7A19}" type="presOf" srcId="{7FE062BC-1035-4051-819B-13AE2F1EBFD5}" destId="{CD651D81-8A8E-4A96-BE97-DF633C886FBA}" srcOrd="0" destOrd="0" presId="urn:microsoft.com/office/officeart/2008/layout/LinedList"/>
    <dgm:cxn modelId="{9504A990-4D9D-4F9A-A74D-90CC4EE01418}" srcId="{370A5577-712B-4E2E-96F5-64FF95744442}" destId="{764B78C9-14EB-45BA-ACE0-03D8AF8DA273}" srcOrd="2" destOrd="0" parTransId="{065D4DF6-FC05-4782-BE94-E7D129BF589C}" sibTransId="{3923FEB7-695F-4E03-9222-1162F8F75C51}"/>
    <dgm:cxn modelId="{2B3CBAC1-B140-4333-9A50-86E3570F98F7}" srcId="{370A5577-712B-4E2E-96F5-64FF95744442}" destId="{AAF72C62-7FE1-4B21-A11F-D3B0A9E8652A}" srcOrd="0" destOrd="0" parTransId="{0544A2C0-F51B-4039-9300-F802C6BA0E5C}" sibTransId="{B33D4BD6-3333-4F8F-89F8-51DA56BFAC84}"/>
    <dgm:cxn modelId="{464C2CD7-F608-4AAA-880E-1F8AEC0583D7}" srcId="{370A5577-712B-4E2E-96F5-64FF95744442}" destId="{5E3734C3-FA39-44B1-8816-5A1CB0DD4894}" srcOrd="1" destOrd="0" parTransId="{0EAA78F4-12BA-485C-AD94-6D944AE18228}" sibTransId="{E8F3A29C-42C8-4B50-A53F-EBE1C64A2CA1}"/>
    <dgm:cxn modelId="{3F3756EE-36AF-4A5F-9F1B-FFE8CABF576B}" srcId="{370A5577-712B-4E2E-96F5-64FF95744442}" destId="{7FE062BC-1035-4051-819B-13AE2F1EBFD5}" srcOrd="4" destOrd="0" parTransId="{1F080E2B-D371-4CDF-8DD4-3030901D0E32}" sibTransId="{1485AFCF-ABED-47E0-8F38-569236535C9D}"/>
    <dgm:cxn modelId="{1B43882C-2D38-4907-807D-B92EC9F886A1}" type="presParOf" srcId="{99023FB0-D963-4601-A45F-7BA1CF3DA09D}" destId="{20ACF41E-6635-4805-B0B9-06641A86AB89}" srcOrd="0" destOrd="0" presId="urn:microsoft.com/office/officeart/2008/layout/LinedList"/>
    <dgm:cxn modelId="{E4CBBA33-4EFB-4027-A70E-366B6E5E3DE5}" type="presParOf" srcId="{99023FB0-D963-4601-A45F-7BA1CF3DA09D}" destId="{4C07BAD2-D61D-452A-BFD3-C6E68272D797}" srcOrd="1" destOrd="0" presId="urn:microsoft.com/office/officeart/2008/layout/LinedList"/>
    <dgm:cxn modelId="{0DDE1F19-20C4-42BE-B8AC-BC18E411F731}" type="presParOf" srcId="{4C07BAD2-D61D-452A-BFD3-C6E68272D797}" destId="{C2768837-6669-4FBF-A76C-774602A1459A}" srcOrd="0" destOrd="0" presId="urn:microsoft.com/office/officeart/2008/layout/LinedList"/>
    <dgm:cxn modelId="{A7F7515D-3ACF-4C94-B0C4-0293F31E1193}" type="presParOf" srcId="{4C07BAD2-D61D-452A-BFD3-C6E68272D797}" destId="{D232950B-EFDB-4483-8814-745BABAF1F5D}" srcOrd="1" destOrd="0" presId="urn:microsoft.com/office/officeart/2008/layout/LinedList"/>
    <dgm:cxn modelId="{8C76F3D2-4A18-4D4F-B65E-2BA1DA57C117}" type="presParOf" srcId="{99023FB0-D963-4601-A45F-7BA1CF3DA09D}" destId="{54307681-AF95-4AE2-B4C9-20792E076980}" srcOrd="2" destOrd="0" presId="urn:microsoft.com/office/officeart/2008/layout/LinedList"/>
    <dgm:cxn modelId="{0A559858-E962-46DA-A5ED-23481FDDF11F}" type="presParOf" srcId="{99023FB0-D963-4601-A45F-7BA1CF3DA09D}" destId="{64C00AE5-0E64-43D6-8C3F-122EB1AEB410}" srcOrd="3" destOrd="0" presId="urn:microsoft.com/office/officeart/2008/layout/LinedList"/>
    <dgm:cxn modelId="{8D7B7CDC-7F83-43A3-BD79-936FEB616D0E}" type="presParOf" srcId="{64C00AE5-0E64-43D6-8C3F-122EB1AEB410}" destId="{E2427908-D488-4140-A226-EFF849F21B38}" srcOrd="0" destOrd="0" presId="urn:microsoft.com/office/officeart/2008/layout/LinedList"/>
    <dgm:cxn modelId="{0F8871A4-DED3-4C38-BC8C-54ABE768F265}" type="presParOf" srcId="{64C00AE5-0E64-43D6-8C3F-122EB1AEB410}" destId="{3CA42468-2FCC-4A73-857C-16598647BBD6}" srcOrd="1" destOrd="0" presId="urn:microsoft.com/office/officeart/2008/layout/LinedList"/>
    <dgm:cxn modelId="{8925C21E-CE2F-4A6A-87D3-24AB835DCEB3}" type="presParOf" srcId="{99023FB0-D963-4601-A45F-7BA1CF3DA09D}" destId="{4C69BAD7-F722-4793-8FAC-10608692233B}" srcOrd="4" destOrd="0" presId="urn:microsoft.com/office/officeart/2008/layout/LinedList"/>
    <dgm:cxn modelId="{A8AADE1F-9C87-4571-9D13-10006AFE625D}" type="presParOf" srcId="{99023FB0-D963-4601-A45F-7BA1CF3DA09D}" destId="{C62FCAF6-6F6A-4F53-90FC-908334C18D52}" srcOrd="5" destOrd="0" presId="urn:microsoft.com/office/officeart/2008/layout/LinedList"/>
    <dgm:cxn modelId="{0CBE2DE5-15CF-4453-9603-9140C8DA4F40}" type="presParOf" srcId="{C62FCAF6-6F6A-4F53-90FC-908334C18D52}" destId="{E1AB278D-0290-40E3-9F9C-FA9CE63B97BE}" srcOrd="0" destOrd="0" presId="urn:microsoft.com/office/officeart/2008/layout/LinedList"/>
    <dgm:cxn modelId="{BFA6FD01-9EE4-47E9-8C53-70F21780AEFB}" type="presParOf" srcId="{C62FCAF6-6F6A-4F53-90FC-908334C18D52}" destId="{89DFEAEC-0A02-4B1A-9C65-03FCDA781843}" srcOrd="1" destOrd="0" presId="urn:microsoft.com/office/officeart/2008/layout/LinedList"/>
    <dgm:cxn modelId="{A55FBF0D-1288-4224-9772-39E69FB514FD}" type="presParOf" srcId="{99023FB0-D963-4601-A45F-7BA1CF3DA09D}" destId="{B91B89AC-0D0F-49C9-8A98-08DC0652CD3E}" srcOrd="6" destOrd="0" presId="urn:microsoft.com/office/officeart/2008/layout/LinedList"/>
    <dgm:cxn modelId="{FC6471F2-9A4C-4219-BFDF-E47851832EDD}" type="presParOf" srcId="{99023FB0-D963-4601-A45F-7BA1CF3DA09D}" destId="{CC55D8F6-38BD-4D55-AFE0-9EFAA04AD193}" srcOrd="7" destOrd="0" presId="urn:microsoft.com/office/officeart/2008/layout/LinedList"/>
    <dgm:cxn modelId="{120BBBC2-0695-4BC2-B7C5-8061C322655B}" type="presParOf" srcId="{CC55D8F6-38BD-4D55-AFE0-9EFAA04AD193}" destId="{3E62D38E-FC44-4CD2-8AF1-83C668187C5E}" srcOrd="0" destOrd="0" presId="urn:microsoft.com/office/officeart/2008/layout/LinedList"/>
    <dgm:cxn modelId="{91245199-04E6-4844-A7CA-BA450CB18290}" type="presParOf" srcId="{CC55D8F6-38BD-4D55-AFE0-9EFAA04AD193}" destId="{31138EEE-04B4-43A6-B1AA-C21E4E0CBBBC}" srcOrd="1" destOrd="0" presId="urn:microsoft.com/office/officeart/2008/layout/LinedList"/>
    <dgm:cxn modelId="{F9588E54-2F33-44AF-AB9D-A1E603629DFD}" type="presParOf" srcId="{99023FB0-D963-4601-A45F-7BA1CF3DA09D}" destId="{815D5DEA-35AE-42F3-BBB3-09245B87676F}" srcOrd="8" destOrd="0" presId="urn:microsoft.com/office/officeart/2008/layout/LinedList"/>
    <dgm:cxn modelId="{D5D707F8-DEF0-4585-A445-9187CC28C589}" type="presParOf" srcId="{99023FB0-D963-4601-A45F-7BA1CF3DA09D}" destId="{62F570CA-94F0-494C-AB2E-CACD9D8EB6CF}" srcOrd="9" destOrd="0" presId="urn:microsoft.com/office/officeart/2008/layout/LinedList"/>
    <dgm:cxn modelId="{ACF3915F-9817-48CC-8A85-6B7D655B5BE7}" type="presParOf" srcId="{62F570CA-94F0-494C-AB2E-CACD9D8EB6CF}" destId="{CD651D81-8A8E-4A96-BE97-DF633C886FBA}" srcOrd="0" destOrd="0" presId="urn:microsoft.com/office/officeart/2008/layout/LinedList"/>
    <dgm:cxn modelId="{DD58646F-A48B-45B1-9AFF-16051FEB4D41}" type="presParOf" srcId="{62F570CA-94F0-494C-AB2E-CACD9D8EB6CF}" destId="{FFD31B2D-3D01-4956-98D8-94567BEB4F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34F623-0886-44EE-BE95-96B828D8FB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F0FD0E-D9E5-49BF-9E29-DB0C00C98DD9}">
      <dgm:prSet/>
      <dgm:spPr/>
      <dgm:t>
        <a:bodyPr/>
        <a:lstStyle/>
        <a:p>
          <a:r>
            <a:rPr lang="en-US"/>
            <a:t>Enhanced transfer learning models (VGG16, VGG19, ResNet50V2) were evaluated for brain tumor classification under degraded MRI conditions.</a:t>
          </a:r>
        </a:p>
      </dgm:t>
    </dgm:pt>
    <dgm:pt modelId="{AA506BE9-D2A7-4F29-B450-FE31EB9E8767}" type="parTrans" cxnId="{31BED4F4-625C-4C1C-82D9-A3384904CE9B}">
      <dgm:prSet/>
      <dgm:spPr/>
      <dgm:t>
        <a:bodyPr/>
        <a:lstStyle/>
        <a:p>
          <a:endParaRPr lang="en-US"/>
        </a:p>
      </dgm:t>
    </dgm:pt>
    <dgm:pt modelId="{31A27CEF-3285-41E3-B524-4C773CFC6AD2}" type="sibTrans" cxnId="{31BED4F4-625C-4C1C-82D9-A3384904CE9B}">
      <dgm:prSet/>
      <dgm:spPr/>
      <dgm:t>
        <a:bodyPr/>
        <a:lstStyle/>
        <a:p>
          <a:endParaRPr lang="en-US"/>
        </a:p>
      </dgm:t>
    </dgm:pt>
    <dgm:pt modelId="{502F4983-7A3A-46B5-8854-EA10B8D04BA0}">
      <dgm:prSet/>
      <dgm:spPr/>
      <dgm:t>
        <a:bodyPr/>
        <a:lstStyle/>
        <a:p>
          <a:r>
            <a:rPr lang="en-US"/>
            <a:t>Deeper classification heads, dropout regularization, and training on degraded images led to </a:t>
          </a:r>
          <a:r>
            <a:rPr lang="en-US" b="1"/>
            <a:t>consistent performance improvements</a:t>
          </a:r>
          <a:r>
            <a:rPr lang="en-US"/>
            <a:t> over baseline models.</a:t>
          </a:r>
        </a:p>
      </dgm:t>
    </dgm:pt>
    <dgm:pt modelId="{AA75C46F-8F64-47C8-B6CB-45D971AE6EF4}" type="parTrans" cxnId="{18551869-7B63-41FB-AB38-C86A961BD171}">
      <dgm:prSet/>
      <dgm:spPr/>
      <dgm:t>
        <a:bodyPr/>
        <a:lstStyle/>
        <a:p>
          <a:endParaRPr lang="en-US"/>
        </a:p>
      </dgm:t>
    </dgm:pt>
    <dgm:pt modelId="{76DF572C-76F6-48F2-A599-3DA12FF0302C}" type="sibTrans" cxnId="{18551869-7B63-41FB-AB38-C86A961BD171}">
      <dgm:prSet/>
      <dgm:spPr/>
      <dgm:t>
        <a:bodyPr/>
        <a:lstStyle/>
        <a:p>
          <a:endParaRPr lang="en-US"/>
        </a:p>
      </dgm:t>
    </dgm:pt>
    <dgm:pt modelId="{C358B8E5-E7DC-4553-A48C-208E9B1228C8}">
      <dgm:prSet/>
      <dgm:spPr/>
      <dgm:t>
        <a:bodyPr/>
        <a:lstStyle/>
        <a:p>
          <a:r>
            <a:rPr lang="en-US" b="1"/>
            <a:t>ResNet50V2</a:t>
          </a:r>
          <a:r>
            <a:rPr lang="en-US"/>
            <a:t> achieved the highest accuracy and F1-scores, showing strong potential for reliable use in clinical environments.</a:t>
          </a:r>
        </a:p>
      </dgm:t>
    </dgm:pt>
    <dgm:pt modelId="{C32818DD-94A3-4D10-96FC-F66E3AC10435}" type="parTrans" cxnId="{5C01C840-435A-4077-915C-59A70D2BC0E2}">
      <dgm:prSet/>
      <dgm:spPr/>
      <dgm:t>
        <a:bodyPr/>
        <a:lstStyle/>
        <a:p>
          <a:endParaRPr lang="en-US"/>
        </a:p>
      </dgm:t>
    </dgm:pt>
    <dgm:pt modelId="{CCD13790-5C7C-4114-A6BF-08F012CB7D6A}" type="sibTrans" cxnId="{5C01C840-435A-4077-915C-59A70D2BC0E2}">
      <dgm:prSet/>
      <dgm:spPr/>
      <dgm:t>
        <a:bodyPr/>
        <a:lstStyle/>
        <a:p>
          <a:endParaRPr lang="en-US"/>
        </a:p>
      </dgm:t>
    </dgm:pt>
    <dgm:pt modelId="{E055BBDD-A7C4-49D4-AFF4-B3AB3D1D6E64}">
      <dgm:prSet/>
      <dgm:spPr/>
      <dgm:t>
        <a:bodyPr/>
        <a:lstStyle/>
        <a:p>
          <a:r>
            <a:rPr lang="en-US"/>
            <a:t>Emphasis was placed not just on accuracy, but on </a:t>
          </a:r>
          <a:r>
            <a:rPr lang="en-US" b="1"/>
            <a:t>generalization</a:t>
          </a:r>
          <a:r>
            <a:rPr lang="en-US"/>
            <a:t> to noisy, blurred, and low-resource imaging scenarios.</a:t>
          </a:r>
        </a:p>
      </dgm:t>
    </dgm:pt>
    <dgm:pt modelId="{C94F0477-90D4-41AF-A907-15B1327DA4A2}" type="parTrans" cxnId="{D965896F-7842-4AD5-ACB1-4772A1BC1C1E}">
      <dgm:prSet/>
      <dgm:spPr/>
      <dgm:t>
        <a:bodyPr/>
        <a:lstStyle/>
        <a:p>
          <a:endParaRPr lang="en-US"/>
        </a:p>
      </dgm:t>
    </dgm:pt>
    <dgm:pt modelId="{4218005B-2A60-41D7-ADE0-C419C4D5268D}" type="sibTrans" cxnId="{D965896F-7842-4AD5-ACB1-4772A1BC1C1E}">
      <dgm:prSet/>
      <dgm:spPr/>
      <dgm:t>
        <a:bodyPr/>
        <a:lstStyle/>
        <a:p>
          <a:endParaRPr lang="en-US"/>
        </a:p>
      </dgm:t>
    </dgm:pt>
    <dgm:pt modelId="{BA225EE5-2C7E-4739-9B21-D350E8C1AC81}" type="pres">
      <dgm:prSet presAssocID="{8134F623-0886-44EE-BE95-96B828D8FBE4}" presName="root" presStyleCnt="0">
        <dgm:presLayoutVars>
          <dgm:dir/>
          <dgm:resizeHandles val="exact"/>
        </dgm:presLayoutVars>
      </dgm:prSet>
      <dgm:spPr/>
    </dgm:pt>
    <dgm:pt modelId="{59C4E70D-1326-41C6-97CE-CCA369E29565}" type="pres">
      <dgm:prSet presAssocID="{93F0FD0E-D9E5-49BF-9E29-DB0C00C98DD9}" presName="compNode" presStyleCnt="0"/>
      <dgm:spPr/>
    </dgm:pt>
    <dgm:pt modelId="{4C0540FC-903D-4480-9B1E-FD0327F29EEB}" type="pres">
      <dgm:prSet presAssocID="{93F0FD0E-D9E5-49BF-9E29-DB0C00C98DD9}" presName="bgRect" presStyleLbl="bgShp" presStyleIdx="0" presStyleCnt="4"/>
      <dgm:spPr/>
    </dgm:pt>
    <dgm:pt modelId="{F6129686-4427-4504-BB5A-09FAD49B7900}" type="pres">
      <dgm:prSet presAssocID="{93F0FD0E-D9E5-49BF-9E29-DB0C00C98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au"/>
        </a:ext>
      </dgm:extLst>
    </dgm:pt>
    <dgm:pt modelId="{22DB84E1-9579-4B44-8FEA-1C4A1AD9E13A}" type="pres">
      <dgm:prSet presAssocID="{93F0FD0E-D9E5-49BF-9E29-DB0C00C98DD9}" presName="spaceRect" presStyleCnt="0"/>
      <dgm:spPr/>
    </dgm:pt>
    <dgm:pt modelId="{2820E80C-F997-4DD9-98E3-DB08F17CE44C}" type="pres">
      <dgm:prSet presAssocID="{93F0FD0E-D9E5-49BF-9E29-DB0C00C98DD9}" presName="parTx" presStyleLbl="revTx" presStyleIdx="0" presStyleCnt="4">
        <dgm:presLayoutVars>
          <dgm:chMax val="0"/>
          <dgm:chPref val="0"/>
        </dgm:presLayoutVars>
      </dgm:prSet>
      <dgm:spPr/>
    </dgm:pt>
    <dgm:pt modelId="{15210E97-60FC-4451-A691-DEB204E33525}" type="pres">
      <dgm:prSet presAssocID="{31A27CEF-3285-41E3-B524-4C773CFC6AD2}" presName="sibTrans" presStyleCnt="0"/>
      <dgm:spPr/>
    </dgm:pt>
    <dgm:pt modelId="{95FC1099-0C84-47D7-8022-02DF8DF8B3F7}" type="pres">
      <dgm:prSet presAssocID="{502F4983-7A3A-46B5-8854-EA10B8D04BA0}" presName="compNode" presStyleCnt="0"/>
      <dgm:spPr/>
    </dgm:pt>
    <dgm:pt modelId="{D46B4399-D045-4362-AE18-0369C96DDDB4}" type="pres">
      <dgm:prSet presAssocID="{502F4983-7A3A-46B5-8854-EA10B8D04BA0}" presName="bgRect" presStyleLbl="bgShp" presStyleIdx="1" presStyleCnt="4"/>
      <dgm:spPr/>
    </dgm:pt>
    <dgm:pt modelId="{486C5AE8-CFDE-4D0B-9632-4210E3B20CB6}" type="pres">
      <dgm:prSet presAssocID="{502F4983-7A3A-46B5-8854-EA10B8D04B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ECC1735-7ED1-4EB2-A7BF-B911ED260EFB}" type="pres">
      <dgm:prSet presAssocID="{502F4983-7A3A-46B5-8854-EA10B8D04BA0}" presName="spaceRect" presStyleCnt="0"/>
      <dgm:spPr/>
    </dgm:pt>
    <dgm:pt modelId="{C75389B5-B636-4F77-8B9A-F6CB23A7EFA4}" type="pres">
      <dgm:prSet presAssocID="{502F4983-7A3A-46B5-8854-EA10B8D04BA0}" presName="parTx" presStyleLbl="revTx" presStyleIdx="1" presStyleCnt="4">
        <dgm:presLayoutVars>
          <dgm:chMax val="0"/>
          <dgm:chPref val="0"/>
        </dgm:presLayoutVars>
      </dgm:prSet>
      <dgm:spPr/>
    </dgm:pt>
    <dgm:pt modelId="{D66C0803-A423-4CAA-BA71-98528CA9610A}" type="pres">
      <dgm:prSet presAssocID="{76DF572C-76F6-48F2-A599-3DA12FF0302C}" presName="sibTrans" presStyleCnt="0"/>
      <dgm:spPr/>
    </dgm:pt>
    <dgm:pt modelId="{82F306E1-9274-451D-A942-C055F010FE64}" type="pres">
      <dgm:prSet presAssocID="{C358B8E5-E7DC-4553-A48C-208E9B1228C8}" presName="compNode" presStyleCnt="0"/>
      <dgm:spPr/>
    </dgm:pt>
    <dgm:pt modelId="{BB3C8826-8203-40AA-9481-5C604A240722}" type="pres">
      <dgm:prSet presAssocID="{C358B8E5-E7DC-4553-A48C-208E9B1228C8}" presName="bgRect" presStyleLbl="bgShp" presStyleIdx="2" presStyleCnt="4"/>
      <dgm:spPr/>
    </dgm:pt>
    <dgm:pt modelId="{26FFA66A-0AE5-43BF-B604-EE9D9E3B5EC8}" type="pres">
      <dgm:prSet presAssocID="{C358B8E5-E7DC-4553-A48C-208E9B1228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03689706-8E5F-44AB-BB4F-209F006245C6}" type="pres">
      <dgm:prSet presAssocID="{C358B8E5-E7DC-4553-A48C-208E9B1228C8}" presName="spaceRect" presStyleCnt="0"/>
      <dgm:spPr/>
    </dgm:pt>
    <dgm:pt modelId="{BB2DC308-BD9E-4EC8-B1E2-B2ED0940F4A1}" type="pres">
      <dgm:prSet presAssocID="{C358B8E5-E7DC-4553-A48C-208E9B1228C8}" presName="parTx" presStyleLbl="revTx" presStyleIdx="2" presStyleCnt="4">
        <dgm:presLayoutVars>
          <dgm:chMax val="0"/>
          <dgm:chPref val="0"/>
        </dgm:presLayoutVars>
      </dgm:prSet>
      <dgm:spPr/>
    </dgm:pt>
    <dgm:pt modelId="{780233BD-DE87-40E8-ADDA-C52C2F203B87}" type="pres">
      <dgm:prSet presAssocID="{CCD13790-5C7C-4114-A6BF-08F012CB7D6A}" presName="sibTrans" presStyleCnt="0"/>
      <dgm:spPr/>
    </dgm:pt>
    <dgm:pt modelId="{71B7AEA7-DD45-4411-9799-42E60EC1A4E2}" type="pres">
      <dgm:prSet presAssocID="{E055BBDD-A7C4-49D4-AFF4-B3AB3D1D6E64}" presName="compNode" presStyleCnt="0"/>
      <dgm:spPr/>
    </dgm:pt>
    <dgm:pt modelId="{C55FFCE8-F26C-4E95-A159-2C93C5FFEA22}" type="pres">
      <dgm:prSet presAssocID="{E055BBDD-A7C4-49D4-AFF4-B3AB3D1D6E64}" presName="bgRect" presStyleLbl="bgShp" presStyleIdx="3" presStyleCnt="4"/>
      <dgm:spPr/>
    </dgm:pt>
    <dgm:pt modelId="{D3BFEFFD-EDF8-4399-B98A-6372DA6BAE35}" type="pres">
      <dgm:prSet presAssocID="{E055BBDD-A7C4-49D4-AFF4-B3AB3D1D6E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eur"/>
        </a:ext>
      </dgm:extLst>
    </dgm:pt>
    <dgm:pt modelId="{46283BEF-2A77-4052-B276-3FB6AB044094}" type="pres">
      <dgm:prSet presAssocID="{E055BBDD-A7C4-49D4-AFF4-B3AB3D1D6E64}" presName="spaceRect" presStyleCnt="0"/>
      <dgm:spPr/>
    </dgm:pt>
    <dgm:pt modelId="{E6729BD9-4977-4A70-BF15-11AFEF36DA5B}" type="pres">
      <dgm:prSet presAssocID="{E055BBDD-A7C4-49D4-AFF4-B3AB3D1D6E6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2FC32B-6C2A-418D-8535-5010D22701E3}" type="presOf" srcId="{8134F623-0886-44EE-BE95-96B828D8FBE4}" destId="{BA225EE5-2C7E-4739-9B21-D350E8C1AC81}" srcOrd="0" destOrd="0" presId="urn:microsoft.com/office/officeart/2018/2/layout/IconVerticalSolidList"/>
    <dgm:cxn modelId="{5C01C840-435A-4077-915C-59A70D2BC0E2}" srcId="{8134F623-0886-44EE-BE95-96B828D8FBE4}" destId="{C358B8E5-E7DC-4553-A48C-208E9B1228C8}" srcOrd="2" destOrd="0" parTransId="{C32818DD-94A3-4D10-96FC-F66E3AC10435}" sibTransId="{CCD13790-5C7C-4114-A6BF-08F012CB7D6A}"/>
    <dgm:cxn modelId="{18551869-7B63-41FB-AB38-C86A961BD171}" srcId="{8134F623-0886-44EE-BE95-96B828D8FBE4}" destId="{502F4983-7A3A-46B5-8854-EA10B8D04BA0}" srcOrd="1" destOrd="0" parTransId="{AA75C46F-8F64-47C8-B6CB-45D971AE6EF4}" sibTransId="{76DF572C-76F6-48F2-A599-3DA12FF0302C}"/>
    <dgm:cxn modelId="{65B4986C-CC0E-47F2-835F-63A1C4DDFA1A}" type="presOf" srcId="{93F0FD0E-D9E5-49BF-9E29-DB0C00C98DD9}" destId="{2820E80C-F997-4DD9-98E3-DB08F17CE44C}" srcOrd="0" destOrd="0" presId="urn:microsoft.com/office/officeart/2018/2/layout/IconVerticalSolidList"/>
    <dgm:cxn modelId="{2A60136F-39B5-492F-8E02-28106E1DF8E0}" type="presOf" srcId="{C358B8E5-E7DC-4553-A48C-208E9B1228C8}" destId="{BB2DC308-BD9E-4EC8-B1E2-B2ED0940F4A1}" srcOrd="0" destOrd="0" presId="urn:microsoft.com/office/officeart/2018/2/layout/IconVerticalSolidList"/>
    <dgm:cxn modelId="{D965896F-7842-4AD5-ACB1-4772A1BC1C1E}" srcId="{8134F623-0886-44EE-BE95-96B828D8FBE4}" destId="{E055BBDD-A7C4-49D4-AFF4-B3AB3D1D6E64}" srcOrd="3" destOrd="0" parTransId="{C94F0477-90D4-41AF-A907-15B1327DA4A2}" sibTransId="{4218005B-2A60-41D7-ADE0-C419C4D5268D}"/>
    <dgm:cxn modelId="{F685FD9E-7813-4736-BC9C-B11F886F718C}" type="presOf" srcId="{E055BBDD-A7C4-49D4-AFF4-B3AB3D1D6E64}" destId="{E6729BD9-4977-4A70-BF15-11AFEF36DA5B}" srcOrd="0" destOrd="0" presId="urn:microsoft.com/office/officeart/2018/2/layout/IconVerticalSolidList"/>
    <dgm:cxn modelId="{31BED4F4-625C-4C1C-82D9-A3384904CE9B}" srcId="{8134F623-0886-44EE-BE95-96B828D8FBE4}" destId="{93F0FD0E-D9E5-49BF-9E29-DB0C00C98DD9}" srcOrd="0" destOrd="0" parTransId="{AA506BE9-D2A7-4F29-B450-FE31EB9E8767}" sibTransId="{31A27CEF-3285-41E3-B524-4C773CFC6AD2}"/>
    <dgm:cxn modelId="{10107DFF-818D-4EE4-917B-2A9767256C0F}" type="presOf" srcId="{502F4983-7A3A-46B5-8854-EA10B8D04BA0}" destId="{C75389B5-B636-4F77-8B9A-F6CB23A7EFA4}" srcOrd="0" destOrd="0" presId="urn:microsoft.com/office/officeart/2018/2/layout/IconVerticalSolidList"/>
    <dgm:cxn modelId="{E1F93C9A-3237-4312-B931-B1608C50378C}" type="presParOf" srcId="{BA225EE5-2C7E-4739-9B21-D350E8C1AC81}" destId="{59C4E70D-1326-41C6-97CE-CCA369E29565}" srcOrd="0" destOrd="0" presId="urn:microsoft.com/office/officeart/2018/2/layout/IconVerticalSolidList"/>
    <dgm:cxn modelId="{1E625987-7B47-43EC-AD41-C66106C6294E}" type="presParOf" srcId="{59C4E70D-1326-41C6-97CE-CCA369E29565}" destId="{4C0540FC-903D-4480-9B1E-FD0327F29EEB}" srcOrd="0" destOrd="0" presId="urn:microsoft.com/office/officeart/2018/2/layout/IconVerticalSolidList"/>
    <dgm:cxn modelId="{EC0AA0F6-88B7-4447-81B7-583A2CC4DA35}" type="presParOf" srcId="{59C4E70D-1326-41C6-97CE-CCA369E29565}" destId="{F6129686-4427-4504-BB5A-09FAD49B7900}" srcOrd="1" destOrd="0" presId="urn:microsoft.com/office/officeart/2018/2/layout/IconVerticalSolidList"/>
    <dgm:cxn modelId="{21F6540D-101F-4FC8-AB59-B02E1CE4A738}" type="presParOf" srcId="{59C4E70D-1326-41C6-97CE-CCA369E29565}" destId="{22DB84E1-9579-4B44-8FEA-1C4A1AD9E13A}" srcOrd="2" destOrd="0" presId="urn:microsoft.com/office/officeart/2018/2/layout/IconVerticalSolidList"/>
    <dgm:cxn modelId="{7AC79933-7C37-4CEA-87C2-1902A86B96B8}" type="presParOf" srcId="{59C4E70D-1326-41C6-97CE-CCA369E29565}" destId="{2820E80C-F997-4DD9-98E3-DB08F17CE44C}" srcOrd="3" destOrd="0" presId="urn:microsoft.com/office/officeart/2018/2/layout/IconVerticalSolidList"/>
    <dgm:cxn modelId="{7EBBCC34-5D3C-48EE-A8FA-4255ADC8B6D5}" type="presParOf" srcId="{BA225EE5-2C7E-4739-9B21-D350E8C1AC81}" destId="{15210E97-60FC-4451-A691-DEB204E33525}" srcOrd="1" destOrd="0" presId="urn:microsoft.com/office/officeart/2018/2/layout/IconVerticalSolidList"/>
    <dgm:cxn modelId="{CB52FD03-885E-44BA-A8CE-5378E2C6729E}" type="presParOf" srcId="{BA225EE5-2C7E-4739-9B21-D350E8C1AC81}" destId="{95FC1099-0C84-47D7-8022-02DF8DF8B3F7}" srcOrd="2" destOrd="0" presId="urn:microsoft.com/office/officeart/2018/2/layout/IconVerticalSolidList"/>
    <dgm:cxn modelId="{EED5D112-2EA6-404D-B8B6-84FB789F6E2B}" type="presParOf" srcId="{95FC1099-0C84-47D7-8022-02DF8DF8B3F7}" destId="{D46B4399-D045-4362-AE18-0369C96DDDB4}" srcOrd="0" destOrd="0" presId="urn:microsoft.com/office/officeart/2018/2/layout/IconVerticalSolidList"/>
    <dgm:cxn modelId="{8DD0BE84-5774-4D4E-B710-6A9ADBC747E7}" type="presParOf" srcId="{95FC1099-0C84-47D7-8022-02DF8DF8B3F7}" destId="{486C5AE8-CFDE-4D0B-9632-4210E3B20CB6}" srcOrd="1" destOrd="0" presId="urn:microsoft.com/office/officeart/2018/2/layout/IconVerticalSolidList"/>
    <dgm:cxn modelId="{6A3A9E7F-670C-4AF9-9DAD-11D115ABB339}" type="presParOf" srcId="{95FC1099-0C84-47D7-8022-02DF8DF8B3F7}" destId="{AECC1735-7ED1-4EB2-A7BF-B911ED260EFB}" srcOrd="2" destOrd="0" presId="urn:microsoft.com/office/officeart/2018/2/layout/IconVerticalSolidList"/>
    <dgm:cxn modelId="{8E4BAE5D-84EC-4901-A59F-E89FD33D0DEB}" type="presParOf" srcId="{95FC1099-0C84-47D7-8022-02DF8DF8B3F7}" destId="{C75389B5-B636-4F77-8B9A-F6CB23A7EFA4}" srcOrd="3" destOrd="0" presId="urn:microsoft.com/office/officeart/2018/2/layout/IconVerticalSolidList"/>
    <dgm:cxn modelId="{7C5A8063-6736-4C20-8E4D-8E71C0F4B40D}" type="presParOf" srcId="{BA225EE5-2C7E-4739-9B21-D350E8C1AC81}" destId="{D66C0803-A423-4CAA-BA71-98528CA9610A}" srcOrd="3" destOrd="0" presId="urn:microsoft.com/office/officeart/2018/2/layout/IconVerticalSolidList"/>
    <dgm:cxn modelId="{2A3C2E77-C198-4F5D-AFBE-B111C31EF4F8}" type="presParOf" srcId="{BA225EE5-2C7E-4739-9B21-D350E8C1AC81}" destId="{82F306E1-9274-451D-A942-C055F010FE64}" srcOrd="4" destOrd="0" presId="urn:microsoft.com/office/officeart/2018/2/layout/IconVerticalSolidList"/>
    <dgm:cxn modelId="{1C7AE438-949A-47D4-8B05-427D53E266D8}" type="presParOf" srcId="{82F306E1-9274-451D-A942-C055F010FE64}" destId="{BB3C8826-8203-40AA-9481-5C604A240722}" srcOrd="0" destOrd="0" presId="urn:microsoft.com/office/officeart/2018/2/layout/IconVerticalSolidList"/>
    <dgm:cxn modelId="{1987114E-5DAE-479D-99E7-DCFCBAD84EA3}" type="presParOf" srcId="{82F306E1-9274-451D-A942-C055F010FE64}" destId="{26FFA66A-0AE5-43BF-B604-EE9D9E3B5EC8}" srcOrd="1" destOrd="0" presId="urn:microsoft.com/office/officeart/2018/2/layout/IconVerticalSolidList"/>
    <dgm:cxn modelId="{89B6004F-754B-47D6-9623-FAAD8C7CDC0D}" type="presParOf" srcId="{82F306E1-9274-451D-A942-C055F010FE64}" destId="{03689706-8E5F-44AB-BB4F-209F006245C6}" srcOrd="2" destOrd="0" presId="urn:microsoft.com/office/officeart/2018/2/layout/IconVerticalSolidList"/>
    <dgm:cxn modelId="{EAE23BA7-06FB-4C31-948E-7E113AA9AE3F}" type="presParOf" srcId="{82F306E1-9274-451D-A942-C055F010FE64}" destId="{BB2DC308-BD9E-4EC8-B1E2-B2ED0940F4A1}" srcOrd="3" destOrd="0" presId="urn:microsoft.com/office/officeart/2018/2/layout/IconVerticalSolidList"/>
    <dgm:cxn modelId="{99D2CD2C-EDB2-4F38-9CA8-CCDA1CFA3094}" type="presParOf" srcId="{BA225EE5-2C7E-4739-9B21-D350E8C1AC81}" destId="{780233BD-DE87-40E8-ADDA-C52C2F203B87}" srcOrd="5" destOrd="0" presId="urn:microsoft.com/office/officeart/2018/2/layout/IconVerticalSolidList"/>
    <dgm:cxn modelId="{58678C8A-C253-4E33-A8EC-89AEA966BC50}" type="presParOf" srcId="{BA225EE5-2C7E-4739-9B21-D350E8C1AC81}" destId="{71B7AEA7-DD45-4411-9799-42E60EC1A4E2}" srcOrd="6" destOrd="0" presId="urn:microsoft.com/office/officeart/2018/2/layout/IconVerticalSolidList"/>
    <dgm:cxn modelId="{A87C4029-CC07-41FA-A849-2342D2E70EC4}" type="presParOf" srcId="{71B7AEA7-DD45-4411-9799-42E60EC1A4E2}" destId="{C55FFCE8-F26C-4E95-A159-2C93C5FFEA22}" srcOrd="0" destOrd="0" presId="urn:microsoft.com/office/officeart/2018/2/layout/IconVerticalSolidList"/>
    <dgm:cxn modelId="{6545951D-9977-4F52-A70F-023018319C7A}" type="presParOf" srcId="{71B7AEA7-DD45-4411-9799-42E60EC1A4E2}" destId="{D3BFEFFD-EDF8-4399-B98A-6372DA6BAE35}" srcOrd="1" destOrd="0" presId="urn:microsoft.com/office/officeart/2018/2/layout/IconVerticalSolidList"/>
    <dgm:cxn modelId="{B8A8BC12-E84F-44BA-9C21-DB58C74238B4}" type="presParOf" srcId="{71B7AEA7-DD45-4411-9799-42E60EC1A4E2}" destId="{46283BEF-2A77-4052-B276-3FB6AB044094}" srcOrd="2" destOrd="0" presId="urn:microsoft.com/office/officeart/2018/2/layout/IconVerticalSolidList"/>
    <dgm:cxn modelId="{DACF594B-4577-48B6-A14C-1AE815CF335C}" type="presParOf" srcId="{71B7AEA7-DD45-4411-9799-42E60EC1A4E2}" destId="{E6729BD9-4977-4A70-BF15-11AFEF36DA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ACB0D-FFB3-418D-AE5C-1FD5FA247345}">
      <dsp:nvSpPr>
        <dsp:cNvPr id="0" name=""/>
        <dsp:cNvSpPr/>
      </dsp:nvSpPr>
      <dsp:spPr>
        <a:xfrm>
          <a:off x="0" y="639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72B99-3037-42DB-9D58-B47EB356FE95}">
      <dsp:nvSpPr>
        <dsp:cNvPr id="0" name=""/>
        <dsp:cNvSpPr/>
      </dsp:nvSpPr>
      <dsp:spPr>
        <a:xfrm>
          <a:off x="162519" y="121521"/>
          <a:ext cx="295490" cy="295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EC76F-D561-4C64-8CB1-3E76D3BE70B0}">
      <dsp:nvSpPr>
        <dsp:cNvPr id="0" name=""/>
        <dsp:cNvSpPr/>
      </dsp:nvSpPr>
      <dsp:spPr>
        <a:xfrm>
          <a:off x="620529" y="639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INTRODUCTION</a:t>
          </a:r>
          <a:endParaRPr lang="en-US" sz="1600" kern="1200" dirty="0"/>
        </a:p>
      </dsp:txBody>
      <dsp:txXfrm>
        <a:off x="620529" y="639"/>
        <a:ext cx="6868406" cy="537254"/>
      </dsp:txXfrm>
    </dsp:sp>
    <dsp:sp modelId="{3A17F774-7624-46BB-BF27-DB60B98C62EA}">
      <dsp:nvSpPr>
        <dsp:cNvPr id="0" name=""/>
        <dsp:cNvSpPr/>
      </dsp:nvSpPr>
      <dsp:spPr>
        <a:xfrm>
          <a:off x="0" y="672207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5A314-D3C0-4514-9696-548C09C234C1}">
      <dsp:nvSpPr>
        <dsp:cNvPr id="0" name=""/>
        <dsp:cNvSpPr/>
      </dsp:nvSpPr>
      <dsp:spPr>
        <a:xfrm>
          <a:off x="162519" y="793090"/>
          <a:ext cx="295490" cy="295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A0239-F91A-49C2-A921-43B82ECA5DF9}">
      <dsp:nvSpPr>
        <dsp:cNvPr id="0" name=""/>
        <dsp:cNvSpPr/>
      </dsp:nvSpPr>
      <dsp:spPr>
        <a:xfrm>
          <a:off x="620529" y="672207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LITERATURE REVIEW</a:t>
          </a:r>
          <a:endParaRPr lang="en-US" sz="1600" kern="1200" dirty="0"/>
        </a:p>
      </dsp:txBody>
      <dsp:txXfrm>
        <a:off x="620529" y="672207"/>
        <a:ext cx="6868406" cy="537254"/>
      </dsp:txXfrm>
    </dsp:sp>
    <dsp:sp modelId="{AEFDB4D1-3667-4B9A-B30B-24FFE7BE76CD}">
      <dsp:nvSpPr>
        <dsp:cNvPr id="0" name=""/>
        <dsp:cNvSpPr/>
      </dsp:nvSpPr>
      <dsp:spPr>
        <a:xfrm>
          <a:off x="0" y="1343776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D4D79-31DD-446F-A8DC-737C92DF4700}">
      <dsp:nvSpPr>
        <dsp:cNvPr id="0" name=""/>
        <dsp:cNvSpPr/>
      </dsp:nvSpPr>
      <dsp:spPr>
        <a:xfrm>
          <a:off x="162519" y="1464658"/>
          <a:ext cx="295490" cy="295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D577C-1DC3-4BF1-9FDE-896F42DF38D1}">
      <dsp:nvSpPr>
        <dsp:cNvPr id="0" name=""/>
        <dsp:cNvSpPr/>
      </dsp:nvSpPr>
      <dsp:spPr>
        <a:xfrm>
          <a:off x="620529" y="1343776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PROPOSED METHODOLOGY</a:t>
          </a:r>
          <a:endParaRPr lang="en-US" sz="1600" kern="1200" dirty="0"/>
        </a:p>
      </dsp:txBody>
      <dsp:txXfrm>
        <a:off x="620529" y="1343776"/>
        <a:ext cx="6868406" cy="537254"/>
      </dsp:txXfrm>
    </dsp:sp>
    <dsp:sp modelId="{55EDC884-BA10-424F-9F25-E3A690BBCA9A}">
      <dsp:nvSpPr>
        <dsp:cNvPr id="0" name=""/>
        <dsp:cNvSpPr/>
      </dsp:nvSpPr>
      <dsp:spPr>
        <a:xfrm>
          <a:off x="0" y="2015344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8FEBF-8C1A-4BFB-B4F5-245748DE8030}">
      <dsp:nvSpPr>
        <dsp:cNvPr id="0" name=""/>
        <dsp:cNvSpPr/>
      </dsp:nvSpPr>
      <dsp:spPr>
        <a:xfrm>
          <a:off x="162519" y="2136226"/>
          <a:ext cx="295490" cy="295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03E30-1266-428C-9106-39E0FF6062A4}">
      <dsp:nvSpPr>
        <dsp:cNvPr id="0" name=""/>
        <dsp:cNvSpPr/>
      </dsp:nvSpPr>
      <dsp:spPr>
        <a:xfrm>
          <a:off x="620529" y="2015344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EXPERIMENTAL DESIGN AND EVALUATION</a:t>
          </a:r>
          <a:endParaRPr lang="en-US" sz="1600" kern="1200" dirty="0"/>
        </a:p>
      </dsp:txBody>
      <dsp:txXfrm>
        <a:off x="620529" y="2015344"/>
        <a:ext cx="6868406" cy="537254"/>
      </dsp:txXfrm>
    </dsp:sp>
    <dsp:sp modelId="{1EB2227B-A9C7-4832-B151-33F471B045EA}">
      <dsp:nvSpPr>
        <dsp:cNvPr id="0" name=""/>
        <dsp:cNvSpPr/>
      </dsp:nvSpPr>
      <dsp:spPr>
        <a:xfrm>
          <a:off x="0" y="2686912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A14AA-21F4-42D9-BC7B-EA0C952EDF57}">
      <dsp:nvSpPr>
        <dsp:cNvPr id="0" name=""/>
        <dsp:cNvSpPr/>
      </dsp:nvSpPr>
      <dsp:spPr>
        <a:xfrm>
          <a:off x="162519" y="2807795"/>
          <a:ext cx="295490" cy="2954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8F2F-EB23-4969-BC2E-B5E6F6D8A2D7}">
      <dsp:nvSpPr>
        <dsp:cNvPr id="0" name=""/>
        <dsp:cNvSpPr/>
      </dsp:nvSpPr>
      <dsp:spPr>
        <a:xfrm>
          <a:off x="620529" y="2686912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EXPERIMENTAL SETUP</a:t>
          </a:r>
          <a:endParaRPr lang="en-US" sz="1600" kern="1200" dirty="0"/>
        </a:p>
      </dsp:txBody>
      <dsp:txXfrm>
        <a:off x="620529" y="2686912"/>
        <a:ext cx="6868406" cy="537254"/>
      </dsp:txXfrm>
    </dsp:sp>
    <dsp:sp modelId="{BDA12C37-A110-4700-BD38-6ABA149A6E8A}">
      <dsp:nvSpPr>
        <dsp:cNvPr id="0" name=""/>
        <dsp:cNvSpPr/>
      </dsp:nvSpPr>
      <dsp:spPr>
        <a:xfrm>
          <a:off x="0" y="3358481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529F5-E3EF-4C88-B141-B4A0681EC5B1}">
      <dsp:nvSpPr>
        <dsp:cNvPr id="0" name=""/>
        <dsp:cNvSpPr/>
      </dsp:nvSpPr>
      <dsp:spPr>
        <a:xfrm>
          <a:off x="162519" y="3479363"/>
          <a:ext cx="295490" cy="2954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3043F-896B-4225-9C73-71E3C7196B35}">
      <dsp:nvSpPr>
        <dsp:cNvPr id="0" name=""/>
        <dsp:cNvSpPr/>
      </dsp:nvSpPr>
      <dsp:spPr>
        <a:xfrm>
          <a:off x="620529" y="3358481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RESULTS COMPARATIVE ANALYSIS</a:t>
          </a:r>
          <a:endParaRPr lang="en-US" sz="1600" kern="1200" dirty="0"/>
        </a:p>
      </dsp:txBody>
      <dsp:txXfrm>
        <a:off x="620529" y="3358481"/>
        <a:ext cx="6868406" cy="537254"/>
      </dsp:txXfrm>
    </dsp:sp>
    <dsp:sp modelId="{BD07B6DB-5C68-4E2F-A550-72ABA64E2330}">
      <dsp:nvSpPr>
        <dsp:cNvPr id="0" name=""/>
        <dsp:cNvSpPr/>
      </dsp:nvSpPr>
      <dsp:spPr>
        <a:xfrm>
          <a:off x="0" y="4030049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0FDA8-446E-4052-AADF-E53372788C8F}">
      <dsp:nvSpPr>
        <dsp:cNvPr id="0" name=""/>
        <dsp:cNvSpPr/>
      </dsp:nvSpPr>
      <dsp:spPr>
        <a:xfrm>
          <a:off x="162519" y="4150931"/>
          <a:ext cx="295490" cy="2954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477A9-6F4C-4F80-BF8A-A34314DB89F6}">
      <dsp:nvSpPr>
        <dsp:cNvPr id="0" name=""/>
        <dsp:cNvSpPr/>
      </dsp:nvSpPr>
      <dsp:spPr>
        <a:xfrm>
          <a:off x="620529" y="4030049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EXTENDED CONTRIBUTIONS</a:t>
          </a:r>
          <a:endParaRPr lang="en-US" sz="1600" kern="1200" dirty="0"/>
        </a:p>
      </dsp:txBody>
      <dsp:txXfrm>
        <a:off x="620529" y="4030049"/>
        <a:ext cx="6868406" cy="537254"/>
      </dsp:txXfrm>
    </dsp:sp>
    <dsp:sp modelId="{AB46FFC1-41F0-47E0-9310-F2F58843C097}">
      <dsp:nvSpPr>
        <dsp:cNvPr id="0" name=""/>
        <dsp:cNvSpPr/>
      </dsp:nvSpPr>
      <dsp:spPr>
        <a:xfrm>
          <a:off x="0" y="4701617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CB3BC-0363-497B-B518-41D11670ABC5}">
      <dsp:nvSpPr>
        <dsp:cNvPr id="0" name=""/>
        <dsp:cNvSpPr/>
      </dsp:nvSpPr>
      <dsp:spPr>
        <a:xfrm>
          <a:off x="162519" y="4822500"/>
          <a:ext cx="295490" cy="29549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59256-7CFB-4983-8215-551976690D90}">
      <dsp:nvSpPr>
        <dsp:cNvPr id="0" name=""/>
        <dsp:cNvSpPr/>
      </dsp:nvSpPr>
      <dsp:spPr>
        <a:xfrm>
          <a:off x="620529" y="4701617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CONCLUSION AND FUTURE WORK</a:t>
          </a:r>
          <a:endParaRPr lang="en-US" sz="1600" kern="1200" dirty="0"/>
        </a:p>
      </dsp:txBody>
      <dsp:txXfrm>
        <a:off x="620529" y="4701617"/>
        <a:ext cx="6868406" cy="5372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A4D0E-DD71-4AA8-9EF5-F491E18D13C7}">
      <dsp:nvSpPr>
        <dsp:cNvPr id="0" name=""/>
        <dsp:cNvSpPr/>
      </dsp:nvSpPr>
      <dsp:spPr>
        <a:xfrm>
          <a:off x="821161" y="1212946"/>
          <a:ext cx="1089285" cy="1089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74992-7E96-476B-B211-B9FD89DF0D4B}">
      <dsp:nvSpPr>
        <dsp:cNvPr id="0" name=""/>
        <dsp:cNvSpPr/>
      </dsp:nvSpPr>
      <dsp:spPr>
        <a:xfrm>
          <a:off x="155487" y="2728927"/>
          <a:ext cx="2420634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 dirty="0"/>
            <a:t>Expand </a:t>
          </a:r>
          <a:r>
            <a:rPr lang="fr-FR" sz="1600" b="1" i="0" kern="1200" baseline="0" dirty="0" err="1"/>
            <a:t>datasets</a:t>
          </a:r>
          <a:r>
            <a:rPr lang="fr-FR" sz="1600" b="0" i="0" kern="1200" baseline="0" dirty="0"/>
            <a:t> by </a:t>
          </a:r>
          <a:r>
            <a:rPr lang="fr-FR" sz="1600" b="0" i="0" kern="1200" baseline="0" dirty="0" err="1"/>
            <a:t>including</a:t>
          </a:r>
          <a:r>
            <a:rPr lang="fr-FR" sz="1600" b="0" i="0" kern="1200" baseline="0" dirty="0"/>
            <a:t> images </a:t>
          </a:r>
          <a:r>
            <a:rPr lang="fr-FR" sz="1600" b="0" i="0" kern="1200" baseline="0" dirty="0" err="1"/>
            <a:t>from</a:t>
          </a:r>
          <a:r>
            <a:rPr lang="fr-FR" sz="1600" b="0" i="0" kern="1200" baseline="0" dirty="0"/>
            <a:t> </a:t>
          </a:r>
          <a:r>
            <a:rPr lang="en-029" sz="1600" b="0" i="0" kern="1200" baseline="0" noProof="0" dirty="0"/>
            <a:t>different</a:t>
          </a:r>
          <a:r>
            <a:rPr lang="fr-FR" sz="1600" b="0" i="0" kern="1200" baseline="0" dirty="0"/>
            <a:t> scanners, institutions, and diverse </a:t>
          </a:r>
          <a:r>
            <a:rPr lang="fr-FR" sz="1600" b="0" i="0" kern="1200" baseline="0" dirty="0" err="1"/>
            <a:t>demographics</a:t>
          </a:r>
          <a:r>
            <a:rPr lang="fr-FR" sz="1600" b="0" i="0" kern="1200" baseline="0" dirty="0"/>
            <a:t> to </a:t>
          </a:r>
          <a:r>
            <a:rPr lang="fr-FR" sz="1600" b="0" i="0" kern="1200" baseline="0" dirty="0" err="1"/>
            <a:t>improve</a:t>
          </a:r>
          <a:r>
            <a:rPr lang="fr-FR" sz="1600" b="0" i="0" kern="1200" baseline="0" dirty="0"/>
            <a:t> </a:t>
          </a:r>
          <a:r>
            <a:rPr lang="fr-FR" sz="1600" b="0" i="0" kern="1200" baseline="0" dirty="0" err="1"/>
            <a:t>generalizability</a:t>
          </a:r>
          <a:r>
            <a:rPr lang="fr-FR" sz="1600" b="0" i="0" kern="1200" baseline="0" dirty="0"/>
            <a:t>.</a:t>
          </a:r>
          <a:endParaRPr lang="en-US" sz="1600" kern="1200" dirty="0"/>
        </a:p>
      </dsp:txBody>
      <dsp:txXfrm>
        <a:off x="155487" y="2728927"/>
        <a:ext cx="2420634" cy="1327500"/>
      </dsp:txXfrm>
    </dsp:sp>
    <dsp:sp modelId="{A45A6D80-AC51-48E3-B9D4-DBE1B77E9CD1}">
      <dsp:nvSpPr>
        <dsp:cNvPr id="0" name=""/>
        <dsp:cNvSpPr/>
      </dsp:nvSpPr>
      <dsp:spPr>
        <a:xfrm>
          <a:off x="3665407" y="1212946"/>
          <a:ext cx="1089285" cy="1089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2ED56-7579-45E5-9939-E190312C2991}">
      <dsp:nvSpPr>
        <dsp:cNvPr id="0" name=""/>
        <dsp:cNvSpPr/>
      </dsp:nvSpPr>
      <dsp:spPr>
        <a:xfrm>
          <a:off x="2999732" y="2728927"/>
          <a:ext cx="2420634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Z" sz="1600" b="1" i="0" kern="1200" baseline="0" noProof="0" dirty="0"/>
            <a:t>Deploy models</a:t>
          </a:r>
          <a:r>
            <a:rPr lang="en-BZ" sz="1600" b="0" i="0" kern="1200" baseline="0" noProof="0" dirty="0"/>
            <a:t> on mobile or web-based diagnostic platforms to assess real-time performance in resource-limited settings.</a:t>
          </a:r>
          <a:endParaRPr lang="en-BZ" sz="1600" kern="1200" noProof="0" dirty="0"/>
        </a:p>
      </dsp:txBody>
      <dsp:txXfrm>
        <a:off x="2999732" y="2728927"/>
        <a:ext cx="2420634" cy="1327500"/>
      </dsp:txXfrm>
    </dsp:sp>
    <dsp:sp modelId="{BB0E78B9-D692-4738-BC56-16555437F9D9}">
      <dsp:nvSpPr>
        <dsp:cNvPr id="0" name=""/>
        <dsp:cNvSpPr/>
      </dsp:nvSpPr>
      <dsp:spPr>
        <a:xfrm>
          <a:off x="6509652" y="1212946"/>
          <a:ext cx="1089285" cy="1089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E16EF-F929-4592-9295-C22A334F80FC}">
      <dsp:nvSpPr>
        <dsp:cNvPr id="0" name=""/>
        <dsp:cNvSpPr/>
      </dsp:nvSpPr>
      <dsp:spPr>
        <a:xfrm>
          <a:off x="5843978" y="2728927"/>
          <a:ext cx="2420634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i="0" kern="1200" baseline="0" noProof="0" dirty="0"/>
            <a:t>Integrate multi-modal data</a:t>
          </a:r>
          <a:r>
            <a:rPr lang="en-CA" sz="1600" b="0" i="0" kern="1200" baseline="0" noProof="0" dirty="0"/>
            <a:t> (e.g., clinical notes, genetic information) for more comprehensive and accurate tumor diagnosis.</a:t>
          </a:r>
          <a:endParaRPr lang="en-CA" sz="1600" kern="1200" noProof="0" dirty="0"/>
        </a:p>
      </dsp:txBody>
      <dsp:txXfrm>
        <a:off x="5843978" y="2728927"/>
        <a:ext cx="2420634" cy="132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CE00A-8413-4FEE-85D7-3E335E36ED7F}">
      <dsp:nvSpPr>
        <dsp:cNvPr id="0" name=""/>
        <dsp:cNvSpPr/>
      </dsp:nvSpPr>
      <dsp:spPr>
        <a:xfrm>
          <a:off x="0" y="508"/>
          <a:ext cx="11155680" cy="11890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60E00-CE12-4041-B52A-97C0C670A99A}">
      <dsp:nvSpPr>
        <dsp:cNvPr id="0" name=""/>
        <dsp:cNvSpPr/>
      </dsp:nvSpPr>
      <dsp:spPr>
        <a:xfrm>
          <a:off x="359677" y="268036"/>
          <a:ext cx="653958" cy="653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A663FD-C728-4F0B-8C78-D52432A6BF62}">
      <dsp:nvSpPr>
        <dsp:cNvPr id="0" name=""/>
        <dsp:cNvSpPr/>
      </dsp:nvSpPr>
      <dsp:spPr>
        <a:xfrm>
          <a:off x="1373313" y="508"/>
          <a:ext cx="5020056" cy="118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38" tIns="125838" rIns="125838" bIns="1258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Background</a:t>
          </a:r>
          <a:endParaRPr lang="en-US" sz="2500" kern="1200" dirty="0"/>
        </a:p>
      </dsp:txBody>
      <dsp:txXfrm>
        <a:off x="1373313" y="508"/>
        <a:ext cx="5020056" cy="1189016"/>
      </dsp:txXfrm>
    </dsp:sp>
    <dsp:sp modelId="{ABF3E5F8-865B-4EDF-AD7A-EA499085AF32}">
      <dsp:nvSpPr>
        <dsp:cNvPr id="0" name=""/>
        <dsp:cNvSpPr/>
      </dsp:nvSpPr>
      <dsp:spPr>
        <a:xfrm>
          <a:off x="6393369" y="508"/>
          <a:ext cx="4762310" cy="118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38" tIns="125838" rIns="125838" bIns="12583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Brain tumors are life-threatening and require early, accurate classification.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Manual MRI analysis is time-consuming and prone to variability.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Deep learning offers faster, more reliable tumor detection.</a:t>
          </a:r>
        </a:p>
      </dsp:txBody>
      <dsp:txXfrm>
        <a:off x="6393369" y="508"/>
        <a:ext cx="4762310" cy="1189016"/>
      </dsp:txXfrm>
    </dsp:sp>
    <dsp:sp modelId="{648CC72D-BBB7-4A50-A2EB-3766CDCCFA3B}">
      <dsp:nvSpPr>
        <dsp:cNvPr id="0" name=""/>
        <dsp:cNvSpPr/>
      </dsp:nvSpPr>
      <dsp:spPr>
        <a:xfrm>
          <a:off x="0" y="1486778"/>
          <a:ext cx="11155680" cy="11890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CED33B-25C5-45EE-9B89-381671E11AA0}">
      <dsp:nvSpPr>
        <dsp:cNvPr id="0" name=""/>
        <dsp:cNvSpPr/>
      </dsp:nvSpPr>
      <dsp:spPr>
        <a:xfrm>
          <a:off x="359677" y="1754307"/>
          <a:ext cx="653958" cy="653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98F096-1EF2-4674-8A79-8406CA646AE2}">
      <dsp:nvSpPr>
        <dsp:cNvPr id="0" name=""/>
        <dsp:cNvSpPr/>
      </dsp:nvSpPr>
      <dsp:spPr>
        <a:xfrm>
          <a:off x="1373313" y="1486778"/>
          <a:ext cx="5020056" cy="118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38" tIns="125838" rIns="125838" bIns="1258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Challenges</a:t>
          </a:r>
          <a:endParaRPr lang="en-US" sz="2500" kern="1200" dirty="0"/>
        </a:p>
      </dsp:txBody>
      <dsp:txXfrm>
        <a:off x="1373313" y="1486778"/>
        <a:ext cx="5020056" cy="1189016"/>
      </dsp:txXfrm>
    </dsp:sp>
    <dsp:sp modelId="{BF3245D5-F35E-402F-8EC6-E1DD1E98018A}">
      <dsp:nvSpPr>
        <dsp:cNvPr id="0" name=""/>
        <dsp:cNvSpPr/>
      </dsp:nvSpPr>
      <dsp:spPr>
        <a:xfrm>
          <a:off x="6393369" y="1486778"/>
          <a:ext cx="4762310" cy="118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38" tIns="125838" rIns="125838" bIns="12583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Most current models are trained on </a:t>
          </a:r>
          <a:r>
            <a:rPr lang="en-US" sz="1200" b="1" kern="1200" dirty="0"/>
            <a:t>clean, high-quality MRI scans</a:t>
          </a:r>
          <a:r>
            <a:rPr lang="en-US" sz="1200" kern="1200" dirty="0"/>
            <a:t>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Real-world clinical images are often </a:t>
          </a:r>
          <a:r>
            <a:rPr lang="en-US" sz="1200" b="1" kern="1200" dirty="0"/>
            <a:t>noisy, degraded, or low-resolution</a:t>
          </a:r>
          <a:r>
            <a:rPr lang="en-US" sz="1200" kern="1200" dirty="0"/>
            <a:t>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Many models fail to generalize to these real-world conditions.</a:t>
          </a:r>
        </a:p>
      </dsp:txBody>
      <dsp:txXfrm>
        <a:off x="6393369" y="1486778"/>
        <a:ext cx="4762310" cy="1189016"/>
      </dsp:txXfrm>
    </dsp:sp>
    <dsp:sp modelId="{63884864-8DF6-4C4B-8D66-A6E99DC5178E}">
      <dsp:nvSpPr>
        <dsp:cNvPr id="0" name=""/>
        <dsp:cNvSpPr/>
      </dsp:nvSpPr>
      <dsp:spPr>
        <a:xfrm>
          <a:off x="0" y="2973048"/>
          <a:ext cx="11155680" cy="11890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F50D20-01BF-443B-9402-24A2B5F78547}">
      <dsp:nvSpPr>
        <dsp:cNvPr id="0" name=""/>
        <dsp:cNvSpPr/>
      </dsp:nvSpPr>
      <dsp:spPr>
        <a:xfrm>
          <a:off x="359677" y="3240577"/>
          <a:ext cx="653958" cy="653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465B28-6A32-498E-8CEE-A5C11A6FAE49}">
      <dsp:nvSpPr>
        <dsp:cNvPr id="0" name=""/>
        <dsp:cNvSpPr/>
      </dsp:nvSpPr>
      <dsp:spPr>
        <a:xfrm>
          <a:off x="1373313" y="2973048"/>
          <a:ext cx="5020056" cy="118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38" tIns="125838" rIns="125838" bIns="1258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Problem Statement</a:t>
          </a:r>
          <a:endParaRPr lang="en-US" sz="2500" kern="1200" dirty="0"/>
        </a:p>
      </dsp:txBody>
      <dsp:txXfrm>
        <a:off x="1373313" y="2973048"/>
        <a:ext cx="5020056" cy="1189016"/>
      </dsp:txXfrm>
    </dsp:sp>
    <dsp:sp modelId="{AE2E3BB1-18A5-4E6B-A81D-70B3EA3F9935}">
      <dsp:nvSpPr>
        <dsp:cNvPr id="0" name=""/>
        <dsp:cNvSpPr/>
      </dsp:nvSpPr>
      <dsp:spPr>
        <a:xfrm>
          <a:off x="6393369" y="2973048"/>
          <a:ext cx="4762310" cy="118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38" tIns="125838" rIns="125838" bIns="12583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 a </a:t>
          </a:r>
          <a:r>
            <a:rPr lang="en-US" sz="1300" b="1" kern="1200" dirty="0"/>
            <a:t>robust deep learning model</a:t>
          </a:r>
          <a:r>
            <a:rPr lang="en-US" sz="1300" kern="1200" dirty="0"/>
            <a:t> for brain tumor classification.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Focus on handling </a:t>
          </a:r>
          <a:r>
            <a:rPr lang="en-US" sz="1300" b="1" kern="1200" dirty="0"/>
            <a:t>noisy and degraded MRI scans</a:t>
          </a:r>
          <a:r>
            <a:rPr lang="en-US" sz="1300" kern="1200" dirty="0"/>
            <a:t>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Identify models best suited for </a:t>
          </a:r>
          <a:r>
            <a:rPr lang="en-US" sz="1300" b="1" kern="1200" dirty="0"/>
            <a:t>real-world clinical use</a:t>
          </a:r>
          <a:r>
            <a:rPr lang="en-US" sz="1300" kern="1200" dirty="0"/>
            <a:t>.</a:t>
          </a:r>
        </a:p>
      </dsp:txBody>
      <dsp:txXfrm>
        <a:off x="6393369" y="2973048"/>
        <a:ext cx="4762310" cy="1189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92F81-58CC-4B02-88D6-6447D538700F}">
      <dsp:nvSpPr>
        <dsp:cNvPr id="0" name=""/>
        <dsp:cNvSpPr/>
      </dsp:nvSpPr>
      <dsp:spPr>
        <a:xfrm>
          <a:off x="1138263" y="-31988"/>
          <a:ext cx="5212408" cy="5212408"/>
        </a:xfrm>
        <a:prstGeom prst="circularArrow">
          <a:avLst>
            <a:gd name="adj1" fmla="val 5544"/>
            <a:gd name="adj2" fmla="val 330680"/>
            <a:gd name="adj3" fmla="val 13781064"/>
            <a:gd name="adj4" fmla="val 1738283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50169-44B8-4A99-8640-356FC2D58131}">
      <dsp:nvSpPr>
        <dsp:cNvPr id="0" name=""/>
        <dsp:cNvSpPr/>
      </dsp:nvSpPr>
      <dsp:spPr>
        <a:xfrm>
          <a:off x="2526784" y="394"/>
          <a:ext cx="2435366" cy="12176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Clean and </a:t>
          </a:r>
          <a:r>
            <a:rPr lang="fr-FR" sz="1700" kern="1200" dirty="0" err="1"/>
            <a:t>preprocess</a:t>
          </a:r>
          <a:r>
            <a:rPr lang="fr-FR" sz="1700" kern="1200"/>
            <a:t> MRI datasets.</a:t>
          </a:r>
          <a:endParaRPr lang="en-US" sz="1700" kern="1200"/>
        </a:p>
      </dsp:txBody>
      <dsp:txXfrm>
        <a:off x="2586226" y="59836"/>
        <a:ext cx="2316482" cy="1098799"/>
      </dsp:txXfrm>
    </dsp:sp>
    <dsp:sp modelId="{DFDC5886-490E-48DC-BBDB-0BEB19550B70}">
      <dsp:nvSpPr>
        <dsp:cNvPr id="0" name=""/>
        <dsp:cNvSpPr/>
      </dsp:nvSpPr>
      <dsp:spPr>
        <a:xfrm>
          <a:off x="4640769" y="1536295"/>
          <a:ext cx="2435366" cy="12176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Simulate degraded MRI conditions (noise, blur, downsampling).</a:t>
          </a:r>
          <a:endParaRPr lang="en-US" sz="1700" kern="1200"/>
        </a:p>
      </dsp:txBody>
      <dsp:txXfrm>
        <a:off x="4700211" y="1595737"/>
        <a:ext cx="2316482" cy="1098799"/>
      </dsp:txXfrm>
    </dsp:sp>
    <dsp:sp modelId="{8D118602-B7C4-45D4-A572-5B3A34D940BF}">
      <dsp:nvSpPr>
        <dsp:cNvPr id="0" name=""/>
        <dsp:cNvSpPr/>
      </dsp:nvSpPr>
      <dsp:spPr>
        <a:xfrm>
          <a:off x="3833299" y="4021433"/>
          <a:ext cx="2435366" cy="12176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Develop and enhance Transfer Learning models (VGG16, VGG19, ResNet50V2).</a:t>
          </a:r>
          <a:endParaRPr lang="en-US" sz="1700" kern="1200"/>
        </a:p>
      </dsp:txBody>
      <dsp:txXfrm>
        <a:off x="3892741" y="4080875"/>
        <a:ext cx="2316482" cy="1098799"/>
      </dsp:txXfrm>
    </dsp:sp>
    <dsp:sp modelId="{221974CE-FD0C-4A35-A29B-06337122D9E4}">
      <dsp:nvSpPr>
        <dsp:cNvPr id="0" name=""/>
        <dsp:cNvSpPr/>
      </dsp:nvSpPr>
      <dsp:spPr>
        <a:xfrm>
          <a:off x="1220269" y="4021433"/>
          <a:ext cx="2435366" cy="12176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Tune hyperparameters and apply regularization.</a:t>
          </a:r>
          <a:endParaRPr lang="en-US" sz="1700" kern="1200"/>
        </a:p>
      </dsp:txBody>
      <dsp:txXfrm>
        <a:off x="1279711" y="4080875"/>
        <a:ext cx="2316482" cy="1098799"/>
      </dsp:txXfrm>
    </dsp:sp>
    <dsp:sp modelId="{FDBD0B33-E98C-4C6F-920A-9C56B92C1EE9}">
      <dsp:nvSpPr>
        <dsp:cNvPr id="0" name=""/>
        <dsp:cNvSpPr/>
      </dsp:nvSpPr>
      <dsp:spPr>
        <a:xfrm>
          <a:off x="412799" y="1536295"/>
          <a:ext cx="2435366" cy="12176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Evaluate models using multiple metrics (accuracy, F1-score, confusion matrices).</a:t>
          </a:r>
          <a:endParaRPr lang="en-US" sz="1700" kern="1200"/>
        </a:p>
      </dsp:txBody>
      <dsp:txXfrm>
        <a:off x="472241" y="1595737"/>
        <a:ext cx="2316482" cy="1098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641F3-C0AB-4FB7-B615-7DC85676EFF8}">
      <dsp:nvSpPr>
        <dsp:cNvPr id="0" name=""/>
        <dsp:cNvSpPr/>
      </dsp:nvSpPr>
      <dsp:spPr>
        <a:xfrm>
          <a:off x="5403" y="195578"/>
          <a:ext cx="3113346" cy="1556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noProof="0" dirty="0">
              <a:latin typeface="+mj-lt"/>
            </a:rPr>
            <a:t>Models used: </a:t>
          </a:r>
          <a:r>
            <a:rPr lang="en-CA" sz="1800" b="1" kern="1200" noProof="0" dirty="0">
              <a:latin typeface="+mj-lt"/>
            </a:rPr>
            <a:t>ANNs, CNNs, and Transfer Learning (TL)</a:t>
          </a:r>
          <a:r>
            <a:rPr lang="en-CA" sz="1800" kern="1200" noProof="0" dirty="0">
              <a:latin typeface="+mj-lt"/>
            </a:rPr>
            <a:t>.</a:t>
          </a:r>
        </a:p>
      </dsp:txBody>
      <dsp:txXfrm>
        <a:off x="50996" y="241171"/>
        <a:ext cx="3022160" cy="1465487"/>
      </dsp:txXfrm>
    </dsp:sp>
    <dsp:sp modelId="{538E2C0D-2BEB-43D9-A2F3-A88088E01BED}">
      <dsp:nvSpPr>
        <dsp:cNvPr id="0" name=""/>
        <dsp:cNvSpPr/>
      </dsp:nvSpPr>
      <dsp:spPr>
        <a:xfrm>
          <a:off x="5403" y="1985753"/>
          <a:ext cx="3113346" cy="1556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noProof="0" dirty="0"/>
            <a:t>Best performer: </a:t>
          </a:r>
          <a:r>
            <a:rPr lang="en-CA" sz="2000" b="1" kern="1200" noProof="0" dirty="0"/>
            <a:t>Fine-tuned VGG16</a:t>
          </a:r>
          <a:r>
            <a:rPr lang="en-CA" sz="2000" kern="1200" noProof="0" dirty="0"/>
            <a:t>, achieving:</a:t>
          </a:r>
        </a:p>
      </dsp:txBody>
      <dsp:txXfrm>
        <a:off x="50996" y="2031346"/>
        <a:ext cx="3022160" cy="1465487"/>
      </dsp:txXfrm>
    </dsp:sp>
    <dsp:sp modelId="{522DDDB7-FAF3-43DD-BA61-7798B459C188}">
      <dsp:nvSpPr>
        <dsp:cNvPr id="0" name=""/>
        <dsp:cNvSpPr/>
      </dsp:nvSpPr>
      <dsp:spPr>
        <a:xfrm rot="20291360">
          <a:off x="3070740" y="2478115"/>
          <a:ext cx="1341357" cy="73580"/>
        </a:xfrm>
        <a:custGeom>
          <a:avLst/>
          <a:gdLst/>
          <a:ahLst/>
          <a:cxnLst/>
          <a:rect l="0" t="0" r="0" b="0"/>
          <a:pathLst>
            <a:path>
              <a:moveTo>
                <a:pt x="0" y="36790"/>
              </a:moveTo>
              <a:lnTo>
                <a:pt x="1341357" y="367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7885" y="2481371"/>
        <a:ext cx="67067" cy="67067"/>
      </dsp:txXfrm>
    </dsp:sp>
    <dsp:sp modelId="{C2FC2030-65BD-4225-8555-36535913659D}">
      <dsp:nvSpPr>
        <dsp:cNvPr id="0" name=""/>
        <dsp:cNvSpPr/>
      </dsp:nvSpPr>
      <dsp:spPr>
        <a:xfrm>
          <a:off x="4364088" y="1915664"/>
          <a:ext cx="3113346" cy="700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94% </a:t>
          </a:r>
          <a:r>
            <a:rPr lang="fr-FR" sz="2000" b="1" kern="1200" dirty="0" err="1"/>
            <a:t>Accuracy</a:t>
          </a:r>
          <a:endParaRPr lang="en-US" sz="2000" kern="1200" dirty="0"/>
        </a:p>
      </dsp:txBody>
      <dsp:txXfrm>
        <a:off x="4384594" y="1936170"/>
        <a:ext cx="3072334" cy="659101"/>
      </dsp:txXfrm>
    </dsp:sp>
    <dsp:sp modelId="{3F716162-2E22-4A9C-B37C-8655F147C22B}">
      <dsp:nvSpPr>
        <dsp:cNvPr id="0" name=""/>
        <dsp:cNvSpPr/>
      </dsp:nvSpPr>
      <dsp:spPr>
        <a:xfrm rot="1232892">
          <a:off x="3076442" y="2960703"/>
          <a:ext cx="1329954" cy="73580"/>
        </a:xfrm>
        <a:custGeom>
          <a:avLst/>
          <a:gdLst/>
          <a:ahLst/>
          <a:cxnLst/>
          <a:rect l="0" t="0" r="0" b="0"/>
          <a:pathLst>
            <a:path>
              <a:moveTo>
                <a:pt x="0" y="36790"/>
              </a:moveTo>
              <a:lnTo>
                <a:pt x="1329954" y="367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8170" y="2964244"/>
        <a:ext cx="66497" cy="66497"/>
      </dsp:txXfrm>
    </dsp:sp>
    <dsp:sp modelId="{A1A60FDE-CFDB-4208-BC6D-0CA85EEC2416}">
      <dsp:nvSpPr>
        <dsp:cNvPr id="0" name=""/>
        <dsp:cNvSpPr/>
      </dsp:nvSpPr>
      <dsp:spPr>
        <a:xfrm>
          <a:off x="4364088" y="2849279"/>
          <a:ext cx="3113346" cy="763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91% F1-score</a:t>
          </a:r>
          <a:br>
            <a:rPr lang="fr-FR" sz="2000" kern="1200" dirty="0"/>
          </a:br>
          <a:endParaRPr lang="en-US" sz="2000" kern="1200" dirty="0"/>
        </a:p>
      </dsp:txBody>
      <dsp:txXfrm>
        <a:off x="4386442" y="2871633"/>
        <a:ext cx="3068638" cy="718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6A80F-E63C-4C53-8205-577476DEBB23}">
      <dsp:nvSpPr>
        <dsp:cNvPr id="0" name=""/>
        <dsp:cNvSpPr/>
      </dsp:nvSpPr>
      <dsp:spPr>
        <a:xfrm>
          <a:off x="517" y="1225781"/>
          <a:ext cx="2094690" cy="25136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Dependence on clean MRI images:</a:t>
          </a:r>
          <a:br>
            <a:rPr lang="en-US" sz="1400" kern="1200" dirty="0"/>
          </a:br>
          <a:r>
            <a:rPr lang="en-US" sz="1400" kern="1200" dirty="0"/>
            <a:t>Models trained only on high-quality scans struggled with real-world noisy or low-resolution data.</a:t>
          </a:r>
        </a:p>
      </dsp:txBody>
      <dsp:txXfrm>
        <a:off x="517" y="2231233"/>
        <a:ext cx="2094690" cy="1508177"/>
      </dsp:txXfrm>
    </dsp:sp>
    <dsp:sp modelId="{842DFB17-97B5-4300-80BE-CADBFCBF5753}">
      <dsp:nvSpPr>
        <dsp:cNvPr id="0" name=""/>
        <dsp:cNvSpPr/>
      </dsp:nvSpPr>
      <dsp:spPr>
        <a:xfrm>
          <a:off x="517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517" y="1225781"/>
        <a:ext cx="2094690" cy="1005451"/>
      </dsp:txXfrm>
    </dsp:sp>
    <dsp:sp modelId="{523ED35F-A0D6-4291-AC30-B8274C9F50B7}">
      <dsp:nvSpPr>
        <dsp:cNvPr id="0" name=""/>
        <dsp:cNvSpPr/>
      </dsp:nvSpPr>
      <dsp:spPr>
        <a:xfrm>
          <a:off x="2262782" y="1225781"/>
          <a:ext cx="2094690" cy="25136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Sensitivity to image degradation:</a:t>
          </a:r>
          <a:br>
            <a:rPr lang="en-US" sz="1400" kern="1200" dirty="0"/>
          </a:br>
          <a:r>
            <a:rPr lang="en-US" sz="1400" kern="1200" dirty="0"/>
            <a:t>Poor performance when faced with motion blur, scanner noise, or low-quality imaging conditions.</a:t>
          </a:r>
        </a:p>
      </dsp:txBody>
      <dsp:txXfrm>
        <a:off x="2262782" y="2231233"/>
        <a:ext cx="2094690" cy="1508177"/>
      </dsp:txXfrm>
    </dsp:sp>
    <dsp:sp modelId="{E11785DC-299F-4033-AD99-0C1AEF68DBE3}">
      <dsp:nvSpPr>
        <dsp:cNvPr id="0" name=""/>
        <dsp:cNvSpPr/>
      </dsp:nvSpPr>
      <dsp:spPr>
        <a:xfrm>
          <a:off x="2262782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62782" y="1225781"/>
        <a:ext cx="2094690" cy="1005451"/>
      </dsp:txXfrm>
    </dsp:sp>
    <dsp:sp modelId="{E9F56BAC-F3EC-45B5-8A75-EA387C1EFD0E}">
      <dsp:nvSpPr>
        <dsp:cNvPr id="0" name=""/>
        <dsp:cNvSpPr/>
      </dsp:nvSpPr>
      <dsp:spPr>
        <a:xfrm>
          <a:off x="4525048" y="1225781"/>
          <a:ext cx="2094690" cy="25136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Limited generalization:</a:t>
          </a:r>
          <a:br>
            <a:rPr lang="en-US" sz="1400" kern="1200" dirty="0"/>
          </a:br>
          <a:r>
            <a:rPr lang="en-US" sz="1400" kern="1200" dirty="0"/>
            <a:t>Lack of diverse image quality in training reduced reliability for broader clinical deployment.</a:t>
          </a:r>
        </a:p>
      </dsp:txBody>
      <dsp:txXfrm>
        <a:off x="4525048" y="2231233"/>
        <a:ext cx="2094690" cy="1508177"/>
      </dsp:txXfrm>
    </dsp:sp>
    <dsp:sp modelId="{983B0944-2A84-4ACC-86FA-55064B6B7582}">
      <dsp:nvSpPr>
        <dsp:cNvPr id="0" name=""/>
        <dsp:cNvSpPr/>
      </dsp:nvSpPr>
      <dsp:spPr>
        <a:xfrm>
          <a:off x="4525048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25048" y="1225781"/>
        <a:ext cx="2094690" cy="1005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CF2B-56C9-4921-B6C9-4360BFA0F86D}">
      <dsp:nvSpPr>
        <dsp:cNvPr id="0" name=""/>
        <dsp:cNvSpPr/>
      </dsp:nvSpPr>
      <dsp:spPr>
        <a:xfrm>
          <a:off x="0" y="4297535"/>
          <a:ext cx="7488936" cy="9401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gency FB" panose="020B0503020202020204" pitchFamily="34" charset="0"/>
            </a:rPr>
            <a:t>Dataset size doubled</a:t>
          </a:r>
          <a:r>
            <a:rPr lang="en-US" sz="2000" kern="1200" dirty="0">
              <a:latin typeface="Agency FB" panose="020B0503020202020204" pitchFamily="34" charset="0"/>
            </a:rPr>
            <a:t> and </a:t>
          </a:r>
          <a:r>
            <a:rPr lang="en-US" sz="2000" b="1" kern="1200" dirty="0">
              <a:latin typeface="Agency FB" panose="020B0503020202020204" pitchFamily="34" charset="0"/>
            </a:rPr>
            <a:t>diversity increased</a:t>
          </a:r>
          <a:r>
            <a:rPr lang="en-US" sz="2000" kern="1200" dirty="0">
              <a:latin typeface="Agency FB" panose="020B0503020202020204" pitchFamily="34" charset="0"/>
            </a:rPr>
            <a:t> to improve model robustness under real-world imaging conditions.</a:t>
          </a:r>
        </a:p>
      </dsp:txBody>
      <dsp:txXfrm>
        <a:off x="0" y="4297535"/>
        <a:ext cx="7488936" cy="940195"/>
      </dsp:txXfrm>
    </dsp:sp>
    <dsp:sp modelId="{6F39E077-7653-4E5A-9832-FE2994AEED02}">
      <dsp:nvSpPr>
        <dsp:cNvPr id="0" name=""/>
        <dsp:cNvSpPr/>
      </dsp:nvSpPr>
      <dsp:spPr>
        <a:xfrm rot="10800000">
          <a:off x="0" y="2865617"/>
          <a:ext cx="7488936" cy="1446020"/>
        </a:xfrm>
        <a:prstGeom prst="upArrowCallout">
          <a:avLst/>
        </a:prstGeom>
        <a:gradFill rotWithShape="0">
          <a:gsLst>
            <a:gs pos="0">
              <a:schemeClr val="accent2">
                <a:hueOff val="-3456336"/>
                <a:satOff val="-6803"/>
                <a:lumOff val="42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456336"/>
                <a:satOff val="-6803"/>
                <a:lumOff val="42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456336"/>
                <a:satOff val="-6803"/>
                <a:lumOff val="42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gency FB" panose="020B0503020202020204" pitchFamily="34" charset="0"/>
            </a:rPr>
            <a:t>Random application</a:t>
          </a:r>
          <a:r>
            <a:rPr lang="en-US" sz="2400" kern="1200" dirty="0">
              <a:latin typeface="Agency FB" panose="020B0503020202020204" pitchFamily="34" charset="0"/>
            </a:rPr>
            <a:t> of one or more degradations per scan.</a:t>
          </a:r>
        </a:p>
      </dsp:txBody>
      <dsp:txXfrm rot="10800000">
        <a:off x="0" y="2865617"/>
        <a:ext cx="7488936" cy="939580"/>
      </dsp:txXfrm>
    </dsp:sp>
    <dsp:sp modelId="{C855CD13-B86F-41E1-A12D-EC8ED4663A80}">
      <dsp:nvSpPr>
        <dsp:cNvPr id="0" name=""/>
        <dsp:cNvSpPr/>
      </dsp:nvSpPr>
      <dsp:spPr>
        <a:xfrm rot="10800000">
          <a:off x="0" y="1433699"/>
          <a:ext cx="7488936" cy="1446020"/>
        </a:xfrm>
        <a:prstGeom prst="upArrowCallout">
          <a:avLst/>
        </a:prstGeom>
        <a:gradFill rotWithShape="0">
          <a:gsLst>
            <a:gs pos="0">
              <a:schemeClr val="accent2">
                <a:hueOff val="-6912672"/>
                <a:satOff val="-13605"/>
                <a:lumOff val="84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912672"/>
                <a:satOff val="-13605"/>
                <a:lumOff val="84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912672"/>
                <a:satOff val="-13605"/>
                <a:lumOff val="84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gency FB" panose="020B0503020202020204" pitchFamily="34" charset="0"/>
            </a:rPr>
            <a:t>Simulated low-quality MRI data</a:t>
          </a:r>
          <a:r>
            <a:rPr lang="en-US" sz="1800" kern="1200" dirty="0">
              <a:latin typeface="Agency FB" panose="020B0503020202020204" pitchFamily="34" charset="0"/>
            </a:rPr>
            <a:t> using:</a:t>
          </a:r>
        </a:p>
      </dsp:txBody>
      <dsp:txXfrm rot="-10800000">
        <a:off x="0" y="1433699"/>
        <a:ext cx="7488936" cy="507553"/>
      </dsp:txXfrm>
    </dsp:sp>
    <dsp:sp modelId="{94090948-83F2-4413-A411-E65B6DD26BA2}">
      <dsp:nvSpPr>
        <dsp:cNvPr id="0" name=""/>
        <dsp:cNvSpPr/>
      </dsp:nvSpPr>
      <dsp:spPr>
        <a:xfrm>
          <a:off x="3656" y="1941252"/>
          <a:ext cx="2493874" cy="4323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Arial" panose="020B0604020202020204" pitchFamily="34" charset="0"/>
              <a:cs typeface="Arial" panose="020B0604020202020204" pitchFamily="34" charset="0"/>
            </a:rPr>
            <a:t>Gaussian noise addition</a:t>
          </a:r>
        </a:p>
      </dsp:txBody>
      <dsp:txXfrm>
        <a:off x="3656" y="1941252"/>
        <a:ext cx="2493874" cy="432360"/>
      </dsp:txXfrm>
    </dsp:sp>
    <dsp:sp modelId="{EBAA81C1-77D0-4376-A9DE-04D0B30A0601}">
      <dsp:nvSpPr>
        <dsp:cNvPr id="0" name=""/>
        <dsp:cNvSpPr/>
      </dsp:nvSpPr>
      <dsp:spPr>
        <a:xfrm>
          <a:off x="2497530" y="1941252"/>
          <a:ext cx="2493874" cy="432360"/>
        </a:xfrm>
        <a:prstGeom prst="rect">
          <a:avLst/>
        </a:prstGeom>
        <a:solidFill>
          <a:schemeClr val="accent2">
            <a:tint val="40000"/>
            <a:alpha val="90000"/>
            <a:hueOff val="-5523831"/>
            <a:satOff val="11959"/>
            <a:lumOff val="11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23831"/>
              <a:satOff val="11959"/>
              <a:lumOff val="111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Image blurring</a:t>
          </a:r>
        </a:p>
      </dsp:txBody>
      <dsp:txXfrm>
        <a:off x="2497530" y="1941252"/>
        <a:ext cx="2493874" cy="432360"/>
      </dsp:txXfrm>
    </dsp:sp>
    <dsp:sp modelId="{60A0BCE4-967C-4A07-B81D-2D0AFBB979FB}">
      <dsp:nvSpPr>
        <dsp:cNvPr id="0" name=""/>
        <dsp:cNvSpPr/>
      </dsp:nvSpPr>
      <dsp:spPr>
        <a:xfrm>
          <a:off x="4991405" y="1941252"/>
          <a:ext cx="2493874" cy="432360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Downsampling</a:t>
          </a:r>
        </a:p>
      </dsp:txBody>
      <dsp:txXfrm>
        <a:off x="4991405" y="1941252"/>
        <a:ext cx="2493874" cy="432360"/>
      </dsp:txXfrm>
    </dsp:sp>
    <dsp:sp modelId="{119BEF30-6D42-46C6-A585-9DC007376C4A}">
      <dsp:nvSpPr>
        <dsp:cNvPr id="0" name=""/>
        <dsp:cNvSpPr/>
      </dsp:nvSpPr>
      <dsp:spPr>
        <a:xfrm rot="10800000">
          <a:off x="0" y="1781"/>
          <a:ext cx="7488936" cy="1446020"/>
        </a:xfrm>
        <a:prstGeom prst="upArrowCallout">
          <a:avLst/>
        </a:prstGeom>
        <a:gradFill rotWithShape="0">
          <a:gsLst>
            <a:gs pos="0">
              <a:schemeClr val="accent2">
                <a:hueOff val="-10369007"/>
                <a:satOff val="-20408"/>
                <a:lumOff val="12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369007"/>
                <a:satOff val="-20408"/>
                <a:lumOff val="12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369007"/>
                <a:satOff val="-20408"/>
                <a:lumOff val="12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Data-Level Improvements</a:t>
          </a:r>
          <a:endParaRPr lang="en-US" sz="2800" kern="1200" dirty="0">
            <a:latin typeface="Agency FB" panose="020B0503020202020204" pitchFamily="34" charset="0"/>
          </a:endParaRPr>
        </a:p>
      </dsp:txBody>
      <dsp:txXfrm rot="10800000">
        <a:off x="0" y="1781"/>
        <a:ext cx="7488936" cy="939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6EAF9-1F5C-48D9-BA2A-96ECC1AEC977}">
      <dsp:nvSpPr>
        <dsp:cNvPr id="0" name=""/>
        <dsp:cNvSpPr/>
      </dsp:nvSpPr>
      <dsp:spPr>
        <a:xfrm>
          <a:off x="2378353" y="851006"/>
          <a:ext cx="516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2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2843" y="893991"/>
        <a:ext cx="27346" cy="5469"/>
      </dsp:txXfrm>
    </dsp:sp>
    <dsp:sp modelId="{1FA931D8-5D3E-44C3-BD6D-BF4F18A092BC}">
      <dsp:nvSpPr>
        <dsp:cNvPr id="0" name=""/>
        <dsp:cNvSpPr/>
      </dsp:nvSpPr>
      <dsp:spPr>
        <a:xfrm>
          <a:off x="2219" y="183346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Pretrained Model </a:t>
          </a:r>
          <a:r>
            <a:rPr lang="en-US" sz="1200" kern="1200" dirty="0"/>
            <a:t>VGG16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VGG19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ResNet50V2</a:t>
          </a:r>
        </a:p>
      </dsp:txBody>
      <dsp:txXfrm>
        <a:off x="2219" y="183346"/>
        <a:ext cx="2377933" cy="1426760"/>
      </dsp:txXfrm>
    </dsp:sp>
    <dsp:sp modelId="{7B19030A-028A-4D08-AA68-9B114FC8F13C}">
      <dsp:nvSpPr>
        <dsp:cNvPr id="0" name=""/>
        <dsp:cNvSpPr/>
      </dsp:nvSpPr>
      <dsp:spPr>
        <a:xfrm>
          <a:off x="5303212" y="851006"/>
          <a:ext cx="516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24" y="45720"/>
              </a:lnTo>
            </a:path>
          </a:pathLst>
        </a:custGeom>
        <a:noFill/>
        <a:ln w="12700" cap="flat" cmpd="sng" algn="ctr">
          <a:solidFill>
            <a:schemeClr val="accent2">
              <a:hueOff val="-1728168"/>
              <a:satOff val="-3401"/>
              <a:lumOff val="21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7701" y="893991"/>
        <a:ext cx="27346" cy="5469"/>
      </dsp:txXfrm>
    </dsp:sp>
    <dsp:sp modelId="{F586F420-BBF9-4404-A4F0-465E565888E9}">
      <dsp:nvSpPr>
        <dsp:cNvPr id="0" name=""/>
        <dsp:cNvSpPr/>
      </dsp:nvSpPr>
      <dsp:spPr>
        <a:xfrm>
          <a:off x="2927078" y="183346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-1481287"/>
                <a:satOff val="-2915"/>
                <a:lumOff val="18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81287"/>
                <a:satOff val="-2915"/>
                <a:lumOff val="18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81287"/>
                <a:satOff val="-2915"/>
                <a:lumOff val="18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Freeze Base Layers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(Feature Extractors)</a:t>
          </a:r>
        </a:p>
      </dsp:txBody>
      <dsp:txXfrm>
        <a:off x="2927078" y="183346"/>
        <a:ext cx="2377933" cy="1426760"/>
      </dsp:txXfrm>
    </dsp:sp>
    <dsp:sp modelId="{CEE07FE7-9BC9-47F1-B060-953D8A44FFAA}">
      <dsp:nvSpPr>
        <dsp:cNvPr id="0" name=""/>
        <dsp:cNvSpPr/>
      </dsp:nvSpPr>
      <dsp:spPr>
        <a:xfrm>
          <a:off x="8228071" y="851006"/>
          <a:ext cx="516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24" y="45720"/>
              </a:lnTo>
            </a:path>
          </a:pathLst>
        </a:custGeom>
        <a:noFill/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2560" y="893991"/>
        <a:ext cx="27346" cy="5469"/>
      </dsp:txXfrm>
    </dsp:sp>
    <dsp:sp modelId="{5AE4AB8E-1F89-4270-86D5-F70459608FED}">
      <dsp:nvSpPr>
        <dsp:cNvPr id="0" name=""/>
        <dsp:cNvSpPr/>
      </dsp:nvSpPr>
      <dsp:spPr>
        <a:xfrm>
          <a:off x="5851937" y="183346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-2962574"/>
                <a:satOff val="-5831"/>
                <a:lumOff val="36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62574"/>
                <a:satOff val="-5831"/>
                <a:lumOff val="36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62574"/>
                <a:satOff val="-5831"/>
                <a:lumOff val="36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Add Custom Classification Head</a:t>
          </a:r>
        </a:p>
      </dsp:txBody>
      <dsp:txXfrm>
        <a:off x="5851937" y="183346"/>
        <a:ext cx="2377933" cy="1426760"/>
      </dsp:txXfrm>
    </dsp:sp>
    <dsp:sp modelId="{B7E7EC04-2B20-4E2D-8674-4C175D675267}">
      <dsp:nvSpPr>
        <dsp:cNvPr id="0" name=""/>
        <dsp:cNvSpPr/>
      </dsp:nvSpPr>
      <dsp:spPr>
        <a:xfrm>
          <a:off x="1191186" y="1608306"/>
          <a:ext cx="8774576" cy="516324"/>
        </a:xfrm>
        <a:custGeom>
          <a:avLst/>
          <a:gdLst/>
          <a:ahLst/>
          <a:cxnLst/>
          <a:rect l="0" t="0" r="0" b="0"/>
          <a:pathLst>
            <a:path>
              <a:moveTo>
                <a:pt x="8774576" y="0"/>
              </a:moveTo>
              <a:lnTo>
                <a:pt x="8774576" y="275262"/>
              </a:lnTo>
              <a:lnTo>
                <a:pt x="0" y="275262"/>
              </a:lnTo>
              <a:lnTo>
                <a:pt x="0" y="516324"/>
              </a:lnTo>
            </a:path>
          </a:pathLst>
        </a:custGeom>
        <a:noFill/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8684" y="1863734"/>
        <a:ext cx="439580" cy="5469"/>
      </dsp:txXfrm>
    </dsp:sp>
    <dsp:sp modelId="{98863567-4DB7-4E44-B073-230081DF1B1E}">
      <dsp:nvSpPr>
        <dsp:cNvPr id="0" name=""/>
        <dsp:cNvSpPr/>
      </dsp:nvSpPr>
      <dsp:spPr>
        <a:xfrm>
          <a:off x="8776796" y="183346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-4443860"/>
                <a:satOff val="-8746"/>
                <a:lumOff val="54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443860"/>
                <a:satOff val="-8746"/>
                <a:lumOff val="54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443860"/>
                <a:satOff val="-8746"/>
                <a:lumOff val="54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Dense Layers </a:t>
          </a:r>
          <a:r>
            <a:rPr lang="en-US" sz="1900" kern="1200" dirty="0"/>
            <a:t>(</a:t>
          </a:r>
          <a:r>
            <a:rPr lang="en-US" sz="1900" kern="1200" dirty="0" err="1"/>
            <a:t>ReLU</a:t>
          </a:r>
          <a:r>
            <a:rPr lang="en-US" sz="1900" kern="1200" dirty="0"/>
            <a:t>)</a:t>
          </a:r>
        </a:p>
      </dsp:txBody>
      <dsp:txXfrm>
        <a:off x="8776796" y="183346"/>
        <a:ext cx="2377933" cy="1426760"/>
      </dsp:txXfrm>
    </dsp:sp>
    <dsp:sp modelId="{D0203A84-E3F4-4ECF-BDD9-4060ADAC18A3}">
      <dsp:nvSpPr>
        <dsp:cNvPr id="0" name=""/>
        <dsp:cNvSpPr/>
      </dsp:nvSpPr>
      <dsp:spPr>
        <a:xfrm>
          <a:off x="2378353" y="2824691"/>
          <a:ext cx="516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24" y="45720"/>
              </a:lnTo>
            </a:path>
          </a:pathLst>
        </a:custGeom>
        <a:noFill/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2843" y="2867676"/>
        <a:ext cx="27346" cy="5469"/>
      </dsp:txXfrm>
    </dsp:sp>
    <dsp:sp modelId="{0E24161E-105C-4C84-9A86-BBC92907C66C}">
      <dsp:nvSpPr>
        <dsp:cNvPr id="0" name=""/>
        <dsp:cNvSpPr/>
      </dsp:nvSpPr>
      <dsp:spPr>
        <a:xfrm>
          <a:off x="2219" y="2157031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-5925147"/>
                <a:satOff val="-11662"/>
                <a:lumOff val="72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925147"/>
                <a:satOff val="-11662"/>
                <a:lumOff val="72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925147"/>
                <a:satOff val="-11662"/>
                <a:lumOff val="72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 Dropout</a:t>
          </a:r>
        </a:p>
      </dsp:txBody>
      <dsp:txXfrm>
        <a:off x="2219" y="2157031"/>
        <a:ext cx="2377933" cy="1426760"/>
      </dsp:txXfrm>
    </dsp:sp>
    <dsp:sp modelId="{DC8738FB-C488-4F46-91C4-7C25E7AAB33A}">
      <dsp:nvSpPr>
        <dsp:cNvPr id="0" name=""/>
        <dsp:cNvSpPr/>
      </dsp:nvSpPr>
      <dsp:spPr>
        <a:xfrm>
          <a:off x="5303212" y="2824691"/>
          <a:ext cx="516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24" y="45720"/>
              </a:lnTo>
            </a:path>
          </a:pathLst>
        </a:custGeom>
        <a:noFill/>
        <a:ln w="12700" cap="flat" cmpd="sng" algn="ctr">
          <a:solidFill>
            <a:schemeClr val="accent2">
              <a:hueOff val="-8640840"/>
              <a:satOff val="-17007"/>
              <a:lumOff val="106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7701" y="2867676"/>
        <a:ext cx="27346" cy="5469"/>
      </dsp:txXfrm>
    </dsp:sp>
    <dsp:sp modelId="{7FCEBFF2-9A9C-411E-B824-771B77F50282}">
      <dsp:nvSpPr>
        <dsp:cNvPr id="0" name=""/>
        <dsp:cNvSpPr/>
      </dsp:nvSpPr>
      <dsp:spPr>
        <a:xfrm>
          <a:off x="2927078" y="2157031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-7406434"/>
                <a:satOff val="-14577"/>
                <a:lumOff val="91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406434"/>
                <a:satOff val="-14577"/>
                <a:lumOff val="91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406434"/>
                <a:satOff val="-14577"/>
                <a:lumOff val="91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 </a:t>
          </a:r>
          <a:r>
            <a:rPr lang="en-US" sz="1900" b="1" kern="1200" dirty="0" err="1"/>
            <a:t>Softmax</a:t>
          </a:r>
          <a:endParaRPr lang="en-US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 (4 Classes)</a:t>
          </a:r>
        </a:p>
      </dsp:txBody>
      <dsp:txXfrm>
        <a:off x="2927078" y="2157031"/>
        <a:ext cx="2377933" cy="1426760"/>
      </dsp:txXfrm>
    </dsp:sp>
    <dsp:sp modelId="{1351A685-11FF-4E2B-AC2C-A50713EF95F1}">
      <dsp:nvSpPr>
        <dsp:cNvPr id="0" name=""/>
        <dsp:cNvSpPr/>
      </dsp:nvSpPr>
      <dsp:spPr>
        <a:xfrm>
          <a:off x="8228071" y="2824691"/>
          <a:ext cx="5163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24" y="45720"/>
              </a:lnTo>
            </a:path>
          </a:pathLst>
        </a:custGeom>
        <a:noFill/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2560" y="2867676"/>
        <a:ext cx="27346" cy="5469"/>
      </dsp:txXfrm>
    </dsp:sp>
    <dsp:sp modelId="{160F8435-FE19-4EB7-8725-0191B8C401D4}">
      <dsp:nvSpPr>
        <dsp:cNvPr id="0" name=""/>
        <dsp:cNvSpPr/>
      </dsp:nvSpPr>
      <dsp:spPr>
        <a:xfrm>
          <a:off x="5851937" y="2157031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-8887721"/>
                <a:satOff val="-17493"/>
                <a:lumOff val="109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887721"/>
                <a:satOff val="-17493"/>
                <a:lumOff val="109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887721"/>
                <a:satOff val="-17493"/>
                <a:lumOff val="109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 Dropout + LR Scheduling</a:t>
          </a:r>
        </a:p>
      </dsp:txBody>
      <dsp:txXfrm>
        <a:off x="5851937" y="2157031"/>
        <a:ext cx="2377933" cy="1426760"/>
      </dsp:txXfrm>
    </dsp:sp>
    <dsp:sp modelId="{BBA4D9EA-3E6F-4433-A225-9AC6F79F1347}">
      <dsp:nvSpPr>
        <dsp:cNvPr id="0" name=""/>
        <dsp:cNvSpPr/>
      </dsp:nvSpPr>
      <dsp:spPr>
        <a:xfrm>
          <a:off x="8776796" y="2157031"/>
          <a:ext cx="2377933" cy="1426760"/>
        </a:xfrm>
        <a:prstGeom prst="rect">
          <a:avLst/>
        </a:prstGeom>
        <a:gradFill rotWithShape="0">
          <a:gsLst>
            <a:gs pos="0">
              <a:schemeClr val="accent2">
                <a:hueOff val="-10369007"/>
                <a:satOff val="-20408"/>
                <a:lumOff val="12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369007"/>
                <a:satOff val="-20408"/>
                <a:lumOff val="12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369007"/>
                <a:satOff val="-20408"/>
                <a:lumOff val="12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521" tIns="122309" rIns="116521" bIns="12230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with Early Stopping + Categorical Cross-Entropy Loss</a:t>
          </a:r>
        </a:p>
      </dsp:txBody>
      <dsp:txXfrm>
        <a:off x="8776796" y="2157031"/>
        <a:ext cx="2377933" cy="1426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CF41E-6635-4805-B0B9-06641A86AB89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68837-6669-4FBF-A76C-774602A1459A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>
              <a:latin typeface="Agency FB" panose="020B0503020202020204" pitchFamily="34" charset="0"/>
            </a:rPr>
            <a:t>Making</a:t>
          </a:r>
          <a:r>
            <a:rPr lang="fr-FR" sz="3800" kern="1200" dirty="0">
              <a:latin typeface="Agency FB" panose="020B0503020202020204" pitchFamily="34" charset="0"/>
            </a:rPr>
            <a:t> </a:t>
          </a:r>
          <a:r>
            <a:rPr lang="fr-FR" sz="3800" kern="1200" dirty="0" err="1">
              <a:latin typeface="Agency FB" panose="020B0503020202020204" pitchFamily="34" charset="0"/>
            </a:rPr>
            <a:t>Models</a:t>
          </a:r>
          <a:r>
            <a:rPr lang="fr-FR" sz="3800" kern="1200" dirty="0">
              <a:latin typeface="Agency FB" panose="020B0503020202020204" pitchFamily="34" charset="0"/>
            </a:rPr>
            <a:t> More </a:t>
          </a:r>
          <a:r>
            <a:rPr lang="fr-FR" sz="3800" kern="1200" dirty="0" err="1">
              <a:latin typeface="Agency FB" panose="020B0503020202020204" pitchFamily="34" charset="0"/>
            </a:rPr>
            <a:t>Robust</a:t>
          </a:r>
          <a:endParaRPr lang="en-US" sz="3800" kern="1200" dirty="0">
            <a:latin typeface="Agency FB" panose="020B0503020202020204" pitchFamily="34" charset="0"/>
          </a:endParaRPr>
        </a:p>
      </dsp:txBody>
      <dsp:txXfrm>
        <a:off x="0" y="611"/>
        <a:ext cx="7306056" cy="1001937"/>
      </dsp:txXfrm>
    </dsp:sp>
    <dsp:sp modelId="{54307681-AF95-4AE2-B4C9-20792E076980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27908-D488-4140-A226-EFF849F21B38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>
              <a:latin typeface="Agency FB" panose="020B0503020202020204" pitchFamily="34" charset="0"/>
            </a:rPr>
            <a:t>Supporting</a:t>
          </a:r>
          <a:r>
            <a:rPr lang="fr-FR" sz="3800" kern="1200" dirty="0">
              <a:latin typeface="Agency FB" panose="020B0503020202020204" pitchFamily="34" charset="0"/>
            </a:rPr>
            <a:t> Low-Resource Settings</a:t>
          </a:r>
          <a:endParaRPr lang="en-US" sz="3800" kern="1200" dirty="0">
            <a:latin typeface="Agency FB" panose="020B0503020202020204" pitchFamily="34" charset="0"/>
          </a:endParaRPr>
        </a:p>
      </dsp:txBody>
      <dsp:txXfrm>
        <a:off x="0" y="1002549"/>
        <a:ext cx="7306056" cy="1001937"/>
      </dsp:txXfrm>
    </dsp:sp>
    <dsp:sp modelId="{4C69BAD7-F722-4793-8FAC-10608692233B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B278D-0290-40E3-9F9C-FA9CE63B97BE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gency FB" panose="020B0503020202020204" pitchFamily="34" charset="0"/>
            </a:rPr>
            <a:t>Adaptable Framework for Other Medical Tasks</a:t>
          </a:r>
        </a:p>
      </dsp:txBody>
      <dsp:txXfrm>
        <a:off x="0" y="2004487"/>
        <a:ext cx="7306056" cy="1001937"/>
      </dsp:txXfrm>
    </dsp:sp>
    <dsp:sp modelId="{B91B89AC-0D0F-49C9-8A98-08DC0652CD3E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2D38E-FC44-4CD2-8AF1-83C668187C5E}">
      <dsp:nvSpPr>
        <dsp:cNvPr id="0" name=""/>
        <dsp:cNvSpPr/>
      </dsp:nvSpPr>
      <dsp:spPr>
        <a:xfrm>
          <a:off x="0" y="3006424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gency FB" panose="020B0503020202020204" pitchFamily="34" charset="0"/>
            </a:rPr>
            <a:t>Helping Future Research and Learning</a:t>
          </a:r>
        </a:p>
      </dsp:txBody>
      <dsp:txXfrm>
        <a:off x="0" y="3006424"/>
        <a:ext cx="7306056" cy="1001937"/>
      </dsp:txXfrm>
    </dsp:sp>
    <dsp:sp modelId="{815D5DEA-35AE-42F3-BBB3-09245B87676F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51D81-8A8E-4A96-BE97-DF633C886FBA}">
      <dsp:nvSpPr>
        <dsp:cNvPr id="0" name=""/>
        <dsp:cNvSpPr/>
      </dsp:nvSpPr>
      <dsp:spPr>
        <a:xfrm>
          <a:off x="0" y="4008362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 err="1">
              <a:latin typeface="Agency FB" panose="020B0503020202020204" pitchFamily="34" charset="0"/>
            </a:rPr>
            <a:t>Promoting</a:t>
          </a:r>
          <a:r>
            <a:rPr lang="fr-FR" sz="3800" kern="1200" dirty="0">
              <a:latin typeface="Agency FB" panose="020B0503020202020204" pitchFamily="34" charset="0"/>
            </a:rPr>
            <a:t> </a:t>
          </a:r>
          <a:r>
            <a:rPr lang="fr-FR" sz="3800" kern="1200" dirty="0" err="1">
              <a:latin typeface="Agency FB" panose="020B0503020202020204" pitchFamily="34" charset="0"/>
            </a:rPr>
            <a:t>Realistic</a:t>
          </a:r>
          <a:r>
            <a:rPr lang="fr-FR" sz="3800" kern="1200" dirty="0">
              <a:latin typeface="Agency FB" panose="020B0503020202020204" pitchFamily="34" charset="0"/>
            </a:rPr>
            <a:t> </a:t>
          </a:r>
          <a:r>
            <a:rPr lang="fr-FR" sz="3800" kern="1200" dirty="0" err="1">
              <a:latin typeface="Agency FB" panose="020B0503020202020204" pitchFamily="34" charset="0"/>
            </a:rPr>
            <a:t>Testing</a:t>
          </a:r>
          <a:r>
            <a:rPr lang="fr-FR" sz="3800" kern="1200" dirty="0">
              <a:latin typeface="Agency FB" panose="020B0503020202020204" pitchFamily="34" charset="0"/>
            </a:rPr>
            <a:t> Standards</a:t>
          </a:r>
          <a:endParaRPr lang="en-US" sz="3800" kern="1200" dirty="0">
            <a:latin typeface="Agency FB" panose="020B0503020202020204" pitchFamily="34" charset="0"/>
          </a:endParaRPr>
        </a:p>
      </dsp:txBody>
      <dsp:txXfrm>
        <a:off x="0" y="4008362"/>
        <a:ext cx="7306056" cy="1001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540FC-903D-4480-9B1E-FD0327F29EEB}">
      <dsp:nvSpPr>
        <dsp:cNvPr id="0" name=""/>
        <dsp:cNvSpPr/>
      </dsp:nvSpPr>
      <dsp:spPr>
        <a:xfrm>
          <a:off x="0" y="2231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29686-4427-4504-BB5A-09FAD49B7900}">
      <dsp:nvSpPr>
        <dsp:cNvPr id="0" name=""/>
        <dsp:cNvSpPr/>
      </dsp:nvSpPr>
      <dsp:spPr>
        <a:xfrm>
          <a:off x="342124" y="256704"/>
          <a:ext cx="622045" cy="622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0E80C-F997-4DD9-98E3-DB08F17CE44C}">
      <dsp:nvSpPr>
        <dsp:cNvPr id="0" name=""/>
        <dsp:cNvSpPr/>
      </dsp:nvSpPr>
      <dsp:spPr>
        <a:xfrm>
          <a:off x="1306295" y="2231"/>
          <a:ext cx="5313960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Enhanced transfer learning models (VGG16, VGG19, ResNet50V2) were evaluated for brain tumor classification under degraded MRI conditions.</a:t>
          </a:r>
        </a:p>
      </dsp:txBody>
      <dsp:txXfrm>
        <a:off x="1306295" y="2231"/>
        <a:ext cx="5313960" cy="1130991"/>
      </dsp:txXfrm>
    </dsp:sp>
    <dsp:sp modelId="{D46B4399-D045-4362-AE18-0369C96DDDB4}">
      <dsp:nvSpPr>
        <dsp:cNvPr id="0" name=""/>
        <dsp:cNvSpPr/>
      </dsp:nvSpPr>
      <dsp:spPr>
        <a:xfrm>
          <a:off x="0" y="1415970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5AE8-CFDE-4D0B-9632-4210E3B20CB6}">
      <dsp:nvSpPr>
        <dsp:cNvPr id="0" name=""/>
        <dsp:cNvSpPr/>
      </dsp:nvSpPr>
      <dsp:spPr>
        <a:xfrm>
          <a:off x="342124" y="1670443"/>
          <a:ext cx="622045" cy="622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389B5-B636-4F77-8B9A-F6CB23A7EFA4}">
      <dsp:nvSpPr>
        <dsp:cNvPr id="0" name=""/>
        <dsp:cNvSpPr/>
      </dsp:nvSpPr>
      <dsp:spPr>
        <a:xfrm>
          <a:off x="1306295" y="1415970"/>
          <a:ext cx="5313960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Deeper classification heads, dropout regularization, and training on degraded images led to </a:t>
          </a:r>
          <a:r>
            <a:rPr lang="en-US" sz="1700" b="1" kern="1200"/>
            <a:t>consistent performance improvements</a:t>
          </a:r>
          <a:r>
            <a:rPr lang="en-US" sz="1700" kern="1200"/>
            <a:t> over baseline models.</a:t>
          </a:r>
        </a:p>
      </dsp:txBody>
      <dsp:txXfrm>
        <a:off x="1306295" y="1415970"/>
        <a:ext cx="5313960" cy="1130991"/>
      </dsp:txXfrm>
    </dsp:sp>
    <dsp:sp modelId="{BB3C8826-8203-40AA-9481-5C604A240722}">
      <dsp:nvSpPr>
        <dsp:cNvPr id="0" name=""/>
        <dsp:cNvSpPr/>
      </dsp:nvSpPr>
      <dsp:spPr>
        <a:xfrm>
          <a:off x="0" y="2829709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FA66A-0AE5-43BF-B604-EE9D9E3B5EC8}">
      <dsp:nvSpPr>
        <dsp:cNvPr id="0" name=""/>
        <dsp:cNvSpPr/>
      </dsp:nvSpPr>
      <dsp:spPr>
        <a:xfrm>
          <a:off x="342124" y="3084182"/>
          <a:ext cx="622045" cy="622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DC308-BD9E-4EC8-B1E2-B2ED0940F4A1}">
      <dsp:nvSpPr>
        <dsp:cNvPr id="0" name=""/>
        <dsp:cNvSpPr/>
      </dsp:nvSpPr>
      <dsp:spPr>
        <a:xfrm>
          <a:off x="1306295" y="2829709"/>
          <a:ext cx="5313960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ResNet50V2</a:t>
          </a:r>
          <a:r>
            <a:rPr lang="en-US" sz="1700" kern="1200"/>
            <a:t> achieved the highest accuracy and F1-scores, showing strong potential for reliable use in clinical environments.</a:t>
          </a:r>
        </a:p>
      </dsp:txBody>
      <dsp:txXfrm>
        <a:off x="1306295" y="2829709"/>
        <a:ext cx="5313960" cy="1130991"/>
      </dsp:txXfrm>
    </dsp:sp>
    <dsp:sp modelId="{C55FFCE8-F26C-4E95-A159-2C93C5FFEA22}">
      <dsp:nvSpPr>
        <dsp:cNvPr id="0" name=""/>
        <dsp:cNvSpPr/>
      </dsp:nvSpPr>
      <dsp:spPr>
        <a:xfrm>
          <a:off x="0" y="4243449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FEFFD-EDF8-4399-B98A-6372DA6BAE35}">
      <dsp:nvSpPr>
        <dsp:cNvPr id="0" name=""/>
        <dsp:cNvSpPr/>
      </dsp:nvSpPr>
      <dsp:spPr>
        <a:xfrm>
          <a:off x="342124" y="4497922"/>
          <a:ext cx="622045" cy="622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29BD9-4977-4A70-BF15-11AFEF36DA5B}">
      <dsp:nvSpPr>
        <dsp:cNvPr id="0" name=""/>
        <dsp:cNvSpPr/>
      </dsp:nvSpPr>
      <dsp:spPr>
        <a:xfrm>
          <a:off x="1306295" y="4243449"/>
          <a:ext cx="5313960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Emphasis was placed not just on accuracy, but on </a:t>
          </a:r>
          <a:r>
            <a:rPr lang="en-US" sz="1700" b="1" kern="1200"/>
            <a:t>generalization</a:t>
          </a:r>
          <a:r>
            <a:rPr lang="en-US" sz="1700" kern="1200"/>
            <a:t> to noisy, blurred, and low-resource imaging scenarios.</a:t>
          </a:r>
        </a:p>
      </dsp:txBody>
      <dsp:txXfrm>
        <a:off x="1306295" y="4243449"/>
        <a:ext cx="5313960" cy="113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10E04-348C-422F-AD15-8798C087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7"/>
            <a:ext cx="6251067" cy="313794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Brain Tumor Detection in Low-Quality MRI Scans Using Transfer Learning</a:t>
            </a:r>
            <a:endParaRPr lang="e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884BB4-F113-DB4F-AFB8-E0CF33D5C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66472"/>
            <a:ext cx="4307405" cy="1376976"/>
          </a:xfrm>
        </p:spPr>
        <p:txBody>
          <a:bodyPr anchor="b">
            <a:normAutofit lnSpcReduction="10000"/>
          </a:bodyPr>
          <a:lstStyle/>
          <a:p>
            <a:r>
              <a:rPr lang="en" b="1" i="0" dirty="0">
                <a:latin typeface="Agency FB" panose="020B0503020202020204" pitchFamily="34" charset="0"/>
                <a:cs typeface="Andalus" panose="02020603050405020304" pitchFamily="18" charset="-78"/>
              </a:rPr>
              <a:t>By Oulaya ELARGAB</a:t>
            </a:r>
          </a:p>
          <a:p>
            <a:r>
              <a:rPr lang="en" b="1" i="0" dirty="0">
                <a:latin typeface="Agency FB" panose="020B0503020202020204" pitchFamily="34" charset="0"/>
                <a:cs typeface="Andalus" panose="02020603050405020304" pitchFamily="18" charset="-78"/>
              </a:rPr>
              <a:t>202320310</a:t>
            </a:r>
          </a:p>
          <a:p>
            <a:r>
              <a:rPr lang="en" b="1" i="0" dirty="0">
                <a:latin typeface="Agency FB" panose="020B0503020202020204" pitchFamily="34" charset="0"/>
                <a:cs typeface="Andalus" panose="02020603050405020304" pitchFamily="18" charset="-78"/>
              </a:rPr>
              <a:t>Supervised by: Dr. Behzad Muzammil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How Common Is a Brain Tumor | Tisch Brain Tumor Center">
            <a:extLst>
              <a:ext uri="{FF2B5EF4-FFF2-40B4-BE49-F238E27FC236}">
                <a16:creationId xmlns:a16="http://schemas.microsoft.com/office/drawing/2014/main" id="{2F0E4147-C4AB-2E1E-E84F-22870196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r="19102" b="-1"/>
          <a:stretch/>
        </p:blipFill>
        <p:spPr bwMode="auto">
          <a:xfrm>
            <a:off x="6797134" y="508089"/>
            <a:ext cx="4872371" cy="44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B9242805-D08F-ADE0-6DA6-658EB06F7F9A}"/>
              </a:ext>
            </a:extLst>
          </p:cNvPr>
          <p:cNvSpPr txBox="1">
            <a:spLocks/>
          </p:cNvSpPr>
          <p:nvPr/>
        </p:nvSpPr>
        <p:spPr>
          <a:xfrm>
            <a:off x="6924674" y="5226537"/>
            <a:ext cx="4307405" cy="1376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b="1" i="0" dirty="0">
                <a:latin typeface="Agency FB" panose="020B0503020202020204" pitchFamily="34" charset="0"/>
                <a:cs typeface="Andalus" panose="02020603050405020304" pitchFamily="18" charset="-78"/>
              </a:rPr>
              <a:t>27/04/2025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0F50F-C020-AF47-F151-038621A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08" y="3240439"/>
            <a:ext cx="1883610" cy="17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1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BCFC1-D68F-6584-6B55-227F8FF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237B78B7-29B2-70D4-166D-EB0BC768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709928"/>
            <a:ext cx="9086849" cy="51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64EAE9-D901-34A8-07B2-F699FAE3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Agency FB" panose="020B0503020202020204" pitchFamily="34" charset="0"/>
              </a:rPr>
              <a:t>Enhancing baseline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ZoneTexte 7">
            <a:extLst>
              <a:ext uri="{FF2B5EF4-FFF2-40B4-BE49-F238E27FC236}">
                <a16:creationId xmlns:a16="http://schemas.microsoft.com/office/drawing/2014/main" id="{DC4C457C-8328-B9FE-D6DF-E81DA46C4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943141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65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A825A1-6075-B1B6-FCF2-8B953686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Algorithm and Implementation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F47E0A9-820F-AA55-9DCE-316F941F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54403"/>
              </p:ext>
            </p:extLst>
          </p:nvPr>
        </p:nvGraphicFramePr>
        <p:xfrm>
          <a:off x="4371704" y="700763"/>
          <a:ext cx="7293595" cy="541990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629598">
                  <a:extLst>
                    <a:ext uri="{9D8B030D-6E8A-4147-A177-3AD203B41FA5}">
                      <a16:colId xmlns:a16="http://schemas.microsoft.com/office/drawing/2014/main" val="3381207804"/>
                    </a:ext>
                  </a:extLst>
                </a:gridCol>
                <a:gridCol w="3663997">
                  <a:extLst>
                    <a:ext uri="{9D8B030D-6E8A-4147-A177-3AD203B41FA5}">
                      <a16:colId xmlns:a16="http://schemas.microsoft.com/office/drawing/2014/main" val="1716351506"/>
                    </a:ext>
                  </a:extLst>
                </a:gridCol>
              </a:tblGrid>
              <a:tr h="358622">
                <a:tc>
                  <a:txBody>
                    <a:bodyPr/>
                    <a:lstStyle/>
                    <a:p>
                      <a:r>
                        <a:rPr lang="fr-FR" sz="2800" b="1" cap="none" spc="0" dirty="0">
                          <a:solidFill>
                            <a:srgbClr val="002060"/>
                          </a:solidFill>
                          <a:latin typeface="Abadi" panose="020B0604020104020204" pitchFamily="34" charset="0"/>
                        </a:rPr>
                        <a:t>Aspect</a:t>
                      </a:r>
                      <a:endParaRPr lang="fr-FR" sz="2800" cap="none" spc="0" dirty="0">
                        <a:solidFill>
                          <a:srgbClr val="002060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fr-FR" sz="2400" b="1" cap="none" spc="0" dirty="0">
                          <a:solidFill>
                            <a:srgbClr val="002060"/>
                          </a:solidFill>
                          <a:latin typeface="Abadi" panose="020B0604020104020204" pitchFamily="34" charset="0"/>
                        </a:rPr>
                        <a:t>Description</a:t>
                      </a: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34606839"/>
                  </a:ext>
                </a:extLst>
              </a:tr>
              <a:tr h="574278">
                <a:tc>
                  <a:txBody>
                    <a:bodyPr/>
                    <a:lstStyle/>
                    <a:p>
                      <a:r>
                        <a:rPr lang="fr-FR" sz="1400" b="1" cap="none" spc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Models</a:t>
                      </a:r>
                      <a:r>
                        <a:rPr lang="fr-FR" sz="1400" b="1" cap="none" spc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fr-FR" sz="1400" b="1" cap="none" spc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Used</a:t>
                      </a:r>
                      <a:endParaRPr lang="fr-FR" sz="1400" cap="none" spc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VGG16, VGG19, and ResNet50V2 pretrained on ImageNet</a:t>
                      </a: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1939674704"/>
                  </a:ext>
                </a:extLst>
              </a:tr>
              <a:tr h="1005589">
                <a:tc>
                  <a:txBody>
                    <a:bodyPr/>
                    <a:lstStyle/>
                    <a:p>
                      <a:r>
                        <a:rPr lang="fr-FR" sz="1400" b="1" cap="none" spc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Architectural Modifications</a:t>
                      </a:r>
                      <a:endParaRPr lang="fr-FR" sz="1400" cap="none" spc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Top layers removed; added custom classification heads with global average pooling, dense layers, dropout, and softmax output</a:t>
                      </a: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224854242"/>
                  </a:ext>
                </a:extLst>
              </a:tr>
              <a:tr h="789934">
                <a:tc>
                  <a:txBody>
                    <a:bodyPr/>
                    <a:lstStyle/>
                    <a:p>
                      <a:r>
                        <a:rPr lang="fr-FR" sz="1400" b="1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VGG16/VGG19 Head</a:t>
                      </a:r>
                      <a:endParaRPr lang="fr-FR" sz="1400" cap="none" spc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Global Average Pooling → Dense (1024) → Dropout (0.5) → Dense (512) → Dropout (0.5) → Softmax (4 classes)</a:t>
                      </a: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2179162311"/>
                  </a:ext>
                </a:extLst>
              </a:tr>
              <a:tr h="789934">
                <a:tc>
                  <a:txBody>
                    <a:bodyPr/>
                    <a:lstStyle/>
                    <a:p>
                      <a:r>
                        <a:rPr lang="fr-FR" sz="1400" b="1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ResNet50V2 Head</a:t>
                      </a:r>
                      <a:endParaRPr lang="fr-FR" sz="1400" cap="none" spc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fr-FR" sz="1400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Global Average Pooling → Dense (1024, ReLU) → Dropout (0.5) → Softmax (4 classes)</a:t>
                      </a: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769665168"/>
                  </a:ext>
                </a:extLst>
              </a:tr>
              <a:tr h="789934">
                <a:tc>
                  <a:txBody>
                    <a:bodyPr/>
                    <a:lstStyle/>
                    <a:p>
                      <a:r>
                        <a:rPr lang="fr-FR" sz="1400" b="1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Special Features</a:t>
                      </a:r>
                      <a:endParaRPr lang="fr-FR" sz="1400" cap="none" spc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Residual connections in ResNet50V2 enable deeper learning and reduce vanishing gradients</a:t>
                      </a: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2481650354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r>
                        <a:rPr lang="fr-FR" sz="1400" b="1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Input Size</a:t>
                      </a:r>
                      <a:endParaRPr lang="fr-FR" sz="1400" cap="none" spc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fr-FR" sz="1400" cap="none" spc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224×224 pixels</a:t>
                      </a: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4110574160"/>
                  </a:ext>
                </a:extLst>
              </a:tr>
              <a:tr h="574278">
                <a:tc>
                  <a:txBody>
                    <a:bodyPr/>
                    <a:lstStyle/>
                    <a:p>
                      <a:r>
                        <a:rPr lang="fr-FR" sz="1400" b="1" cap="none" spc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Data Augmentation</a:t>
                      </a:r>
                      <a:endParaRPr lang="fr-FR" sz="1400" cap="none" spc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Gaussian noise, blurring, and resolution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downsampling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 marL="59495" marR="59495" marT="29747" marB="80871" anchor="ctr"/>
                </a:tc>
                <a:extLst>
                  <a:ext uri="{0D108BD9-81ED-4DB2-BD59-A6C34878D82A}">
                    <a16:rowId xmlns:a16="http://schemas.microsoft.com/office/drawing/2014/main" val="87638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6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87D415-8394-FA52-AB29-128D3B0E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19419" cy="109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EXPERIMENTAL DESIGN AND EVALUATION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5CC04F-787A-49FA-9065-69EDF439F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pture d’écran, art&#10;&#10;Description générée automatiquement">
            <a:extLst>
              <a:ext uri="{FF2B5EF4-FFF2-40B4-BE49-F238E27FC236}">
                <a16:creationId xmlns:a16="http://schemas.microsoft.com/office/drawing/2014/main" id="{B433D48D-90A2-066C-2976-6F9D0135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35" y="1938179"/>
            <a:ext cx="4492016" cy="25267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DF2E2AF-1233-F877-BC93-02DBB485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70" y="4426002"/>
            <a:ext cx="4148363" cy="2281599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D55A4235-4702-37B7-4400-977467BA4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06216"/>
              </p:ext>
            </p:extLst>
          </p:nvPr>
        </p:nvGraphicFramePr>
        <p:xfrm>
          <a:off x="7315317" y="388942"/>
          <a:ext cx="4460002" cy="42078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0001">
                  <a:extLst>
                    <a:ext uri="{9D8B030D-6E8A-4147-A177-3AD203B41FA5}">
                      <a16:colId xmlns:a16="http://schemas.microsoft.com/office/drawing/2014/main" val="2831013307"/>
                    </a:ext>
                  </a:extLst>
                </a:gridCol>
                <a:gridCol w="2230001">
                  <a:extLst>
                    <a:ext uri="{9D8B030D-6E8A-4147-A177-3AD203B41FA5}">
                      <a16:colId xmlns:a16="http://schemas.microsoft.com/office/drawing/2014/main" val="2083356558"/>
                    </a:ext>
                  </a:extLst>
                </a:gridCol>
              </a:tblGrid>
              <a:tr h="372466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002060"/>
                          </a:solidFill>
                        </a:rPr>
                        <a:t>Aspect</a:t>
                      </a:r>
                      <a:endParaRPr lang="fr-FR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fr-FR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23775"/>
                  </a:ext>
                </a:extLst>
              </a:tr>
              <a:tr h="471790">
                <a:tc>
                  <a:txBody>
                    <a:bodyPr/>
                    <a:lstStyle/>
                    <a:p>
                      <a:r>
                        <a:rPr lang="fr-FR" sz="1200" b="1" dirty="0"/>
                        <a:t>Source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Kaggle (2021) Brain Tumor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073990"/>
                  </a:ext>
                </a:extLst>
              </a:tr>
              <a:tr h="273142">
                <a:tc>
                  <a:txBody>
                    <a:bodyPr/>
                    <a:lstStyle/>
                    <a:p>
                      <a:r>
                        <a:rPr lang="fr-FR" sz="1200" b="1" dirty="0"/>
                        <a:t>Total Images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~2,870 MRI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178463"/>
                  </a:ext>
                </a:extLst>
              </a:tr>
              <a:tr h="1663682">
                <a:tc>
                  <a:txBody>
                    <a:bodyPr/>
                    <a:lstStyle/>
                    <a:p>
                      <a:r>
                        <a:rPr lang="fr-FR" sz="1200" b="1" dirty="0"/>
                        <a:t>Class Distribution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- Pituitary Tumor: 827 images (28.82%)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- Glioma Tumor: 826 images (28.78%)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- Meningioma Tumor: 822 images (28.64%)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- No Tumor: 395 images (13.76%)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653873"/>
                  </a:ext>
                </a:extLst>
              </a:tr>
              <a:tr h="670439">
                <a:tc>
                  <a:txBody>
                    <a:bodyPr/>
                    <a:lstStyle/>
                    <a:p>
                      <a:r>
                        <a:rPr lang="fr-FR" sz="1200" b="1"/>
                        <a:t>Class Imbalance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"No Tumor" category is significantly underrepresented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137882"/>
                  </a:ext>
                </a:extLst>
              </a:tr>
              <a:tr h="670439">
                <a:tc>
                  <a:txBody>
                    <a:bodyPr/>
                    <a:lstStyle/>
                    <a:p>
                      <a:r>
                        <a:rPr lang="fr-FR" sz="1200" b="1"/>
                        <a:t>Preprocessing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images resized to 224×224 pixels to match model input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7414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B8E665F-DAB6-B43E-F3FC-D8F649F489F8}"/>
              </a:ext>
            </a:extLst>
          </p:cNvPr>
          <p:cNvSpPr txBox="1"/>
          <p:nvPr/>
        </p:nvSpPr>
        <p:spPr>
          <a:xfrm>
            <a:off x="519635" y="2068648"/>
            <a:ext cx="5019418" cy="674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 b="1" u="sng" kern="1200" dirty="0">
                <a:solidFill>
                  <a:schemeClr val="tx1"/>
                </a:solidFill>
                <a:latin typeface="Agency FB" panose="020B0503020202020204" pitchFamily="34" charset="0"/>
              </a:rPr>
              <a:t>Datasets and Preprocessing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7712E7-A567-2E84-6008-C3CC0440AFB3}"/>
              </a:ext>
            </a:extLst>
          </p:cNvPr>
          <p:cNvSpPr txBox="1"/>
          <p:nvPr/>
        </p:nvSpPr>
        <p:spPr>
          <a:xfrm>
            <a:off x="5539053" y="5248275"/>
            <a:ext cx="6334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training set expanded from </a:t>
            </a:r>
            <a:r>
              <a:rPr lang="en-US" b="1" dirty="0"/>
              <a:t>2,296 to 4,592</a:t>
            </a:r>
            <a:r>
              <a:rPr lang="en-US" dirty="0"/>
              <a:t> images, and the validation set grew from </a:t>
            </a:r>
            <a:r>
              <a:rPr lang="en-US" b="1" dirty="0"/>
              <a:t>574 to 1,148 </a:t>
            </a:r>
            <a:r>
              <a:rPr lang="en-US" dirty="0"/>
              <a:t>images.</a:t>
            </a:r>
            <a:endParaRPr lang="en" dirty="0"/>
          </a:p>
        </p:txBody>
      </p:sp>
      <p:pic>
        <p:nvPicPr>
          <p:cNvPr id="6146" name="Picture 2" descr="How to find data science talent on Kaggle">
            <a:extLst>
              <a:ext uri="{FF2B5EF4-FFF2-40B4-BE49-F238E27FC236}">
                <a16:creationId xmlns:a16="http://schemas.microsoft.com/office/drawing/2014/main" id="{5E06E949-BB4C-45CB-5F8B-5F2AAD64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47" y="2619483"/>
            <a:ext cx="2216777" cy="14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0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A991-A9B9-197B-89A0-C4BC17D2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EVALUATION METRICS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5EF4A-E206-5AC8-7A24-C5067EF3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17756"/>
            <a:ext cx="6172962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Accuracy</a:t>
            </a:r>
            <a:r>
              <a:rPr lang="fr-FR" b="1" dirty="0"/>
              <a:t> (Acc): </a:t>
            </a:r>
            <a:r>
              <a:rPr lang="en-US" sz="1400" dirty="0"/>
              <a:t>measures the overall effectiveness of a model by calculating the percentage of correct predictions across all classes, reflecting its general performance.</a:t>
            </a:r>
            <a:endParaRPr lang="en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ACD32-C955-8705-9C98-464D9CC6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85" y="2200636"/>
            <a:ext cx="3972479" cy="7811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28931BD-996B-7625-87B5-9FC9C30DD60E}"/>
              </a:ext>
            </a:extLst>
          </p:cNvPr>
          <p:cNvSpPr txBox="1"/>
          <p:nvPr/>
        </p:nvSpPr>
        <p:spPr>
          <a:xfrm>
            <a:off x="381000" y="3742419"/>
            <a:ext cx="6096000" cy="147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fr-FR" sz="1800" b="1" dirty="0"/>
              <a:t>F1-Score: </a:t>
            </a:r>
            <a:r>
              <a:rPr lang="en-US" sz="1400" dirty="0"/>
              <a:t>provides a balanced evaluation of a model’s precision and recall by calculating their harmonic mean, making it especially useful when dealing with class imbalance or when both false positives and false negatives are critical.</a:t>
            </a:r>
            <a:endParaRPr lang="en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7F4860-AD76-4865-7095-BD2E8D15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42" y="3784017"/>
            <a:ext cx="3315163" cy="68589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2BB139-A3D8-42EC-407B-F561CC23CFE4}"/>
              </a:ext>
            </a:extLst>
          </p:cNvPr>
          <p:cNvSpPr txBox="1"/>
          <p:nvPr/>
        </p:nvSpPr>
        <p:spPr>
          <a:xfrm>
            <a:off x="381000" y="5309616"/>
            <a:ext cx="6562725" cy="923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fr-FR"/>
            </a:defPPr>
            <a:lvl1pPr indent="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sz="2100" b="1" dirty="0"/>
              <a:t>Confusion Matrix: </a:t>
            </a:r>
            <a:r>
              <a:rPr lang="en-US" dirty="0"/>
              <a:t>is a structured table that compares actual and predicted labels, providing both overall accuracy and detailed class-wise performance insights by highlighting patterns of correct and incorrect classifications.</a:t>
            </a:r>
            <a:endParaRPr lang="en" dirty="0"/>
          </a:p>
        </p:txBody>
      </p:sp>
      <p:pic>
        <p:nvPicPr>
          <p:cNvPr id="7171" name="Picture 3" descr="Confusion Matrix, Precision, and Recall - Train in Data's Blog">
            <a:extLst>
              <a:ext uri="{FF2B5EF4-FFF2-40B4-BE49-F238E27FC236}">
                <a16:creationId xmlns:a16="http://schemas.microsoft.com/office/drawing/2014/main" id="{1F0AF326-395D-95F4-4BAF-CF365F7E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4903571"/>
            <a:ext cx="22479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3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73C685-129D-DA9E-4B9B-18CB8876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D44AE1-4B5E-A2D8-E71C-CFC719F8E7EC}"/>
              </a:ext>
            </a:extLst>
          </p:cNvPr>
          <p:cNvSpPr txBox="1"/>
          <p:nvPr/>
        </p:nvSpPr>
        <p:spPr>
          <a:xfrm>
            <a:off x="521208" y="2040992"/>
            <a:ext cx="6300216" cy="206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</a:rPr>
              <a:t>Dataset Handling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Kaggle MRI dataset split into </a:t>
            </a:r>
            <a:r>
              <a:rPr lang="en-US" b="1" dirty="0"/>
              <a:t>80/20 stratified training/testing</a:t>
            </a:r>
            <a:r>
              <a:rPr lang="en-US" dirty="0"/>
              <a:t> sets.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images resized to </a:t>
            </a:r>
            <a:r>
              <a:rPr lang="en-US" b="1" dirty="0"/>
              <a:t>224×224 pixels</a:t>
            </a:r>
            <a:r>
              <a:rPr lang="en-US" dirty="0"/>
              <a:t> to match model input requirements.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4" name="Picture 2" descr="Bienvenue dans Colab - Colab">
            <a:extLst>
              <a:ext uri="{FF2B5EF4-FFF2-40B4-BE49-F238E27FC236}">
                <a16:creationId xmlns:a16="http://schemas.microsoft.com/office/drawing/2014/main" id="{72AD5B6F-A61E-B7ED-64F8-5CBF51C5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7321" y="512064"/>
            <a:ext cx="2807208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ensorFlow — Wikipédia">
            <a:extLst>
              <a:ext uri="{FF2B5EF4-FFF2-40B4-BE49-F238E27FC236}">
                <a16:creationId xmlns:a16="http://schemas.microsoft.com/office/drawing/2014/main" id="{7DFB375C-1E17-8C5A-CBB3-1BE7CF63D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3817" y="3767694"/>
            <a:ext cx="4014216" cy="256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D4BAD1-F563-6A4B-B57F-8ECFF7A22435}"/>
              </a:ext>
            </a:extLst>
          </p:cNvPr>
          <p:cNvSpPr txBox="1"/>
          <p:nvPr/>
        </p:nvSpPr>
        <p:spPr>
          <a:xfrm>
            <a:off x="475868" y="4339992"/>
            <a:ext cx="6702081" cy="178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b="1" dirty="0" err="1">
                <a:latin typeface="Agency FB" panose="020B0503020202020204" pitchFamily="34" charset="0"/>
              </a:rPr>
              <a:t>Pretrained</a:t>
            </a:r>
            <a:r>
              <a:rPr lang="fr-FR" sz="2800" b="1" dirty="0"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latin typeface="Agency FB" panose="020B0503020202020204" pitchFamily="34" charset="0"/>
              </a:rPr>
              <a:t>Models</a:t>
            </a:r>
            <a:endParaRPr lang="fr-FR" sz="2800" b="1" dirty="0">
              <a:latin typeface="Agency FB" panose="020B0503020202020204" pitchFamily="34" charset="0"/>
            </a:endParaRPr>
          </a:p>
          <a:p>
            <a:pPr marL="5143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b="1" dirty="0">
                <a:latin typeface="Agency FB" panose="020B0503020202020204" pitchFamily="34" charset="0"/>
              </a:rPr>
              <a:t> </a:t>
            </a:r>
            <a:r>
              <a:rPr lang="fr-FR" dirty="0"/>
              <a:t>VGG16, VGG19, ResNet50V2 (</a:t>
            </a:r>
            <a:r>
              <a:rPr lang="fr-FR" dirty="0" err="1"/>
              <a:t>ImageNet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extractors</a:t>
            </a:r>
            <a:r>
              <a:rPr lang="fr-FR" dirty="0"/>
              <a:t>).</a:t>
            </a:r>
          </a:p>
          <a:p>
            <a:pPr marL="5143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Custom Classification </a:t>
            </a:r>
            <a:r>
              <a:rPr lang="fr-FR" dirty="0" err="1"/>
              <a:t>Heads:Global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Pooling</a:t>
            </a:r>
            <a:r>
              <a:rPr lang="fr-FR" dirty="0"/>
              <a:t> → Dense </a:t>
            </a:r>
            <a:r>
              <a:rPr lang="fr-FR" dirty="0" err="1"/>
              <a:t>Layers</a:t>
            </a:r>
            <a:r>
              <a:rPr lang="fr-FR" dirty="0"/>
              <a:t> (</a:t>
            </a:r>
            <a:r>
              <a:rPr lang="fr-FR" dirty="0" err="1"/>
              <a:t>ReLU</a:t>
            </a:r>
            <a:r>
              <a:rPr lang="fr-FR" dirty="0"/>
              <a:t>) → Dropout → </a:t>
            </a:r>
            <a:r>
              <a:rPr lang="fr-FR" dirty="0" err="1"/>
              <a:t>Softmax</a:t>
            </a:r>
            <a:r>
              <a:rPr lang="fr-FR" dirty="0"/>
              <a:t> (4 classes).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4176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43F6F-C112-CA7B-5393-0139B87E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Training Configuration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D642918-0280-F1EE-5CBF-8AD5066C1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66" y="1051666"/>
            <a:ext cx="7438426" cy="48535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09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C7F694-27B8-5592-9367-29F850FB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331" y="971396"/>
            <a:ext cx="3063811" cy="3004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latin typeface="Agency FB" panose="020B0503020202020204" pitchFamily="34" charset="0"/>
              </a:rPr>
              <a:t>RESULTS COMPARATIVE ANALYSIS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E8AB2A-CEDE-B0AD-C03F-15A4DB1A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97" y="1358970"/>
            <a:ext cx="3829562" cy="43271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7BE910-3883-972C-D3FF-20FB844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23" y="1406784"/>
            <a:ext cx="3829562" cy="42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8AB02-47EE-8AD5-C569-BC9BD5B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Confusion matrices</a:t>
            </a:r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25ABD6-CED1-B5F5-41A3-BDE6BE0B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000768"/>
            <a:ext cx="8404008" cy="4895334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1CC25E-032F-16B5-9CBA-98935219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33" y="3083433"/>
            <a:ext cx="3867912" cy="4069080"/>
          </a:xfrm>
        </p:spPr>
        <p:txBody>
          <a:bodyPr>
            <a:normAutofit/>
          </a:bodyPr>
          <a:lstStyle/>
          <a:p>
            <a:r>
              <a:rPr lang="fr-FR" sz="3600" dirty="0"/>
              <a:t>EXTENDED CONTRIBUTIONS</a:t>
            </a:r>
            <a:endParaRPr lang="e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4F1696D-6BAE-D3C3-544C-FA8553630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214455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6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57A079-1026-36B3-382E-8F9ABF3A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524620"/>
            <a:ext cx="3154680" cy="1418730"/>
          </a:xfrm>
        </p:spPr>
        <p:txBody>
          <a:bodyPr>
            <a:normAutofit/>
          </a:bodyPr>
          <a:lstStyle/>
          <a:p>
            <a:r>
              <a:rPr lang="en" sz="8000" dirty="0"/>
              <a:t>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8F5DE8B-674A-0F84-C106-69D71AC66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641183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85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0E7D7-EC22-7270-9BE2-07D60E0E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" dirty="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AF0A0A5-B498-87DB-F652-AF7BB623F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718852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67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85AAA6-9454-A657-0DCE-D3A46025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" dirty="0"/>
              <a:t>FUTURE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CE32A2F-BE42-E0D1-EA28-49159327D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386234"/>
              </p:ext>
            </p:extLst>
          </p:nvPr>
        </p:nvGraphicFramePr>
        <p:xfrm>
          <a:off x="2038350" y="1743075"/>
          <a:ext cx="8420100" cy="526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45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37 Thank You You Attention Stock Video Footage - 4K and HD Video Clips |  Shutterstock">
            <a:extLst>
              <a:ext uri="{FF2B5EF4-FFF2-40B4-BE49-F238E27FC236}">
                <a16:creationId xmlns:a16="http://schemas.microsoft.com/office/drawing/2014/main" id="{4120DA8C-5767-8633-68BB-7B0136BB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06" y="1044446"/>
            <a:ext cx="7128387" cy="4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163385-E89C-715C-1181-99639F916984}"/>
              </a:ext>
            </a:extLst>
          </p:cNvPr>
          <p:cNvSpPr txBox="1"/>
          <p:nvPr/>
        </p:nvSpPr>
        <p:spPr>
          <a:xfrm>
            <a:off x="5342944" y="5806411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i="0" dirty="0">
                <a:latin typeface="Agency FB" panose="020B0503020202020204" pitchFamily="34" charset="0"/>
                <a:cs typeface="Andalus" panose="02020603050405020304" pitchFamily="18" charset="-78"/>
              </a:rPr>
              <a:t>Oulaya ELARGAB</a:t>
            </a:r>
            <a:endParaRPr lang="e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B539C0-1785-CFDD-32B1-89BF726C52CC}"/>
              </a:ext>
            </a:extLst>
          </p:cNvPr>
          <p:cNvSpPr txBox="1"/>
          <p:nvPr/>
        </p:nvSpPr>
        <p:spPr>
          <a:xfrm>
            <a:off x="3047999" y="62184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i="0" dirty="0">
                <a:latin typeface="Agency FB" panose="020B0503020202020204" pitchFamily="34" charset="0"/>
                <a:cs typeface="Andalus" panose="02020603050405020304" pitchFamily="18" charset="-78"/>
              </a:rPr>
              <a:t>27/04/2025</a:t>
            </a:r>
          </a:p>
        </p:txBody>
      </p:sp>
    </p:spTree>
    <p:extLst>
      <p:ext uri="{BB962C8B-B14F-4D97-AF65-F5344CB8AC3E}">
        <p14:creationId xmlns:p14="http://schemas.microsoft.com/office/powerpoint/2010/main" val="310346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3E3D6-E323-5B53-DB02-CAA3905F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927299-FC11-8AF1-C13E-93E6BD4FD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006746"/>
              </p:ext>
            </p:extLst>
          </p:nvPr>
        </p:nvGraphicFramePr>
        <p:xfrm>
          <a:off x="521208" y="2183363"/>
          <a:ext cx="11155680" cy="4162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0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50E61D-BF85-08B2-679B-E1D52056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" dirty="0"/>
              <a:t>INTRODUCTION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074" name="Picture 2" descr="Objectives Icon Images - Free Download on Freepik">
            <a:extLst>
              <a:ext uri="{FF2B5EF4-FFF2-40B4-BE49-F238E27FC236}">
                <a16:creationId xmlns:a16="http://schemas.microsoft.com/office/drawing/2014/main" id="{AAD6028B-E5D6-B8AC-1DB2-CBF69833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632" y="2762250"/>
            <a:ext cx="2535936" cy="253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1AE4E-FD24-FE51-7BF1-50DC3C32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5" y="2007504"/>
            <a:ext cx="5447341" cy="5257800"/>
          </a:xfrm>
        </p:spPr>
        <p:txBody>
          <a:bodyPr>
            <a:normAutofit/>
          </a:bodyPr>
          <a:lstStyle/>
          <a:p>
            <a:r>
              <a:rPr lang="en-CA" sz="3600" b="1" dirty="0"/>
              <a:t>Objectives</a:t>
            </a:r>
          </a:p>
          <a:p>
            <a:pPr marL="0" indent="0">
              <a:buNone/>
            </a:pPr>
            <a:endParaRPr lang="en-CA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Improve tumor classification performance on low-quality MRI scans.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Build robust, generalizable models for practical medical applications.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Analyze how image quality impacts deep learning model robustness.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Support accurate, automated tumor diagnosis.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2853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B0C747-6BC9-C908-E918-E5E51632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12" y="1563624"/>
            <a:ext cx="3917442" cy="4069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of Work</a:t>
            </a:r>
            <a:b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B00B6153-0AD7-571F-F5EF-62EC7378E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467584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0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11BD8-5CDA-D3F2-D424-A05E9F1D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LITERATURE REVIEW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8CB882-5CAD-A12F-F250-05D00143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38957"/>
              </p:ext>
            </p:extLst>
          </p:nvPr>
        </p:nvGraphicFramePr>
        <p:xfrm>
          <a:off x="4337595" y="1347805"/>
          <a:ext cx="7333489" cy="42619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23133">
                  <a:extLst>
                    <a:ext uri="{9D8B030D-6E8A-4147-A177-3AD203B41FA5}">
                      <a16:colId xmlns:a16="http://schemas.microsoft.com/office/drawing/2014/main" val="39886439"/>
                    </a:ext>
                  </a:extLst>
                </a:gridCol>
                <a:gridCol w="2522795">
                  <a:extLst>
                    <a:ext uri="{9D8B030D-6E8A-4147-A177-3AD203B41FA5}">
                      <a16:colId xmlns:a16="http://schemas.microsoft.com/office/drawing/2014/main" val="4041057540"/>
                    </a:ext>
                  </a:extLst>
                </a:gridCol>
                <a:gridCol w="2487561">
                  <a:extLst>
                    <a:ext uri="{9D8B030D-6E8A-4147-A177-3AD203B41FA5}">
                      <a16:colId xmlns:a16="http://schemas.microsoft.com/office/drawing/2014/main" val="2465778812"/>
                    </a:ext>
                  </a:extLst>
                </a:gridCol>
              </a:tblGrid>
              <a:tr h="372078">
                <a:tc>
                  <a:txBody>
                    <a:bodyPr/>
                    <a:lstStyle/>
                    <a:p>
                      <a:r>
                        <a:rPr lang="fr-FR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endParaRPr lang="fr-FR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fr-FR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fr-FR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fr-FR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fr-FR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3" marR="84563" marT="42281" marB="42281" anchor="ctr"/>
                </a:tc>
                <a:extLst>
                  <a:ext uri="{0D108BD9-81ED-4DB2-BD59-A6C34878D82A}">
                    <a16:rowId xmlns:a16="http://schemas.microsoft.com/office/drawing/2014/main" val="3800009327"/>
                  </a:ext>
                </a:extLst>
              </a:tr>
              <a:tr h="879455">
                <a:tc>
                  <a:txBody>
                    <a:bodyPr/>
                    <a:lstStyle/>
                    <a:p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Sultan et al. (2019)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with data augmentation; improved accuracy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Shallow network, no tumor localization</a:t>
                      </a:r>
                    </a:p>
                  </a:txBody>
                  <a:tcPr marL="84563" marR="84563" marT="42281" marB="42281" anchor="ctr"/>
                </a:tc>
                <a:extLst>
                  <a:ext uri="{0D108BD9-81ED-4DB2-BD59-A6C34878D82A}">
                    <a16:rowId xmlns:a16="http://schemas.microsoft.com/office/drawing/2014/main" val="3628723567"/>
                  </a:ext>
                </a:extLst>
              </a:tr>
              <a:tr h="625766">
                <a:tc>
                  <a:txBody>
                    <a:bodyPr/>
                    <a:lstStyle/>
                    <a:p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Seetha &amp; Raja (2018)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for tumor classification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multi-view support, limited interpretability</a:t>
                      </a:r>
                    </a:p>
                  </a:txBody>
                  <a:tcPr marL="84563" marR="84563" marT="42281" marB="42281" anchor="ctr"/>
                </a:tc>
                <a:extLst>
                  <a:ext uri="{0D108BD9-81ED-4DB2-BD59-A6C34878D82A}">
                    <a16:rowId xmlns:a16="http://schemas.microsoft.com/office/drawing/2014/main" val="3275921960"/>
                  </a:ext>
                </a:extLst>
              </a:tr>
              <a:tr h="879455">
                <a:tc>
                  <a:txBody>
                    <a:bodyPr/>
                    <a:lstStyle/>
                    <a:p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 &amp; Hanbay (2018)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ELR-LRM model (deep learning + rule-based)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 complex, poor generalization</a:t>
                      </a:r>
                    </a:p>
                  </a:txBody>
                  <a:tcPr marL="84563" marR="84563" marT="42281" marB="42281" anchor="ctr"/>
                </a:tc>
                <a:extLst>
                  <a:ext uri="{0D108BD9-81ED-4DB2-BD59-A6C34878D82A}">
                    <a16:rowId xmlns:a16="http://schemas.microsoft.com/office/drawing/2014/main" val="3256385772"/>
                  </a:ext>
                </a:extLst>
              </a:tr>
              <a:tr h="879455">
                <a:tc>
                  <a:txBody>
                    <a:bodyPr/>
                    <a:lstStyle/>
                    <a:p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Sobhaninia et al. (2018)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Organized MRI scans into sagittal, axial, coronal views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spatial understanding, no classification boost</a:t>
                      </a:r>
                    </a:p>
                  </a:txBody>
                  <a:tcPr marL="84563" marR="84563" marT="42281" marB="42281" anchor="ctr"/>
                </a:tc>
                <a:extLst>
                  <a:ext uri="{0D108BD9-81ED-4DB2-BD59-A6C34878D82A}">
                    <a16:rowId xmlns:a16="http://schemas.microsoft.com/office/drawing/2014/main" val="801934833"/>
                  </a:ext>
                </a:extLst>
              </a:tr>
              <a:tr h="625766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Kadam</a:t>
                      </a:r>
                      <a:r>
                        <a:rPr lang="fr-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(2021)</a:t>
                      </a:r>
                      <a:endParaRPr lang="fr-FR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fr-F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r>
                        <a:rPr lang="fr-FR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accuracy</a:t>
                      </a:r>
                      <a:r>
                        <a:rPr lang="fr-F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F1-score 91%</a:t>
                      </a:r>
                    </a:p>
                  </a:txBody>
                  <a:tcPr marL="84563" marR="84563" marT="42281" marB="42281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Lacked localization and contextual analysis</a:t>
                      </a:r>
                    </a:p>
                  </a:txBody>
                  <a:tcPr marL="84563" marR="84563" marT="42281" marB="42281" anchor="ctr"/>
                </a:tc>
                <a:extLst>
                  <a:ext uri="{0D108BD9-81ED-4DB2-BD59-A6C34878D82A}">
                    <a16:rowId xmlns:a16="http://schemas.microsoft.com/office/drawing/2014/main" val="257125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82903B-003C-DF7E-9D38-27E8E1E3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1612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6379100E-1BBF-2F60-8250-A7D3F8EC9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179488"/>
              </p:ext>
            </p:extLst>
          </p:nvPr>
        </p:nvGraphicFramePr>
        <p:xfrm>
          <a:off x="4194048" y="2409825"/>
          <a:ext cx="7482839" cy="3808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44A567CB-5A2F-8E11-338F-0B6827D6421C}"/>
              </a:ext>
            </a:extLst>
          </p:cNvPr>
          <p:cNvSpPr txBox="1"/>
          <p:nvPr/>
        </p:nvSpPr>
        <p:spPr>
          <a:xfrm>
            <a:off x="3675888" y="61652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/>
              <a:t>(</a:t>
            </a:r>
            <a:r>
              <a:rPr lang="en-CA" i="1" dirty="0"/>
              <a:t>Benchmark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</a:t>
            </a:r>
            <a:r>
              <a:rPr lang="fr-FR" i="1" dirty="0" err="1"/>
              <a:t>Kadam</a:t>
            </a:r>
            <a:r>
              <a:rPr lang="fr-FR" i="1" dirty="0"/>
              <a:t> et al., 2021</a:t>
            </a:r>
            <a:r>
              <a:rPr lang="fr-FR" dirty="0"/>
              <a:t>)</a:t>
            </a:r>
            <a:endParaRPr lang="en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F4FC4E-4C6C-570B-0001-79853A7D4501}"/>
              </a:ext>
            </a:extLst>
          </p:cNvPr>
          <p:cNvSpPr txBox="1"/>
          <p:nvPr/>
        </p:nvSpPr>
        <p:spPr>
          <a:xfrm>
            <a:off x="320421" y="3704902"/>
            <a:ext cx="3711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u="sng" dirty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ZA" sz="4000" b="1" u="sng" dirty="0">
                <a:solidFill>
                  <a:srgbClr val="002060"/>
                </a:solidFill>
                <a:latin typeface="Agency FB" panose="020B0503020202020204" pitchFamily="34" charset="0"/>
                <a:ea typeface="+mj-ea"/>
                <a:cs typeface="+mj-cs"/>
              </a:rPr>
              <a:t>Existing Approach:</a:t>
            </a:r>
          </a:p>
        </p:txBody>
      </p:sp>
    </p:spTree>
    <p:extLst>
      <p:ext uri="{BB962C8B-B14F-4D97-AF65-F5344CB8AC3E}">
        <p14:creationId xmlns:p14="http://schemas.microsoft.com/office/powerpoint/2010/main" val="24573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08A149-742C-F18D-43AC-B521B2B5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68" y="864108"/>
            <a:ext cx="4193667" cy="10123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Challenges Identified</a:t>
            </a:r>
            <a:br>
              <a:rPr lang="en-US" b="1" dirty="0"/>
            </a:br>
            <a:endParaRPr lang="e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DBF151E-A463-FD38-35B2-21A796FEF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7048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87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5CEF7-B64B-163E-67F4-6292BE17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enhancement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D0F470D5-CBF9-59EF-61C8-087268D11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604266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75242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1102</Words>
  <Application>Microsoft Office PowerPoint</Application>
  <PresentationFormat>Grand écran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Abadi</vt:lpstr>
      <vt:lpstr>Agency FB</vt:lpstr>
      <vt:lpstr>Arial</vt:lpstr>
      <vt:lpstr>Bierstadt</vt:lpstr>
      <vt:lpstr>Times New Roman</vt:lpstr>
      <vt:lpstr>Wingdings</vt:lpstr>
      <vt:lpstr>GestaltVTI</vt:lpstr>
      <vt:lpstr>Enhancing Brain Tumor Detection in Low-Quality MRI Scans Using Transfer Learning</vt:lpstr>
      <vt:lpstr>PLAN</vt:lpstr>
      <vt:lpstr>INTRODUCTION</vt:lpstr>
      <vt:lpstr>INTRODUCTION</vt:lpstr>
      <vt:lpstr>Scope of Work </vt:lpstr>
      <vt:lpstr>LITERATURE REVIEW</vt:lpstr>
      <vt:lpstr>PROPOSED METHODOLOGY</vt:lpstr>
      <vt:lpstr>Challenges Identified </vt:lpstr>
      <vt:lpstr>Proposed enhancement</vt:lpstr>
      <vt:lpstr>METHODOLOGY</vt:lpstr>
      <vt:lpstr>Enhancing baseline models</vt:lpstr>
      <vt:lpstr>Algorithm and Implementation</vt:lpstr>
      <vt:lpstr>EXPERIMENTAL DESIGN AND EVALUATION</vt:lpstr>
      <vt:lpstr>EVALUATION METRICS</vt:lpstr>
      <vt:lpstr>EXPERIMENTAL SETUP</vt:lpstr>
      <vt:lpstr>Training Configuration</vt:lpstr>
      <vt:lpstr>RESULTS COMPARATIVE ANALYSIS</vt:lpstr>
      <vt:lpstr>Confusion matrices</vt:lpstr>
      <vt:lpstr>EXTENDED CONTRIBUTIONS</vt:lpstr>
      <vt:lpstr>CONCLUSION</vt:lpstr>
      <vt:lpstr>FUTURE WORK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Brain Tumor Detection in Low-Quality MRI Scans Using Transfer Learning</dc:title>
  <dc:creator>OULAYA ELARGAB</dc:creator>
  <cp:lastModifiedBy>OULAYA ELARGAB</cp:lastModifiedBy>
  <cp:revision>13</cp:revision>
  <dcterms:created xsi:type="dcterms:W3CDTF">2025-04-26T11:11:07Z</dcterms:created>
  <dcterms:modified xsi:type="dcterms:W3CDTF">2025-04-26T15:36:04Z</dcterms:modified>
</cp:coreProperties>
</file>