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81" r:id="rId6"/>
    <p:sldId id="287" r:id="rId7"/>
    <p:sldId id="304" r:id="rId8"/>
    <p:sldId id="259" r:id="rId9"/>
    <p:sldId id="306" r:id="rId10"/>
    <p:sldId id="308" r:id="rId11"/>
    <p:sldId id="309" r:id="rId12"/>
    <p:sldId id="305" r:id="rId13"/>
    <p:sldId id="311" r:id="rId14"/>
    <p:sldId id="312" r:id="rId15"/>
    <p:sldId id="307" r:id="rId16"/>
    <p:sldId id="310" r:id="rId17"/>
    <p:sldId id="313" r:id="rId18"/>
    <p:sldId id="303" r:id="rId19"/>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5" autoAdjust="0"/>
    <p:restoredTop sz="94598" autoAdjust="0"/>
  </p:normalViewPr>
  <p:slideViewPr>
    <p:cSldViewPr snapToGrid="0">
      <p:cViewPr varScale="1">
        <p:scale>
          <a:sx n="80" d="100"/>
          <a:sy n="80" d="100"/>
        </p:scale>
        <p:origin x="646" y="36"/>
      </p:cViewPr>
      <p:guideLst>
        <p:guide orient="horz" pos="2160"/>
        <p:guide pos="3840"/>
      </p:guideLst>
    </p:cSldViewPr>
  </p:slideViewPr>
  <p:outlineViewPr>
    <p:cViewPr>
      <p:scale>
        <a:sx n="33" d="100"/>
        <a:sy n="33" d="100"/>
      </p:scale>
      <p:origin x="0" y="-586"/>
    </p:cViewPr>
  </p:outlineViewPr>
  <p:notesTextViewPr>
    <p:cViewPr>
      <p:scale>
        <a:sx n="1" d="1"/>
        <a:sy n="1" d="1"/>
      </p:scale>
      <p:origin x="0" y="0"/>
    </p:cViewPr>
  </p:notesTextViewPr>
  <p:sorterViewPr>
    <p:cViewPr>
      <p:scale>
        <a:sx n="100" d="100"/>
        <a:sy n="100" d="100"/>
      </p:scale>
      <p:origin x="0" y="-485"/>
    </p:cViewPr>
  </p:sorter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663C334-78CA-4E1A-9D54-3E3430963041}" type="datetime1">
              <a:rPr lang="en-GB" smtClean="0"/>
              <a:t>26/04/2025</a:t>
            </a:fld>
            <a:endParaRPr lang="en-GB" dirty="0"/>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4CC6D6D-E986-427F-AD9C-4E9408DDBE53}" type="slidenum">
              <a:rPr lang="en-GB" smtClean="0"/>
              <a:t>‹#›</a:t>
            </a:fld>
            <a:endParaRPr lang="en-GB"/>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38705E-AAE8-4335-B5A5-B8C4E9E55DA7}" type="datetime1">
              <a:rPr lang="en-GB" smtClean="0"/>
              <a:pPr/>
              <a:t>26/04/2025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15A580F-E35D-42E1-AF82-E41CC201EA91}" type="slidenum">
              <a:rPr lang="en-GB" noProof="0" smtClean="0"/>
              <a:t>‹#›</a:t>
            </a:fld>
            <a:endParaRPr lang="en-GB" noProof="0"/>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115A580F-E35D-42E1-AF82-E41CC201EA91}" type="slidenum">
              <a:rPr lang="en-GB" smtClean="0"/>
              <a:t>1</a:t>
            </a:fld>
            <a:endParaRPr lang="en-GB"/>
          </a:p>
        </p:txBody>
      </p:sp>
    </p:spTree>
    <p:extLst>
      <p:ext uri="{BB962C8B-B14F-4D97-AF65-F5344CB8AC3E}">
        <p14:creationId xmlns:p14="http://schemas.microsoft.com/office/powerpoint/2010/main" val="1604100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40842-6725-2AB4-3D77-B061A288B8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60A325-5434-3839-BA51-732F9C5F53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84FF9A-190F-0859-D6BA-F1BF815666F3}"/>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7824F9A0-5BB0-BE5A-27A8-0E5B8F051AF1}"/>
              </a:ext>
            </a:extLst>
          </p:cNvPr>
          <p:cNvSpPr>
            <a:spLocks noGrp="1"/>
          </p:cNvSpPr>
          <p:nvPr>
            <p:ph type="sldNum" sz="quarter" idx="5"/>
          </p:nvPr>
        </p:nvSpPr>
        <p:spPr/>
        <p:txBody>
          <a:bodyPr rtlCol="0"/>
          <a:lstStyle/>
          <a:p>
            <a:pPr rtl="0"/>
            <a:fld id="{EEB4EE6E-C0DF-4EB1-8875-16F6BF599544}" type="slidenum">
              <a:rPr lang="en-GB" smtClean="0"/>
              <a:t>10</a:t>
            </a:fld>
            <a:endParaRPr lang="en-GB"/>
          </a:p>
        </p:txBody>
      </p:sp>
    </p:spTree>
    <p:extLst>
      <p:ext uri="{BB962C8B-B14F-4D97-AF65-F5344CB8AC3E}">
        <p14:creationId xmlns:p14="http://schemas.microsoft.com/office/powerpoint/2010/main" val="2344098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C5321-8D7C-506B-FBF9-5AA0579A1E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089844-CB97-D105-B376-CAAAC4D441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B68456-F710-696D-1197-F84F52A0DE8F}"/>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736E64B9-B13C-7F23-4D11-AB20F5010836}"/>
              </a:ext>
            </a:extLst>
          </p:cNvPr>
          <p:cNvSpPr>
            <a:spLocks noGrp="1"/>
          </p:cNvSpPr>
          <p:nvPr>
            <p:ph type="sldNum" sz="quarter" idx="5"/>
          </p:nvPr>
        </p:nvSpPr>
        <p:spPr/>
        <p:txBody>
          <a:bodyPr rtlCol="0"/>
          <a:lstStyle/>
          <a:p>
            <a:pPr rtl="0"/>
            <a:fld id="{EEB4EE6E-C0DF-4EB1-8875-16F6BF599544}" type="slidenum">
              <a:rPr lang="en-GB" smtClean="0"/>
              <a:t>11</a:t>
            </a:fld>
            <a:endParaRPr lang="en-GB"/>
          </a:p>
        </p:txBody>
      </p:sp>
    </p:spTree>
    <p:extLst>
      <p:ext uri="{BB962C8B-B14F-4D97-AF65-F5344CB8AC3E}">
        <p14:creationId xmlns:p14="http://schemas.microsoft.com/office/powerpoint/2010/main" val="3032446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5B9-82A1-C4CD-B1F4-9DE7BBE343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4897FC-B300-1FA1-C27F-F5B28343E4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B1975C-9C21-14B4-5E17-1A9AD00FC5B8}"/>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80B24DA2-A126-F423-0F24-48E34A9114C5}"/>
              </a:ext>
            </a:extLst>
          </p:cNvPr>
          <p:cNvSpPr>
            <a:spLocks noGrp="1"/>
          </p:cNvSpPr>
          <p:nvPr>
            <p:ph type="sldNum" sz="quarter" idx="5"/>
          </p:nvPr>
        </p:nvSpPr>
        <p:spPr/>
        <p:txBody>
          <a:bodyPr rtlCol="0"/>
          <a:lstStyle/>
          <a:p>
            <a:pPr rtl="0"/>
            <a:fld id="{EEB4EE6E-C0DF-4EB1-8875-16F6BF599544}" type="slidenum">
              <a:rPr lang="en-GB" smtClean="0"/>
              <a:t>12</a:t>
            </a:fld>
            <a:endParaRPr lang="en-GB"/>
          </a:p>
        </p:txBody>
      </p:sp>
    </p:spTree>
    <p:extLst>
      <p:ext uri="{BB962C8B-B14F-4D97-AF65-F5344CB8AC3E}">
        <p14:creationId xmlns:p14="http://schemas.microsoft.com/office/powerpoint/2010/main" val="1711769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05A67-22BA-6670-857D-0ED67CDC78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6C203B-589A-5498-21BE-70DEA30F03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E71575-6BE1-BEB5-A825-D8DE0497614F}"/>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59FA418A-04E3-35B8-F99F-59ED95BB3523}"/>
              </a:ext>
            </a:extLst>
          </p:cNvPr>
          <p:cNvSpPr>
            <a:spLocks noGrp="1"/>
          </p:cNvSpPr>
          <p:nvPr>
            <p:ph type="sldNum" sz="quarter" idx="5"/>
          </p:nvPr>
        </p:nvSpPr>
        <p:spPr/>
        <p:txBody>
          <a:bodyPr rtlCol="0"/>
          <a:lstStyle/>
          <a:p>
            <a:pPr rtl="0"/>
            <a:fld id="{EEB4EE6E-C0DF-4EB1-8875-16F6BF599544}" type="slidenum">
              <a:rPr lang="en-GB" smtClean="0"/>
              <a:t>13</a:t>
            </a:fld>
            <a:endParaRPr lang="en-GB"/>
          </a:p>
        </p:txBody>
      </p:sp>
    </p:spTree>
    <p:extLst>
      <p:ext uri="{BB962C8B-B14F-4D97-AF65-F5344CB8AC3E}">
        <p14:creationId xmlns:p14="http://schemas.microsoft.com/office/powerpoint/2010/main" val="1339144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3AA2B-F4F2-452C-73A5-9E6B60AEA9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BC2AA6-A0A8-E27A-78A2-97389EF94D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E33AC0-44A6-5A18-8B21-2898CF3A16A3}"/>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A69B817D-E06B-1856-AC64-3B226E53B51D}"/>
              </a:ext>
            </a:extLst>
          </p:cNvPr>
          <p:cNvSpPr>
            <a:spLocks noGrp="1"/>
          </p:cNvSpPr>
          <p:nvPr>
            <p:ph type="sldNum" sz="quarter" idx="5"/>
          </p:nvPr>
        </p:nvSpPr>
        <p:spPr/>
        <p:txBody>
          <a:bodyPr rtlCol="0"/>
          <a:lstStyle/>
          <a:p>
            <a:pPr rtl="0"/>
            <a:fld id="{EEB4EE6E-C0DF-4EB1-8875-16F6BF599544}" type="slidenum">
              <a:rPr lang="en-GB" smtClean="0"/>
              <a:t>14</a:t>
            </a:fld>
            <a:endParaRPr lang="en-GB"/>
          </a:p>
        </p:txBody>
      </p:sp>
    </p:spTree>
    <p:extLst>
      <p:ext uri="{BB962C8B-B14F-4D97-AF65-F5344CB8AC3E}">
        <p14:creationId xmlns:p14="http://schemas.microsoft.com/office/powerpoint/2010/main" val="854024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5224DCA5-A7A8-4689-8651-5E03C020EB30}" type="slidenum">
              <a:rPr lang="en-GB" smtClean="0"/>
              <a:t>15</a:t>
            </a:fld>
            <a:endParaRPr lang="en-GB"/>
          </a:p>
        </p:txBody>
      </p:sp>
    </p:spTree>
    <p:extLst>
      <p:ext uri="{BB962C8B-B14F-4D97-AF65-F5344CB8AC3E}">
        <p14:creationId xmlns:p14="http://schemas.microsoft.com/office/powerpoint/2010/main" val="422302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2</a:t>
            </a:fld>
            <a:endParaRPr lang="en-GB"/>
          </a:p>
        </p:txBody>
      </p:sp>
    </p:spTree>
    <p:extLst>
      <p:ext uri="{BB962C8B-B14F-4D97-AF65-F5344CB8AC3E}">
        <p14:creationId xmlns:p14="http://schemas.microsoft.com/office/powerpoint/2010/main" val="3789478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47769C21-FF48-4BAC-88E9-1290DC654EBC}" type="slidenum">
              <a:rPr lang="en-GB" smtClean="0"/>
              <a:t>3</a:t>
            </a:fld>
            <a:endParaRPr lang="en-GB"/>
          </a:p>
        </p:txBody>
      </p:sp>
    </p:spTree>
    <p:extLst>
      <p:ext uri="{BB962C8B-B14F-4D97-AF65-F5344CB8AC3E}">
        <p14:creationId xmlns:p14="http://schemas.microsoft.com/office/powerpoint/2010/main" val="3486655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166A07-204B-8ADE-17AF-BE4E400FDE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C64401-E7D5-DBCE-D55C-FA8C4444EC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7D2CB-F456-9F14-FA39-8E63FDD85C9E}"/>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F37EBE55-F457-6A83-1882-B5B41B91C4B7}"/>
              </a:ext>
            </a:extLst>
          </p:cNvPr>
          <p:cNvSpPr>
            <a:spLocks noGrp="1"/>
          </p:cNvSpPr>
          <p:nvPr>
            <p:ph type="sldNum" sz="quarter" idx="5"/>
          </p:nvPr>
        </p:nvSpPr>
        <p:spPr/>
        <p:txBody>
          <a:bodyPr rtlCol="0"/>
          <a:lstStyle/>
          <a:p>
            <a:pPr rtl="0"/>
            <a:fld id="{47769C21-FF48-4BAC-88E9-1290DC654EBC}" type="slidenum">
              <a:rPr lang="en-GB" smtClean="0"/>
              <a:t>4</a:t>
            </a:fld>
            <a:endParaRPr lang="en-GB"/>
          </a:p>
        </p:txBody>
      </p:sp>
    </p:spTree>
    <p:extLst>
      <p:ext uri="{BB962C8B-B14F-4D97-AF65-F5344CB8AC3E}">
        <p14:creationId xmlns:p14="http://schemas.microsoft.com/office/powerpoint/2010/main" val="1775979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5</a:t>
            </a:fld>
            <a:endParaRPr lang="en-GB"/>
          </a:p>
        </p:txBody>
      </p:sp>
    </p:spTree>
    <p:extLst>
      <p:ext uri="{BB962C8B-B14F-4D97-AF65-F5344CB8AC3E}">
        <p14:creationId xmlns:p14="http://schemas.microsoft.com/office/powerpoint/2010/main" val="965728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20651-008B-1612-1FF1-E733AF17E3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AF4F8F-CC02-0FB0-F2B2-525BA92343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3E1810-46A2-CDF5-EA46-4A63FAE9BD8D}"/>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04974890-C8B5-4A66-B9D9-910731269911}"/>
              </a:ext>
            </a:extLst>
          </p:cNvPr>
          <p:cNvSpPr>
            <a:spLocks noGrp="1"/>
          </p:cNvSpPr>
          <p:nvPr>
            <p:ph type="sldNum" sz="quarter" idx="5"/>
          </p:nvPr>
        </p:nvSpPr>
        <p:spPr/>
        <p:txBody>
          <a:bodyPr rtlCol="0"/>
          <a:lstStyle/>
          <a:p>
            <a:pPr rtl="0"/>
            <a:fld id="{EEB4EE6E-C0DF-4EB1-8875-16F6BF599544}" type="slidenum">
              <a:rPr lang="en-GB" smtClean="0"/>
              <a:t>6</a:t>
            </a:fld>
            <a:endParaRPr lang="en-GB"/>
          </a:p>
        </p:txBody>
      </p:sp>
    </p:spTree>
    <p:extLst>
      <p:ext uri="{BB962C8B-B14F-4D97-AF65-F5344CB8AC3E}">
        <p14:creationId xmlns:p14="http://schemas.microsoft.com/office/powerpoint/2010/main" val="627597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9B9FA-AB2C-6546-59CF-974A380415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885BCE-98B3-C982-222D-3A1A241A9C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264C83-5FDE-FFBA-7E12-4913EF58BD33}"/>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2FD4064B-8757-DF9C-7DAD-7FB440909E6A}"/>
              </a:ext>
            </a:extLst>
          </p:cNvPr>
          <p:cNvSpPr>
            <a:spLocks noGrp="1"/>
          </p:cNvSpPr>
          <p:nvPr>
            <p:ph type="sldNum" sz="quarter" idx="5"/>
          </p:nvPr>
        </p:nvSpPr>
        <p:spPr/>
        <p:txBody>
          <a:bodyPr rtlCol="0"/>
          <a:lstStyle/>
          <a:p>
            <a:pPr rtl="0"/>
            <a:fld id="{EEB4EE6E-C0DF-4EB1-8875-16F6BF599544}" type="slidenum">
              <a:rPr lang="en-GB" smtClean="0"/>
              <a:t>7</a:t>
            </a:fld>
            <a:endParaRPr lang="en-GB"/>
          </a:p>
        </p:txBody>
      </p:sp>
    </p:spTree>
    <p:extLst>
      <p:ext uri="{BB962C8B-B14F-4D97-AF65-F5344CB8AC3E}">
        <p14:creationId xmlns:p14="http://schemas.microsoft.com/office/powerpoint/2010/main" val="189814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A44B5-4771-8AC8-96A7-58141EB2EF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40008B-D841-3432-6A9F-3BC016AFD2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FF1DAB-00EF-2173-7896-AF3DEF117943}"/>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BCBFD77E-3A67-6ACC-A38C-9C04A72522AD}"/>
              </a:ext>
            </a:extLst>
          </p:cNvPr>
          <p:cNvSpPr>
            <a:spLocks noGrp="1"/>
          </p:cNvSpPr>
          <p:nvPr>
            <p:ph type="sldNum" sz="quarter" idx="5"/>
          </p:nvPr>
        </p:nvSpPr>
        <p:spPr/>
        <p:txBody>
          <a:bodyPr rtlCol="0"/>
          <a:lstStyle/>
          <a:p>
            <a:pPr rtl="0"/>
            <a:fld id="{EEB4EE6E-C0DF-4EB1-8875-16F6BF599544}" type="slidenum">
              <a:rPr lang="en-GB" smtClean="0"/>
              <a:t>8</a:t>
            </a:fld>
            <a:endParaRPr lang="en-GB"/>
          </a:p>
        </p:txBody>
      </p:sp>
    </p:spTree>
    <p:extLst>
      <p:ext uri="{BB962C8B-B14F-4D97-AF65-F5344CB8AC3E}">
        <p14:creationId xmlns:p14="http://schemas.microsoft.com/office/powerpoint/2010/main" val="1437334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10201-2608-98F9-8D69-0FE886F0C3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A92D38-FAD4-1732-5CE5-FBEF5F846A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ACFBF8-B72F-4962-4B66-80A1C9BBCF3C}"/>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09CBA75F-032F-D217-19A9-BE194B2BEBE7}"/>
              </a:ext>
            </a:extLst>
          </p:cNvPr>
          <p:cNvSpPr>
            <a:spLocks noGrp="1"/>
          </p:cNvSpPr>
          <p:nvPr>
            <p:ph type="sldNum" sz="quarter" idx="5"/>
          </p:nvPr>
        </p:nvSpPr>
        <p:spPr/>
        <p:txBody>
          <a:bodyPr rtlCol="0"/>
          <a:lstStyle/>
          <a:p>
            <a:pPr rtl="0"/>
            <a:fld id="{EEB4EE6E-C0DF-4EB1-8875-16F6BF599544}" type="slidenum">
              <a:rPr lang="en-GB" smtClean="0"/>
              <a:t>9</a:t>
            </a:fld>
            <a:endParaRPr lang="en-GB"/>
          </a:p>
        </p:txBody>
      </p:sp>
    </p:spTree>
    <p:extLst>
      <p:ext uri="{BB962C8B-B14F-4D97-AF65-F5344CB8AC3E}">
        <p14:creationId xmlns:p14="http://schemas.microsoft.com/office/powerpoint/2010/main" val="1778657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439D4E6-49E3-4273-9EDF-AD58558B9F7E}"/>
              </a:ext>
            </a:extLst>
          </p:cNvPr>
          <p:cNvSpPr>
            <a:spLocks noGrp="1"/>
          </p:cNvSpPr>
          <p:nvPr>
            <p:ph type="ctrTitle"/>
          </p:nvPr>
        </p:nvSpPr>
        <p:spPr>
          <a:xfrm>
            <a:off x="685800" y="908651"/>
            <a:ext cx="3620882" cy="3640345"/>
          </a:xfrm>
          <a:prstGeom prst="rect">
            <a:avLst/>
          </a:prstGeom>
        </p:spPr>
        <p:txBody>
          <a:bodyPr rtlCol="0" anchor="t">
            <a:normAutofit/>
          </a:bodyPr>
          <a:lstStyle>
            <a:lvl1pPr>
              <a:defRPr>
                <a:solidFill>
                  <a:schemeClr val="bg1"/>
                </a:solidFill>
              </a:defRPr>
            </a:lvl1pPr>
          </a:lstStyle>
          <a:p>
            <a:pPr rtl="0"/>
            <a:r>
              <a:rPr lang="en-US" sz="4000" noProof="0">
                <a:solidFill>
                  <a:schemeClr val="bg1"/>
                </a:solidFill>
              </a:rPr>
              <a:t>Click to edit Master title style</a:t>
            </a:r>
            <a:endParaRPr lang="en-GB" sz="4000" noProof="0">
              <a:solidFill>
                <a:schemeClr val="bg1"/>
              </a:solidFill>
            </a:endParaRPr>
          </a:p>
        </p:txBody>
      </p:sp>
      <p:sp>
        <p:nvSpPr>
          <p:cNvPr id="10" name="Subtitle 2">
            <a:extLst>
              <a:ext uri="{FF2B5EF4-FFF2-40B4-BE49-F238E27FC236}">
                <a16:creationId xmlns:a16="http://schemas.microsoft.com/office/drawing/2014/main" id="{FE9D8936-4795-43B2-9C32-4BE93A672131}"/>
              </a:ext>
            </a:extLst>
          </p:cNvPr>
          <p:cNvSpPr>
            <a:spLocks noGrp="1"/>
          </p:cNvSpPr>
          <p:nvPr>
            <p:ph type="subTitle" idx="1" hasCustomPrompt="1"/>
          </p:nvPr>
        </p:nvSpPr>
        <p:spPr>
          <a:xfrm>
            <a:off x="705934" y="5220450"/>
            <a:ext cx="3380437" cy="570748"/>
          </a:xfrm>
          <a:prstGeom prst="rect">
            <a:avLst/>
          </a:prstGeom>
        </p:spPr>
        <p:txBody>
          <a:bodyPr rtlCol="0" anchor="b">
            <a:normAutofit/>
          </a:bodyPr>
          <a:lstStyle>
            <a:lvl1pPr marL="0" indent="0">
              <a:buNone/>
              <a:defRPr sz="1800">
                <a:solidFill>
                  <a:schemeClr val="bg1"/>
                </a:solidFill>
              </a:defRPr>
            </a:lvl1pPr>
          </a:lstStyle>
          <a:p>
            <a:pPr rtl="0"/>
            <a:r>
              <a:rPr lang="en-GB" sz="1800" noProof="0">
                <a:solidFill>
                  <a:schemeClr val="bg1"/>
                </a:solidFill>
              </a:rPr>
              <a:t>Insert subtitle here</a:t>
            </a:r>
          </a:p>
        </p:txBody>
      </p:sp>
      <p:sp>
        <p:nvSpPr>
          <p:cNvPr id="18" name="Picture Placeholder 16">
            <a:extLst>
              <a:ext uri="{FF2B5EF4-FFF2-40B4-BE49-F238E27FC236}">
                <a16:creationId xmlns:a16="http://schemas.microsoft.com/office/drawing/2014/main" id="{6C8B8511-EE4E-4935-ABB8-E8C2FCB1C46F}"/>
              </a:ext>
            </a:extLst>
          </p:cNvPr>
          <p:cNvSpPr>
            <a:spLocks noGrp="1"/>
          </p:cNvSpPr>
          <p:nvPr>
            <p:ph type="pic" sz="quarter" idx="13" hasCustomPrompt="1"/>
          </p:nvPr>
        </p:nvSpPr>
        <p:spPr>
          <a:xfrm>
            <a:off x="4876158" y="0"/>
            <a:ext cx="7315841" cy="6858000"/>
          </a:xfrm>
          <a:prstGeom prst="rect">
            <a:avLst/>
          </a:prstGeom>
        </p:spPr>
        <p:txBody>
          <a:bodyPr rtlCol="0" anchor="t"/>
          <a:lstStyle>
            <a:lvl1pPr marL="0" indent="0" algn="ctr">
              <a:buNone/>
              <a:defRPr>
                <a:solidFill>
                  <a:schemeClr val="bg1"/>
                </a:solidFill>
              </a:defRPr>
            </a:lvl1pPr>
          </a:lstStyle>
          <a:p>
            <a:pPr rtl="0"/>
            <a:r>
              <a:rPr lang="en-GB" noProof="0"/>
              <a:t>Insert photo here</a:t>
            </a:r>
          </a:p>
        </p:txBody>
      </p:sp>
      <p:cxnSp>
        <p:nvCxnSpPr>
          <p:cNvPr id="11" name="Straight Connector 10">
            <a:extLst>
              <a:ext uri="{FF2B5EF4-FFF2-40B4-BE49-F238E27FC236}">
                <a16:creationId xmlns:a16="http://schemas.microsoft.com/office/drawing/2014/main" id="{8239FAB6-0B6C-402C-A107-EFFF82281DAE}"/>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6">
            <a:extLst>
              <a:ext uri="{FF2B5EF4-FFF2-40B4-BE49-F238E27FC236}">
                <a16:creationId xmlns:a16="http://schemas.microsoft.com/office/drawing/2014/main" id="{DBE487E6-4032-4195-9823-685A39371B0C}"/>
              </a:ext>
            </a:extLst>
          </p:cNvPr>
          <p:cNvSpPr>
            <a:spLocks noGrp="1"/>
          </p:cNvSpPr>
          <p:nvPr>
            <p:ph type="ftr" sz="quarter" idx="11"/>
          </p:nvPr>
        </p:nvSpPr>
        <p:spPr>
          <a:xfrm>
            <a:off x="715383" y="6356350"/>
            <a:ext cx="4539727" cy="365125"/>
          </a:xfrm>
          <a:prstGeom prst="rect">
            <a:avLst/>
          </a:prstGeom>
        </p:spPr>
        <p:txBody>
          <a:bodyPr rtlCol="0"/>
          <a:lstStyle>
            <a:lvl1pPr>
              <a:defRPr>
                <a:solidFill>
                  <a:schemeClr val="bg1"/>
                </a:solidFill>
              </a:defRPr>
            </a:lvl1pPr>
          </a:lstStyle>
          <a:p>
            <a:pPr rtl="0"/>
            <a:r>
              <a:rPr lang="en-GB" noProof="0"/>
              <a:t>PRESENTATION TITLE</a:t>
            </a:r>
          </a:p>
        </p:txBody>
      </p:sp>
      <p:sp>
        <p:nvSpPr>
          <p:cNvPr id="14" name="Date Placeholder 5">
            <a:extLst>
              <a:ext uri="{FF2B5EF4-FFF2-40B4-BE49-F238E27FC236}">
                <a16:creationId xmlns:a16="http://schemas.microsoft.com/office/drawing/2014/main" id="{C71E06DF-BA1B-43E6-A74C-85231D2EC37E}"/>
              </a:ext>
            </a:extLst>
          </p:cNvPr>
          <p:cNvSpPr>
            <a:spLocks noGrp="1"/>
          </p:cNvSpPr>
          <p:nvPr>
            <p:ph type="dt" sz="half" idx="10"/>
          </p:nvPr>
        </p:nvSpPr>
        <p:spPr>
          <a:xfrm>
            <a:off x="8369448" y="6356350"/>
            <a:ext cx="2592594" cy="365125"/>
          </a:xfrm>
          <a:prstGeom prst="rect">
            <a:avLst/>
          </a:prstGeom>
        </p:spPr>
        <p:txBody>
          <a:bodyPr rtlCol="0"/>
          <a:lstStyle/>
          <a:p>
            <a:pPr rtl="0"/>
            <a:r>
              <a:rPr lang="en-GB" noProof="0">
                <a:solidFill>
                  <a:srgbClr val="FFFFFF"/>
                </a:solidFill>
                <a:effectLst>
                  <a:outerShdw blurRad="38100" dist="38100" dir="2700000" algn="tl">
                    <a:srgbClr val="000000">
                      <a:alpha val="43137"/>
                    </a:srgbClr>
                  </a:outerShdw>
                </a:effectLst>
              </a:rPr>
              <a:t>2/11/20XX</a:t>
            </a:r>
          </a:p>
        </p:txBody>
      </p:sp>
      <p:sp>
        <p:nvSpPr>
          <p:cNvPr id="15" name="Slide Number Placeholder 7">
            <a:extLst>
              <a:ext uri="{FF2B5EF4-FFF2-40B4-BE49-F238E27FC236}">
                <a16:creationId xmlns:a16="http://schemas.microsoft.com/office/drawing/2014/main" id="{0BD36B16-3F07-4955-8D4D-BC0FD17C1CE4}"/>
              </a:ext>
            </a:extLst>
          </p:cNvPr>
          <p:cNvSpPr>
            <a:spLocks noGrp="1"/>
          </p:cNvSpPr>
          <p:nvPr>
            <p:ph type="sldNum" sz="quarter" idx="12"/>
          </p:nvPr>
        </p:nvSpPr>
        <p:spPr>
          <a:xfrm>
            <a:off x="10919012" y="6356350"/>
            <a:ext cx="672354" cy="365125"/>
          </a:xfrm>
          <a:prstGeom prst="rect">
            <a:avLst/>
          </a:prstGeom>
        </p:spPr>
        <p:txBody>
          <a:bodyPr rtlCol="0"/>
          <a:lstStyle/>
          <a:p>
            <a:pPr rtl="0"/>
            <a:fld id="{E30AF5A0-43BB-4336-8627-9123B9144D80}" type="slidenum">
              <a:rPr lang="en-GB" noProof="0" smtClean="0">
                <a:solidFill>
                  <a:srgbClr val="FFFFFF"/>
                </a:solidFill>
                <a:effectLst>
                  <a:outerShdw blurRad="38100" dist="38100" dir="2700000" algn="tl">
                    <a:srgbClr val="000000">
                      <a:alpha val="43137"/>
                    </a:srgbClr>
                  </a:outerShdw>
                </a:effectLst>
              </a:rPr>
              <a:t>‹#›</a:t>
            </a:fld>
            <a:endParaRPr lang="en-GB" noProof="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p:nvPr>
        </p:nvSpPr>
        <p:spPr>
          <a:xfrm>
            <a:off x="700087" y="909638"/>
            <a:ext cx="10691813" cy="810192"/>
          </a:xfrm>
          <a:prstGeom prst="rect">
            <a:avLst/>
          </a:prstGeom>
        </p:spPr>
        <p:txBody>
          <a:bodyPr rtlCol="0"/>
          <a:lstStyle/>
          <a:p>
            <a:pPr rtl="0"/>
            <a:r>
              <a:rPr lang="en-US" noProof="0"/>
              <a:t>Click to edit Master title style</a:t>
            </a:r>
            <a:endParaRPr lang="en-GB" noProof="0"/>
          </a:p>
        </p:txBody>
      </p:sp>
      <p:cxnSp>
        <p:nvCxnSpPr>
          <p:cNvPr id="9" name="Straight Connector 8">
            <a:extLst>
              <a:ext uri="{FF2B5EF4-FFF2-40B4-BE49-F238E27FC236}">
                <a16:creationId xmlns:a16="http://schemas.microsoft.com/office/drawing/2014/main" id="{866F075D-9008-4BD3-A772-7AF7AD667D5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4C185B95-5C0F-400E-B7DF-8FF843290737}"/>
              </a:ext>
            </a:extLst>
          </p:cNvPr>
          <p:cNvSpPr>
            <a:spLocks noGrp="1"/>
          </p:cNvSpPr>
          <p:nvPr>
            <p:ph type="body" sz="quarter" idx="15" hasCustomPrompt="1"/>
          </p:nvPr>
        </p:nvSpPr>
        <p:spPr>
          <a:xfrm>
            <a:off x="800100" y="2003375"/>
            <a:ext cx="5094288" cy="526767"/>
          </a:xfrm>
          <a:prstGeom prst="rect">
            <a:avLst/>
          </a:prstGeom>
        </p:spPr>
        <p:txBody>
          <a:bodyPr rtlCol="0"/>
          <a:lstStyle>
            <a:lvl1pPr marL="0" indent="0">
              <a:buNone/>
              <a:defRPr b="1">
                <a:solidFill>
                  <a:schemeClr val="accent4"/>
                </a:solidFill>
              </a:defRPr>
            </a:lvl1pPr>
          </a:lstStyle>
          <a:p>
            <a:pPr lvl="0" rtl="0"/>
            <a:r>
              <a:rPr lang="en-GB" noProof="0"/>
              <a:t>Insert subtitle here</a:t>
            </a:r>
          </a:p>
        </p:txBody>
      </p:sp>
      <p:sp>
        <p:nvSpPr>
          <p:cNvPr id="11" name="Content Placeholder 10">
            <a:extLst>
              <a:ext uri="{FF2B5EF4-FFF2-40B4-BE49-F238E27FC236}">
                <a16:creationId xmlns:a16="http://schemas.microsoft.com/office/drawing/2014/main" id="{BC725AFD-5A48-451D-B91D-9E63953F8E8B}"/>
              </a:ext>
            </a:extLst>
          </p:cNvPr>
          <p:cNvSpPr>
            <a:spLocks noGrp="1"/>
          </p:cNvSpPr>
          <p:nvPr>
            <p:ph idx="1" hasCustomPrompt="1"/>
          </p:nvPr>
        </p:nvSpPr>
        <p:spPr>
          <a:xfrm>
            <a:off x="800099" y="2551176"/>
            <a:ext cx="5094673" cy="3273552"/>
          </a:xfrm>
          <a:prstGeom prst="rect">
            <a:avLst/>
          </a:prstGeom>
        </p:spPr>
        <p:txBody>
          <a:bodyPr rtlCol="0">
            <a:normAutofit/>
          </a:bodyPr>
          <a:lstStyle>
            <a:lvl1pPr>
              <a:lnSpc>
                <a:spcPct val="100000"/>
              </a:lnSpc>
              <a:defRPr sz="1800"/>
            </a:lvl1pPr>
          </a:lstStyle>
          <a:p>
            <a:pPr rtl="0"/>
            <a:r>
              <a:rPr lang="en-GB" noProof="0"/>
              <a:t>Insert text here</a:t>
            </a:r>
          </a:p>
        </p:txBody>
      </p:sp>
      <p:sp>
        <p:nvSpPr>
          <p:cNvPr id="18" name="Text Placeholder 2">
            <a:extLst>
              <a:ext uri="{FF2B5EF4-FFF2-40B4-BE49-F238E27FC236}">
                <a16:creationId xmlns:a16="http://schemas.microsoft.com/office/drawing/2014/main" id="{6ACDC650-288E-4CF5-8546-9F2D5CEC8868}"/>
              </a:ext>
            </a:extLst>
          </p:cNvPr>
          <p:cNvSpPr>
            <a:spLocks noGrp="1"/>
          </p:cNvSpPr>
          <p:nvPr>
            <p:ph type="body" sz="quarter" idx="16" hasCustomPrompt="1"/>
          </p:nvPr>
        </p:nvSpPr>
        <p:spPr>
          <a:xfrm>
            <a:off x="6297611" y="2003375"/>
            <a:ext cx="5094288" cy="526767"/>
          </a:xfrm>
          <a:prstGeom prst="rect">
            <a:avLst/>
          </a:prstGeom>
        </p:spPr>
        <p:txBody>
          <a:bodyPr rtlCol="0"/>
          <a:lstStyle>
            <a:lvl1pPr marL="0" indent="0">
              <a:buNone/>
              <a:defRPr b="1">
                <a:solidFill>
                  <a:schemeClr val="accent4"/>
                </a:solidFill>
              </a:defRPr>
            </a:lvl1pPr>
          </a:lstStyle>
          <a:p>
            <a:pPr lvl="0" rtl="0"/>
            <a:r>
              <a:rPr lang="en-GB" noProof="0"/>
              <a:t>Insert subtitle here</a:t>
            </a:r>
          </a:p>
        </p:txBody>
      </p:sp>
      <p:sp>
        <p:nvSpPr>
          <p:cNvPr id="17" name="Content Placeholder 10">
            <a:extLst>
              <a:ext uri="{FF2B5EF4-FFF2-40B4-BE49-F238E27FC236}">
                <a16:creationId xmlns:a16="http://schemas.microsoft.com/office/drawing/2014/main" id="{956E1F7E-0B80-40DB-8F21-F06D9DD56264}"/>
              </a:ext>
            </a:extLst>
          </p:cNvPr>
          <p:cNvSpPr>
            <a:spLocks noGrp="1"/>
          </p:cNvSpPr>
          <p:nvPr>
            <p:ph idx="13" hasCustomPrompt="1"/>
          </p:nvPr>
        </p:nvSpPr>
        <p:spPr>
          <a:xfrm>
            <a:off x="6297226" y="2551176"/>
            <a:ext cx="5094673" cy="3273552"/>
          </a:xfrm>
          <a:prstGeom prst="rect">
            <a:avLst/>
          </a:prstGeom>
        </p:spPr>
        <p:txBody>
          <a:bodyPr rtlCol="0">
            <a:normAutofit/>
          </a:bodyPr>
          <a:lstStyle>
            <a:lvl1pPr>
              <a:lnSpc>
                <a:spcPct val="100000"/>
              </a:lnSpc>
              <a:defRPr sz="1800"/>
            </a:lvl1pPr>
          </a:lstStyle>
          <a:p>
            <a:pPr rtl="0"/>
            <a:r>
              <a:rPr lang="en-GB" noProof="0"/>
              <a:t>Insert text here</a:t>
            </a:r>
          </a:p>
        </p:txBody>
      </p:sp>
      <p:cxnSp>
        <p:nvCxnSpPr>
          <p:cNvPr id="12" name="Straight Connector 11">
            <a:extLst>
              <a:ext uri="{FF2B5EF4-FFF2-40B4-BE49-F238E27FC236}">
                <a16:creationId xmlns:a16="http://schemas.microsoft.com/office/drawing/2014/main" id="{D91B92C0-6B36-412A-9A49-16AB59FFBEE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7">
            <a:extLst>
              <a:ext uri="{FF2B5EF4-FFF2-40B4-BE49-F238E27FC236}">
                <a16:creationId xmlns:a16="http://schemas.microsoft.com/office/drawing/2014/main" id="{B4EFB36A-E4FD-4966-A091-9BDAF29916F8}"/>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a:t>PRESENTATION TITLE</a:t>
            </a:r>
          </a:p>
        </p:txBody>
      </p:sp>
      <p:sp>
        <p:nvSpPr>
          <p:cNvPr id="14" name="Date Placeholder 6">
            <a:extLst>
              <a:ext uri="{FF2B5EF4-FFF2-40B4-BE49-F238E27FC236}">
                <a16:creationId xmlns:a16="http://schemas.microsoft.com/office/drawing/2014/main" id="{9B52EA1F-D8D0-4F42-B00A-F0E943F82E57}"/>
              </a:ext>
            </a:extLst>
          </p:cNvPr>
          <p:cNvSpPr>
            <a:spLocks noGrp="1"/>
          </p:cNvSpPr>
          <p:nvPr>
            <p:ph type="dt" sz="half" idx="10"/>
          </p:nvPr>
        </p:nvSpPr>
        <p:spPr>
          <a:xfrm>
            <a:off x="8369448" y="6356350"/>
            <a:ext cx="2592594" cy="365125"/>
          </a:xfrm>
        </p:spPr>
        <p:txBody>
          <a:bodyPr rtlCol="0"/>
          <a:lstStyle/>
          <a:p>
            <a:pPr rtl="0"/>
            <a:r>
              <a:rPr lang="en-GB" noProof="0"/>
              <a:t>2/11/20XX</a:t>
            </a:r>
          </a:p>
        </p:txBody>
      </p:sp>
      <p:sp>
        <p:nvSpPr>
          <p:cNvPr id="15" name="Slide Number Placeholder 8">
            <a:extLst>
              <a:ext uri="{FF2B5EF4-FFF2-40B4-BE49-F238E27FC236}">
                <a16:creationId xmlns:a16="http://schemas.microsoft.com/office/drawing/2014/main" id="{498A6230-35B8-4147-9494-90708BFC3330}"/>
              </a:ext>
            </a:extLst>
          </p:cNvPr>
          <p:cNvSpPr>
            <a:spLocks noGrp="1"/>
          </p:cNvSpPr>
          <p:nvPr>
            <p:ph type="sldNum" sz="quarter" idx="12"/>
          </p:nvPr>
        </p:nvSpPr>
        <p:spPr>
          <a:xfrm>
            <a:off x="10919012" y="6356350"/>
            <a:ext cx="672354" cy="365125"/>
          </a:xfrm>
        </p:spPr>
        <p:txBody>
          <a:bodyPr rtlCol="0"/>
          <a:lstStyle/>
          <a:p>
            <a:pPr rtl="0"/>
            <a:fld id="{E30AF5A0-43BB-4336-8627-9123B9144D80}" type="slidenum">
              <a:rPr lang="en-GB" noProof="0" smtClean="0"/>
              <a:t>‹#›</a:t>
            </a:fld>
            <a:endParaRPr lang="en-GB" noProof="0"/>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CC332FB-CD3F-4398-958A-CBE45129A19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9">
            <a:extLst>
              <a:ext uri="{FF2B5EF4-FFF2-40B4-BE49-F238E27FC236}">
                <a16:creationId xmlns:a16="http://schemas.microsoft.com/office/drawing/2014/main" id="{E566CA14-5018-43EE-BB8F-E12209B2C3BD}"/>
              </a:ext>
            </a:extLst>
          </p:cNvPr>
          <p:cNvSpPr>
            <a:spLocks noGrp="1"/>
          </p:cNvSpPr>
          <p:nvPr>
            <p:ph type="title"/>
          </p:nvPr>
        </p:nvSpPr>
        <p:spPr>
          <a:xfrm>
            <a:off x="700087" y="909638"/>
            <a:ext cx="10691813" cy="810192"/>
          </a:xfrm>
          <a:prstGeom prst="rect">
            <a:avLst/>
          </a:prstGeom>
        </p:spPr>
        <p:txBody>
          <a:bodyPr rtlCol="0"/>
          <a:lstStyle/>
          <a:p>
            <a:pPr rtl="0"/>
            <a:r>
              <a:rPr lang="en-US" noProof="0"/>
              <a:t>Click to edit Master title style</a:t>
            </a:r>
            <a:endParaRPr lang="en-GB" noProof="0"/>
          </a:p>
        </p:txBody>
      </p:sp>
      <p:sp>
        <p:nvSpPr>
          <p:cNvPr id="14" name="Text Placeholder 2">
            <a:extLst>
              <a:ext uri="{FF2B5EF4-FFF2-40B4-BE49-F238E27FC236}">
                <a16:creationId xmlns:a16="http://schemas.microsoft.com/office/drawing/2014/main" id="{1A76201F-C7C2-400C-BE9B-F185A832CC24}"/>
              </a:ext>
            </a:extLst>
          </p:cNvPr>
          <p:cNvSpPr>
            <a:spLocks noGrp="1"/>
          </p:cNvSpPr>
          <p:nvPr>
            <p:ph type="body" sz="quarter" idx="15" hasCustomPrompt="1"/>
          </p:nvPr>
        </p:nvSpPr>
        <p:spPr>
          <a:xfrm>
            <a:off x="800099" y="2005870"/>
            <a:ext cx="3390161" cy="526756"/>
          </a:xfrm>
          <a:prstGeom prst="rect">
            <a:avLst/>
          </a:prstGeom>
        </p:spPr>
        <p:txBody>
          <a:bodyPr rtlCol="0"/>
          <a:lstStyle>
            <a:lvl1pPr marL="0" indent="0">
              <a:buNone/>
              <a:defRPr b="1">
                <a:solidFill>
                  <a:schemeClr val="accent4"/>
                </a:solidFill>
              </a:defRPr>
            </a:lvl1pPr>
          </a:lstStyle>
          <a:p>
            <a:pPr lvl="0" rtl="0"/>
            <a:r>
              <a:rPr lang="en-GB" noProof="0"/>
              <a:t>Insert subtitle here</a:t>
            </a:r>
          </a:p>
        </p:txBody>
      </p:sp>
      <p:sp>
        <p:nvSpPr>
          <p:cNvPr id="9" name="Content Placeholder 10">
            <a:extLst>
              <a:ext uri="{FF2B5EF4-FFF2-40B4-BE49-F238E27FC236}">
                <a16:creationId xmlns:a16="http://schemas.microsoft.com/office/drawing/2014/main" id="{A742F7E8-0787-4D2C-B53F-B62C309ED6D6}"/>
              </a:ext>
            </a:extLst>
          </p:cNvPr>
          <p:cNvSpPr>
            <a:spLocks noGrp="1"/>
          </p:cNvSpPr>
          <p:nvPr>
            <p:ph idx="1" hasCustomPrompt="1"/>
          </p:nvPr>
        </p:nvSpPr>
        <p:spPr>
          <a:xfrm>
            <a:off x="800099" y="2552345"/>
            <a:ext cx="3390161" cy="3272810"/>
          </a:xfrm>
          <a:prstGeom prst="rect">
            <a:avLst/>
          </a:prstGeom>
        </p:spPr>
        <p:txBody>
          <a:bodyPr rtlCol="0">
            <a:normAutofit/>
          </a:bodyPr>
          <a:lstStyle>
            <a:lvl1pPr>
              <a:lnSpc>
                <a:spcPct val="100000"/>
              </a:lnSpc>
              <a:defRPr sz="1800"/>
            </a:lvl1pPr>
          </a:lstStyle>
          <a:p>
            <a:pPr rtl="0"/>
            <a:r>
              <a:rPr lang="en-GB" noProof="0"/>
              <a:t>Insert text here</a:t>
            </a:r>
          </a:p>
        </p:txBody>
      </p:sp>
      <p:sp>
        <p:nvSpPr>
          <p:cNvPr id="17" name="Text Placeholder 2">
            <a:extLst>
              <a:ext uri="{FF2B5EF4-FFF2-40B4-BE49-F238E27FC236}">
                <a16:creationId xmlns:a16="http://schemas.microsoft.com/office/drawing/2014/main" id="{ED178B9A-B987-49A0-B73F-70B855C42403}"/>
              </a:ext>
            </a:extLst>
          </p:cNvPr>
          <p:cNvSpPr>
            <a:spLocks noGrp="1"/>
          </p:cNvSpPr>
          <p:nvPr>
            <p:ph type="body" sz="quarter" idx="16" hasCustomPrompt="1"/>
          </p:nvPr>
        </p:nvSpPr>
        <p:spPr>
          <a:xfrm>
            <a:off x="4400919" y="2005870"/>
            <a:ext cx="3390161" cy="526756"/>
          </a:xfrm>
          <a:prstGeom prst="rect">
            <a:avLst/>
          </a:prstGeom>
        </p:spPr>
        <p:txBody>
          <a:bodyPr rtlCol="0"/>
          <a:lstStyle>
            <a:lvl1pPr marL="0" indent="0">
              <a:buNone/>
              <a:defRPr b="1">
                <a:solidFill>
                  <a:schemeClr val="accent4"/>
                </a:solidFill>
              </a:defRPr>
            </a:lvl1pPr>
          </a:lstStyle>
          <a:p>
            <a:pPr lvl="0" rtl="0"/>
            <a:r>
              <a:rPr lang="en-GB" noProof="0"/>
              <a:t>Insert subtitle here</a:t>
            </a:r>
          </a:p>
        </p:txBody>
      </p:sp>
      <p:sp>
        <p:nvSpPr>
          <p:cNvPr id="15" name="Content Placeholder 10">
            <a:extLst>
              <a:ext uri="{FF2B5EF4-FFF2-40B4-BE49-F238E27FC236}">
                <a16:creationId xmlns:a16="http://schemas.microsoft.com/office/drawing/2014/main" id="{407D5990-6E05-4ECC-B930-EA5CF0774CFB}"/>
              </a:ext>
            </a:extLst>
          </p:cNvPr>
          <p:cNvSpPr>
            <a:spLocks noGrp="1"/>
          </p:cNvSpPr>
          <p:nvPr>
            <p:ph idx="13" hasCustomPrompt="1"/>
          </p:nvPr>
        </p:nvSpPr>
        <p:spPr>
          <a:xfrm>
            <a:off x="4400919" y="2552345"/>
            <a:ext cx="3390161" cy="3272810"/>
          </a:xfrm>
          <a:prstGeom prst="rect">
            <a:avLst/>
          </a:prstGeom>
        </p:spPr>
        <p:txBody>
          <a:bodyPr rtlCol="0">
            <a:normAutofit/>
          </a:bodyPr>
          <a:lstStyle>
            <a:lvl1pPr>
              <a:lnSpc>
                <a:spcPct val="100000"/>
              </a:lnSpc>
              <a:defRPr sz="1800"/>
            </a:lvl1pPr>
          </a:lstStyle>
          <a:p>
            <a:pPr rtl="0"/>
            <a:r>
              <a:rPr lang="en-GB" noProof="0"/>
              <a:t>Insert text here</a:t>
            </a:r>
          </a:p>
        </p:txBody>
      </p:sp>
      <p:sp>
        <p:nvSpPr>
          <p:cNvPr id="18" name="Text Placeholder 2">
            <a:extLst>
              <a:ext uri="{FF2B5EF4-FFF2-40B4-BE49-F238E27FC236}">
                <a16:creationId xmlns:a16="http://schemas.microsoft.com/office/drawing/2014/main" id="{C6A58550-98E5-4548-82F6-EE971733A79D}"/>
              </a:ext>
            </a:extLst>
          </p:cNvPr>
          <p:cNvSpPr>
            <a:spLocks noGrp="1"/>
          </p:cNvSpPr>
          <p:nvPr>
            <p:ph type="body" sz="quarter" idx="17" hasCustomPrompt="1"/>
          </p:nvPr>
        </p:nvSpPr>
        <p:spPr>
          <a:xfrm>
            <a:off x="8001739" y="2005870"/>
            <a:ext cx="3390161" cy="526756"/>
          </a:xfrm>
          <a:prstGeom prst="rect">
            <a:avLst/>
          </a:prstGeom>
        </p:spPr>
        <p:txBody>
          <a:bodyPr rtlCol="0"/>
          <a:lstStyle>
            <a:lvl1pPr marL="0" indent="0">
              <a:buNone/>
              <a:defRPr b="1">
                <a:solidFill>
                  <a:schemeClr val="accent4"/>
                </a:solidFill>
              </a:defRPr>
            </a:lvl1pPr>
          </a:lstStyle>
          <a:p>
            <a:pPr lvl="0" rtl="0"/>
            <a:r>
              <a:rPr lang="en-GB" noProof="0"/>
              <a:t>Insert subtitle here</a:t>
            </a:r>
          </a:p>
        </p:txBody>
      </p:sp>
      <p:sp>
        <p:nvSpPr>
          <p:cNvPr id="16" name="Content Placeholder 10">
            <a:extLst>
              <a:ext uri="{FF2B5EF4-FFF2-40B4-BE49-F238E27FC236}">
                <a16:creationId xmlns:a16="http://schemas.microsoft.com/office/drawing/2014/main" id="{6B90AFA0-EDA3-4F21-A480-F56AA1D0BEB6}"/>
              </a:ext>
            </a:extLst>
          </p:cNvPr>
          <p:cNvSpPr>
            <a:spLocks noGrp="1"/>
          </p:cNvSpPr>
          <p:nvPr>
            <p:ph idx="14" hasCustomPrompt="1"/>
          </p:nvPr>
        </p:nvSpPr>
        <p:spPr>
          <a:xfrm>
            <a:off x="8001739" y="2552345"/>
            <a:ext cx="3390161" cy="3272810"/>
          </a:xfrm>
          <a:prstGeom prst="rect">
            <a:avLst/>
          </a:prstGeom>
        </p:spPr>
        <p:txBody>
          <a:bodyPr rtlCol="0">
            <a:normAutofit/>
          </a:bodyPr>
          <a:lstStyle>
            <a:lvl1pPr>
              <a:lnSpc>
                <a:spcPct val="100000"/>
              </a:lnSpc>
              <a:defRPr sz="1800"/>
            </a:lvl1pPr>
          </a:lstStyle>
          <a:p>
            <a:pPr rtl="0"/>
            <a:r>
              <a:rPr lang="en-GB" noProof="0"/>
              <a:t>Insert text here</a:t>
            </a:r>
          </a:p>
        </p:txBody>
      </p:sp>
      <p:cxnSp>
        <p:nvCxnSpPr>
          <p:cNvPr id="10" name="Straight Connector 9">
            <a:extLst>
              <a:ext uri="{FF2B5EF4-FFF2-40B4-BE49-F238E27FC236}">
                <a16:creationId xmlns:a16="http://schemas.microsoft.com/office/drawing/2014/main" id="{9346E7C8-F905-4B13-8FD6-185A0418404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7">
            <a:extLst>
              <a:ext uri="{FF2B5EF4-FFF2-40B4-BE49-F238E27FC236}">
                <a16:creationId xmlns:a16="http://schemas.microsoft.com/office/drawing/2014/main" id="{A0E3EE3A-87F3-4F60-90D8-938E4BBC2B4D}"/>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a:t>PRESENTATION TITLE</a:t>
            </a:r>
          </a:p>
        </p:txBody>
      </p:sp>
      <p:sp>
        <p:nvSpPr>
          <p:cNvPr id="12" name="Date Placeholder 6">
            <a:extLst>
              <a:ext uri="{FF2B5EF4-FFF2-40B4-BE49-F238E27FC236}">
                <a16:creationId xmlns:a16="http://schemas.microsoft.com/office/drawing/2014/main" id="{F1449B0C-8214-4186-9666-E63CCA09094E}"/>
              </a:ext>
            </a:extLst>
          </p:cNvPr>
          <p:cNvSpPr>
            <a:spLocks noGrp="1"/>
          </p:cNvSpPr>
          <p:nvPr>
            <p:ph type="dt" sz="half" idx="10"/>
          </p:nvPr>
        </p:nvSpPr>
        <p:spPr>
          <a:xfrm>
            <a:off x="8369448" y="6356350"/>
            <a:ext cx="2592594" cy="365125"/>
          </a:xfrm>
        </p:spPr>
        <p:txBody>
          <a:bodyPr rtlCol="0"/>
          <a:lstStyle/>
          <a:p>
            <a:pPr rtl="0"/>
            <a:r>
              <a:rPr lang="en-GB" noProof="0"/>
              <a:t>2/11/20XX</a:t>
            </a:r>
          </a:p>
        </p:txBody>
      </p:sp>
      <p:sp>
        <p:nvSpPr>
          <p:cNvPr id="13" name="Slide Number Placeholder 8">
            <a:extLst>
              <a:ext uri="{FF2B5EF4-FFF2-40B4-BE49-F238E27FC236}">
                <a16:creationId xmlns:a16="http://schemas.microsoft.com/office/drawing/2014/main" id="{F5DDBFC0-CC80-4B03-B5F5-3C57166DCA88}"/>
              </a:ext>
            </a:extLst>
          </p:cNvPr>
          <p:cNvSpPr>
            <a:spLocks noGrp="1"/>
          </p:cNvSpPr>
          <p:nvPr>
            <p:ph type="sldNum" sz="quarter" idx="12"/>
          </p:nvPr>
        </p:nvSpPr>
        <p:spPr>
          <a:xfrm>
            <a:off x="10919012" y="6356350"/>
            <a:ext cx="672354" cy="365125"/>
          </a:xfrm>
        </p:spPr>
        <p:txBody>
          <a:bodyPr rtlCol="0"/>
          <a:lstStyle/>
          <a:p>
            <a:pPr rtl="0"/>
            <a:fld id="{E30AF5A0-43BB-4336-8627-9123B9144D80}" type="slidenum">
              <a:rPr lang="en-GB" noProof="0" smtClean="0"/>
              <a:t>‹#›</a:t>
            </a:fld>
            <a:endParaRPr lang="en-GB" noProof="0"/>
          </a:p>
        </p:txBody>
      </p:sp>
    </p:spTree>
    <p:extLst>
      <p:ext uri="{BB962C8B-B14F-4D97-AF65-F5344CB8AC3E}">
        <p14:creationId xmlns:p14="http://schemas.microsoft.com/office/powerpoint/2010/main" val="298645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01BF5DB-2BF3-4196-B1CF-82B7CDCC02DC}"/>
              </a:ext>
              <a:ext uri="{C183D7F6-B498-43B3-948B-1728B52AA6E4}">
                <adec:decorative xmlns:adec="http://schemas.microsoft.com/office/drawing/2017/decorative" val="1"/>
              </a:ext>
            </a:extLst>
          </p:cNvPr>
          <p:cNvCxnSpPr>
            <a:cxnSpLocks/>
          </p:cNvCxnSpPr>
          <p:nvPr userDrawn="1"/>
        </p:nvCxnSpPr>
        <p:spPr>
          <a:xfrm>
            <a:off x="7987523" y="729692"/>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168DC13D-FFC6-4CC5-B9F8-B3B0961093A9}"/>
              </a:ext>
            </a:extLst>
          </p:cNvPr>
          <p:cNvSpPr>
            <a:spLocks noGrp="1"/>
          </p:cNvSpPr>
          <p:nvPr>
            <p:ph type="title"/>
          </p:nvPr>
        </p:nvSpPr>
        <p:spPr>
          <a:xfrm>
            <a:off x="7887511" y="909639"/>
            <a:ext cx="3703856" cy="1290636"/>
          </a:xfrm>
          <a:prstGeom prst="rect">
            <a:avLst/>
          </a:prstGeom>
        </p:spPr>
        <p:txBody>
          <a:bodyPr rtlCol="0">
            <a:normAutofit/>
          </a:bodyPr>
          <a:lstStyle/>
          <a:p>
            <a:pPr rtl="0"/>
            <a:r>
              <a:rPr lang="en-US" noProof="0"/>
              <a:t>Click to edit Master title style</a:t>
            </a:r>
            <a:endParaRPr lang="en-GB" noProof="0"/>
          </a:p>
        </p:txBody>
      </p:sp>
      <p:sp>
        <p:nvSpPr>
          <p:cNvPr id="51" name="Picture Placeholder 37">
            <a:extLst>
              <a:ext uri="{FF2B5EF4-FFF2-40B4-BE49-F238E27FC236}">
                <a16:creationId xmlns:a16="http://schemas.microsoft.com/office/drawing/2014/main" id="{F1AD5C34-DDA9-421B-A3C2-4D014B3D3FBD}"/>
              </a:ext>
            </a:extLst>
          </p:cNvPr>
          <p:cNvSpPr>
            <a:spLocks noGrp="1"/>
          </p:cNvSpPr>
          <p:nvPr>
            <p:ph type="pic" sz="quarter" idx="13" hasCustomPrompt="1"/>
          </p:nvPr>
        </p:nvSpPr>
        <p:spPr>
          <a:xfrm>
            <a:off x="715383" y="723900"/>
            <a:ext cx="3179762" cy="2160588"/>
          </a:xfrm>
          <a:prstGeom prst="rect">
            <a:avLst/>
          </a:prstGeom>
        </p:spPr>
        <p:txBody>
          <a:bodyPr rtlCol="0"/>
          <a:lstStyle>
            <a:lvl1pPr marL="0" indent="0" algn="ctr">
              <a:buNone/>
              <a:defRPr/>
            </a:lvl1pPr>
          </a:lstStyle>
          <a:p>
            <a:pPr rtl="0"/>
            <a:r>
              <a:rPr lang="en-GB" noProof="0"/>
              <a:t>Insert photo here</a:t>
            </a:r>
          </a:p>
        </p:txBody>
      </p:sp>
      <p:sp>
        <p:nvSpPr>
          <p:cNvPr id="53" name="Picture Placeholder 43">
            <a:extLst>
              <a:ext uri="{FF2B5EF4-FFF2-40B4-BE49-F238E27FC236}">
                <a16:creationId xmlns:a16="http://schemas.microsoft.com/office/drawing/2014/main" id="{11508423-C6F4-4605-9E6D-1ED73334D0F5}"/>
              </a:ext>
            </a:extLst>
          </p:cNvPr>
          <p:cNvSpPr>
            <a:spLocks noGrp="1"/>
          </p:cNvSpPr>
          <p:nvPr>
            <p:ph type="pic" sz="quarter" idx="15" hasCustomPrompt="1"/>
          </p:nvPr>
        </p:nvSpPr>
        <p:spPr>
          <a:xfrm>
            <a:off x="715383" y="3048000"/>
            <a:ext cx="3178175" cy="3086100"/>
          </a:xfrm>
          <a:prstGeom prst="rect">
            <a:avLst/>
          </a:prstGeom>
        </p:spPr>
        <p:txBody>
          <a:bodyPr rtlCol="0"/>
          <a:lstStyle>
            <a:lvl1pPr marL="0" indent="0" algn="ctr">
              <a:buNone/>
              <a:defRPr/>
            </a:lvl1pPr>
          </a:lstStyle>
          <a:p>
            <a:pPr rtl="0"/>
            <a:r>
              <a:rPr lang="en-GB" noProof="0"/>
              <a:t>Insert photo here</a:t>
            </a:r>
          </a:p>
        </p:txBody>
      </p:sp>
      <p:sp>
        <p:nvSpPr>
          <p:cNvPr id="57" name="Picture Placeholder 55">
            <a:extLst>
              <a:ext uri="{FF2B5EF4-FFF2-40B4-BE49-F238E27FC236}">
                <a16:creationId xmlns:a16="http://schemas.microsoft.com/office/drawing/2014/main" id="{1692DD91-8169-4A90-9D17-8A60286225FF}"/>
              </a:ext>
            </a:extLst>
          </p:cNvPr>
          <p:cNvSpPr>
            <a:spLocks noGrp="1"/>
          </p:cNvSpPr>
          <p:nvPr>
            <p:ph type="pic" sz="quarter" idx="17" hasCustomPrompt="1"/>
          </p:nvPr>
        </p:nvSpPr>
        <p:spPr>
          <a:xfrm>
            <a:off x="4040188" y="723900"/>
            <a:ext cx="3371850" cy="3159125"/>
          </a:xfrm>
          <a:prstGeom prst="rect">
            <a:avLst/>
          </a:prstGeom>
        </p:spPr>
        <p:txBody>
          <a:bodyPr rtlCol="0"/>
          <a:lstStyle>
            <a:lvl1pPr marL="0" indent="0" algn="ctr">
              <a:buNone/>
              <a:defRPr/>
            </a:lvl1pPr>
          </a:lstStyle>
          <a:p>
            <a:pPr rtl="0"/>
            <a:r>
              <a:rPr lang="en-GB" noProof="0"/>
              <a:t>Insert photo here</a:t>
            </a:r>
          </a:p>
        </p:txBody>
      </p:sp>
      <p:sp>
        <p:nvSpPr>
          <p:cNvPr id="54" name="Picture Placeholder 45">
            <a:extLst>
              <a:ext uri="{FF2B5EF4-FFF2-40B4-BE49-F238E27FC236}">
                <a16:creationId xmlns:a16="http://schemas.microsoft.com/office/drawing/2014/main" id="{30A5BEAE-CA80-4FFD-8DD4-5B7413AF51D2}"/>
              </a:ext>
            </a:extLst>
          </p:cNvPr>
          <p:cNvSpPr>
            <a:spLocks noGrp="1"/>
          </p:cNvSpPr>
          <p:nvPr>
            <p:ph type="pic" sz="quarter" idx="16" hasCustomPrompt="1"/>
          </p:nvPr>
        </p:nvSpPr>
        <p:spPr>
          <a:xfrm>
            <a:off x="4039608" y="4038600"/>
            <a:ext cx="3371659" cy="2095500"/>
          </a:xfrm>
          <a:prstGeom prst="rect">
            <a:avLst/>
          </a:prstGeom>
        </p:spPr>
        <p:txBody>
          <a:bodyPr rtlCol="0"/>
          <a:lstStyle>
            <a:lvl1pPr marL="0" indent="0" algn="ctr">
              <a:buNone/>
              <a:defRPr/>
            </a:lvl1pPr>
          </a:lstStyle>
          <a:p>
            <a:pPr rtl="0"/>
            <a:r>
              <a:rPr lang="en-GB" noProof="0"/>
              <a:t>Insert photo here</a:t>
            </a:r>
          </a:p>
        </p:txBody>
      </p:sp>
      <p:sp>
        <p:nvSpPr>
          <p:cNvPr id="29" name="Content Placeholder 14">
            <a:extLst>
              <a:ext uri="{FF2B5EF4-FFF2-40B4-BE49-F238E27FC236}">
                <a16:creationId xmlns:a16="http://schemas.microsoft.com/office/drawing/2014/main" id="{4B2044C0-1C45-402D-BC20-0EB82BDB4F68}"/>
              </a:ext>
            </a:extLst>
          </p:cNvPr>
          <p:cNvSpPr>
            <a:spLocks noGrp="1"/>
          </p:cNvSpPr>
          <p:nvPr>
            <p:ph idx="1"/>
          </p:nvPr>
        </p:nvSpPr>
        <p:spPr>
          <a:xfrm>
            <a:off x="7887510" y="2380221"/>
            <a:ext cx="3703856" cy="3866403"/>
          </a:xfrm>
          <a:prstGeom prst="rect">
            <a:avLst/>
          </a:prstGeom>
        </p:spPr>
        <p:txBody>
          <a:bodyPr rtlCol="0">
            <a:normAutofit/>
          </a:bodyPr>
          <a:lstStyle>
            <a:lvl1pPr marL="0" indent="0">
              <a:lnSpc>
                <a:spcPct val="100000"/>
              </a:lnSpc>
              <a:buNone/>
              <a:defRPr sz="1800"/>
            </a:lvl1pPr>
          </a:lstStyle>
          <a:p>
            <a:pPr lvl="0" rtl="0"/>
            <a:r>
              <a:rPr lang="en-US" noProof="0"/>
              <a:t>Click to edit Master text styles</a:t>
            </a:r>
          </a:p>
        </p:txBody>
      </p:sp>
      <p:sp>
        <p:nvSpPr>
          <p:cNvPr id="34" name="Footer Placeholder 7">
            <a:extLst>
              <a:ext uri="{FF2B5EF4-FFF2-40B4-BE49-F238E27FC236}">
                <a16:creationId xmlns:a16="http://schemas.microsoft.com/office/drawing/2014/main" id="{30EE29E3-4F8E-469E-9B99-E29176094DE4}"/>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a:t>PRESENTATION TITLE</a:t>
            </a:r>
          </a:p>
        </p:txBody>
      </p:sp>
      <p:sp>
        <p:nvSpPr>
          <p:cNvPr id="35" name="Date Placeholder 6">
            <a:extLst>
              <a:ext uri="{FF2B5EF4-FFF2-40B4-BE49-F238E27FC236}">
                <a16:creationId xmlns:a16="http://schemas.microsoft.com/office/drawing/2014/main" id="{58513823-D81E-4B8B-85E6-EB11EA54DF40}"/>
              </a:ext>
            </a:extLst>
          </p:cNvPr>
          <p:cNvSpPr>
            <a:spLocks noGrp="1"/>
          </p:cNvSpPr>
          <p:nvPr>
            <p:ph type="dt" sz="half" idx="10"/>
          </p:nvPr>
        </p:nvSpPr>
        <p:spPr>
          <a:xfrm>
            <a:off x="8369448" y="6356350"/>
            <a:ext cx="2592594" cy="365125"/>
          </a:xfrm>
        </p:spPr>
        <p:txBody>
          <a:bodyPr rtlCol="0"/>
          <a:lstStyle/>
          <a:p>
            <a:pPr rtl="0"/>
            <a:r>
              <a:rPr lang="en-GB" noProof="0"/>
              <a:t>2/11/20XX</a:t>
            </a:r>
          </a:p>
        </p:txBody>
      </p:sp>
      <p:sp>
        <p:nvSpPr>
          <p:cNvPr id="36" name="Slide Number Placeholder 8">
            <a:extLst>
              <a:ext uri="{FF2B5EF4-FFF2-40B4-BE49-F238E27FC236}">
                <a16:creationId xmlns:a16="http://schemas.microsoft.com/office/drawing/2014/main" id="{9D43A613-4A7D-4C9F-B407-154A1FB83858}"/>
              </a:ext>
            </a:extLst>
          </p:cNvPr>
          <p:cNvSpPr>
            <a:spLocks noGrp="1"/>
          </p:cNvSpPr>
          <p:nvPr>
            <p:ph type="sldNum" sz="quarter" idx="12"/>
          </p:nvPr>
        </p:nvSpPr>
        <p:spPr>
          <a:xfrm>
            <a:off x="10919012" y="6356350"/>
            <a:ext cx="672354" cy="365125"/>
          </a:xfrm>
        </p:spPr>
        <p:txBody>
          <a:bodyPr rtlCol="0"/>
          <a:lstStyle/>
          <a:p>
            <a:pPr rtl="0"/>
            <a:fld id="{DE330D17-32E5-404A-9262-6A998ABC0878}" type="slidenum">
              <a:rPr lang="en-GB" noProof="0" smtClean="0"/>
              <a:t>‹#›</a:t>
            </a:fld>
            <a:endParaRPr lang="en-GB" noProof="0"/>
          </a:p>
        </p:txBody>
      </p:sp>
    </p:spTree>
    <p:extLst>
      <p:ext uri="{BB962C8B-B14F-4D97-AF65-F5344CB8AC3E}">
        <p14:creationId xmlns:p14="http://schemas.microsoft.com/office/powerpoint/2010/main" val="252270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A2404A1-BF4E-4858-BD1C-1BEFE71B63DE}"/>
              </a:ext>
            </a:extLst>
          </p:cNvPr>
          <p:cNvSpPr>
            <a:spLocks noGrp="1"/>
          </p:cNvSpPr>
          <p:nvPr>
            <p:ph type="ctrTitle" hasCustomPrompt="1"/>
          </p:nvPr>
        </p:nvSpPr>
        <p:spPr>
          <a:xfrm>
            <a:off x="695325" y="4296094"/>
            <a:ext cx="10782299" cy="1100621"/>
          </a:xfrm>
          <a:prstGeom prst="rect">
            <a:avLst/>
          </a:prstGeom>
        </p:spPr>
        <p:txBody>
          <a:bodyPr rtlCol="0">
            <a:normAutofit/>
          </a:bodyPr>
          <a:lstStyle>
            <a:lvl1pPr>
              <a:defRPr>
                <a:solidFill>
                  <a:schemeClr val="bg1"/>
                </a:solidFill>
              </a:defRPr>
            </a:lvl1pPr>
          </a:lstStyle>
          <a:p>
            <a:pPr rtl="0"/>
            <a:r>
              <a:rPr lang="en-GB" noProof="0"/>
              <a:t>Click to add title</a:t>
            </a:r>
          </a:p>
        </p:txBody>
      </p:sp>
      <p:sp>
        <p:nvSpPr>
          <p:cNvPr id="9" name="Subtitle 2">
            <a:extLst>
              <a:ext uri="{FF2B5EF4-FFF2-40B4-BE49-F238E27FC236}">
                <a16:creationId xmlns:a16="http://schemas.microsoft.com/office/drawing/2014/main" id="{B0053544-3012-4C81-98D6-E2665A3A3F5D}"/>
              </a:ext>
            </a:extLst>
          </p:cNvPr>
          <p:cNvSpPr>
            <a:spLocks noGrp="1"/>
          </p:cNvSpPr>
          <p:nvPr>
            <p:ph type="subTitle" idx="1" hasCustomPrompt="1"/>
          </p:nvPr>
        </p:nvSpPr>
        <p:spPr>
          <a:xfrm>
            <a:off x="695324" y="5533242"/>
            <a:ext cx="9972675" cy="543505"/>
          </a:xfrm>
          <a:prstGeom prst="rect">
            <a:avLst/>
          </a:prstGeom>
        </p:spPr>
        <p:txBody>
          <a:bodyPr rtlCol="0" anchor="t"/>
          <a:lstStyle>
            <a:lvl1pPr marL="0" indent="0">
              <a:buNone/>
              <a:defRPr sz="1800">
                <a:solidFill>
                  <a:schemeClr val="bg1"/>
                </a:solidFill>
              </a:defRPr>
            </a:lvl1pPr>
          </a:lstStyle>
          <a:p>
            <a:pPr rtl="0"/>
            <a:r>
              <a:rPr lang="en-GB" noProof="0"/>
              <a:t>Click to add subtitle</a:t>
            </a:r>
          </a:p>
        </p:txBody>
      </p:sp>
      <p:sp>
        <p:nvSpPr>
          <p:cNvPr id="20" name="Picture Placeholder 16">
            <a:extLst>
              <a:ext uri="{FF2B5EF4-FFF2-40B4-BE49-F238E27FC236}">
                <a16:creationId xmlns:a16="http://schemas.microsoft.com/office/drawing/2014/main" id="{C177CBDB-952D-484B-B43B-F988558931C5}"/>
              </a:ext>
            </a:extLst>
          </p:cNvPr>
          <p:cNvSpPr>
            <a:spLocks noGrp="1"/>
          </p:cNvSpPr>
          <p:nvPr>
            <p:ph type="pic" sz="quarter" idx="13" hasCustomPrompt="1"/>
          </p:nvPr>
        </p:nvSpPr>
        <p:spPr>
          <a:xfrm>
            <a:off x="800100" y="727075"/>
            <a:ext cx="5176838" cy="3071813"/>
          </a:xfrm>
          <a:prstGeom prst="rect">
            <a:avLst/>
          </a:prstGeom>
        </p:spPr>
        <p:txBody>
          <a:bodyPr rtlCol="0"/>
          <a:lstStyle>
            <a:lvl1pPr marL="0" indent="0" algn="ctr">
              <a:buNone/>
              <a:defRPr>
                <a:solidFill>
                  <a:schemeClr val="bg1"/>
                </a:solidFill>
              </a:defRPr>
            </a:lvl1pPr>
          </a:lstStyle>
          <a:p>
            <a:pPr rtl="0"/>
            <a:r>
              <a:rPr lang="en-GB" noProof="0"/>
              <a:t>Insert photo here</a:t>
            </a:r>
          </a:p>
        </p:txBody>
      </p:sp>
      <p:sp>
        <p:nvSpPr>
          <p:cNvPr id="21" name="Picture Placeholder 18">
            <a:extLst>
              <a:ext uri="{FF2B5EF4-FFF2-40B4-BE49-F238E27FC236}">
                <a16:creationId xmlns:a16="http://schemas.microsoft.com/office/drawing/2014/main" id="{D789E88D-76E7-4745-B062-102E233A6722}"/>
              </a:ext>
            </a:extLst>
          </p:cNvPr>
          <p:cNvSpPr>
            <a:spLocks noGrp="1"/>
          </p:cNvSpPr>
          <p:nvPr>
            <p:ph type="pic" sz="quarter" idx="14" hasCustomPrompt="1"/>
          </p:nvPr>
        </p:nvSpPr>
        <p:spPr>
          <a:xfrm>
            <a:off x="6146800" y="727075"/>
            <a:ext cx="5245100" cy="3070225"/>
          </a:xfrm>
          <a:prstGeom prst="rect">
            <a:avLst/>
          </a:prstGeom>
        </p:spPr>
        <p:txBody>
          <a:bodyPr rtlCol="0"/>
          <a:lstStyle>
            <a:lvl1pPr marL="0" indent="0" algn="ctr">
              <a:buNone/>
              <a:defRPr>
                <a:solidFill>
                  <a:schemeClr val="bg1"/>
                </a:solidFill>
              </a:defRPr>
            </a:lvl1pPr>
          </a:lstStyle>
          <a:p>
            <a:pPr rtl="0"/>
            <a:r>
              <a:rPr lang="en-GB" noProof="0"/>
              <a:t>Insert photo here</a:t>
            </a:r>
          </a:p>
        </p:txBody>
      </p:sp>
      <p:cxnSp>
        <p:nvCxnSpPr>
          <p:cNvPr id="12" name="Straight Connector 11">
            <a:extLst>
              <a:ext uri="{FF2B5EF4-FFF2-40B4-BE49-F238E27FC236}">
                <a16:creationId xmlns:a16="http://schemas.microsoft.com/office/drawing/2014/main" id="{433A5CE3-0C01-4DBF-926A-2F9BFD0432AB}"/>
              </a:ext>
              <a:ext uri="{C183D7F6-B498-43B3-948B-1728B52AA6E4}">
                <adec:decorative xmlns:adec="http://schemas.microsoft.com/office/drawing/2017/decorative" val="1"/>
              </a:ext>
            </a:extLst>
          </p:cNvPr>
          <p:cNvCxnSpPr>
            <a:cxnSpLocks/>
          </p:cNvCxnSpPr>
          <p:nvPr userDrawn="1"/>
        </p:nvCxnSpPr>
        <p:spPr>
          <a:xfrm>
            <a:off x="800100" y="4144434"/>
            <a:ext cx="106299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11">
            <a:extLst>
              <a:ext uri="{FF2B5EF4-FFF2-40B4-BE49-F238E27FC236}">
                <a16:creationId xmlns:a16="http://schemas.microsoft.com/office/drawing/2014/main" id="{083D82F8-F43B-4D01-891B-F77BC6F6F877}"/>
              </a:ext>
            </a:extLst>
          </p:cNvPr>
          <p:cNvSpPr>
            <a:spLocks noGrp="1"/>
          </p:cNvSpPr>
          <p:nvPr>
            <p:ph type="ftr" sz="quarter" idx="11"/>
          </p:nvPr>
        </p:nvSpPr>
        <p:spPr>
          <a:xfrm>
            <a:off x="715383" y="6356350"/>
            <a:ext cx="4539727" cy="365125"/>
          </a:xfrm>
        </p:spPr>
        <p:txBody>
          <a:bodyPr rtlCol="0"/>
          <a:lstStyle>
            <a:lvl1pPr>
              <a:defRPr>
                <a:solidFill>
                  <a:schemeClr val="bg1"/>
                </a:solidFill>
              </a:defRPr>
            </a:lvl1pPr>
          </a:lstStyle>
          <a:p>
            <a:pPr rtl="0"/>
            <a:r>
              <a:rPr lang="en-GB" noProof="0"/>
              <a:t>PRESENTATION TITLE</a:t>
            </a:r>
          </a:p>
        </p:txBody>
      </p:sp>
      <p:sp>
        <p:nvSpPr>
          <p:cNvPr id="14" name="Date Placeholder 6">
            <a:extLst>
              <a:ext uri="{FF2B5EF4-FFF2-40B4-BE49-F238E27FC236}">
                <a16:creationId xmlns:a16="http://schemas.microsoft.com/office/drawing/2014/main" id="{B8CBC856-A31F-40C2-B7EA-91B860D3066C}"/>
              </a:ext>
            </a:extLst>
          </p:cNvPr>
          <p:cNvSpPr>
            <a:spLocks noGrp="1"/>
          </p:cNvSpPr>
          <p:nvPr>
            <p:ph type="dt" sz="half" idx="10"/>
          </p:nvPr>
        </p:nvSpPr>
        <p:spPr>
          <a:xfrm>
            <a:off x="8369448" y="6356350"/>
            <a:ext cx="2592594" cy="365125"/>
          </a:xfrm>
        </p:spPr>
        <p:txBody>
          <a:bodyPr rtlCol="0"/>
          <a:lstStyle>
            <a:lvl1pPr>
              <a:defRPr>
                <a:solidFill>
                  <a:schemeClr val="bg1"/>
                </a:solidFill>
              </a:defRPr>
            </a:lvl1pPr>
          </a:lstStyle>
          <a:p>
            <a:pPr rtl="0"/>
            <a:r>
              <a:rPr lang="en-GB" noProof="0"/>
              <a:t>2/11/20XX</a:t>
            </a:r>
          </a:p>
        </p:txBody>
      </p:sp>
      <p:sp>
        <p:nvSpPr>
          <p:cNvPr id="15" name="Slide Number Placeholder 10">
            <a:extLst>
              <a:ext uri="{FF2B5EF4-FFF2-40B4-BE49-F238E27FC236}">
                <a16:creationId xmlns:a16="http://schemas.microsoft.com/office/drawing/2014/main" id="{966FFB51-C55B-469E-B3C6-1A6369920BE5}"/>
              </a:ext>
            </a:extLst>
          </p:cNvPr>
          <p:cNvSpPr>
            <a:spLocks noGrp="1"/>
          </p:cNvSpPr>
          <p:nvPr>
            <p:ph type="sldNum" sz="quarter" idx="12"/>
          </p:nvPr>
        </p:nvSpPr>
        <p:spPr>
          <a:xfrm>
            <a:off x="10919012" y="6356350"/>
            <a:ext cx="672354" cy="365125"/>
          </a:xfrm>
        </p:spPr>
        <p:txBody>
          <a:bodyPr rtlCol="0"/>
          <a:lstStyle>
            <a:lvl1pPr>
              <a:defRPr>
                <a:solidFill>
                  <a:schemeClr val="bg1"/>
                </a:solidFill>
              </a:defRPr>
            </a:lvl1pPr>
          </a:lstStyle>
          <a:p>
            <a:pPr rtl="0"/>
            <a:fld id="{A53D7EE4-1EDB-42FD-B6B7-A82C9F31F0F4}" type="slidenum">
              <a:rPr lang="en-GB" noProof="0" smtClean="0"/>
              <a:pPr/>
              <a:t>‹#›</a:t>
            </a:fld>
            <a:endParaRPr lang="en-GB" noProof="0"/>
          </a:p>
        </p:txBody>
      </p:sp>
    </p:spTree>
    <p:extLst>
      <p:ext uri="{BB962C8B-B14F-4D97-AF65-F5344CB8AC3E}">
        <p14:creationId xmlns:p14="http://schemas.microsoft.com/office/powerpoint/2010/main" val="337097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95A76E-1EF3-4F47-9E87-6FCAB7D5DFE2}"/>
              </a:ext>
            </a:extLst>
          </p:cNvPr>
          <p:cNvSpPr>
            <a:spLocks noGrp="1"/>
          </p:cNvSpPr>
          <p:nvPr>
            <p:ph type="title"/>
          </p:nvPr>
        </p:nvSpPr>
        <p:spPr>
          <a:xfrm>
            <a:off x="5604846" y="860615"/>
            <a:ext cx="5922279" cy="1272986"/>
          </a:xfrm>
          <a:prstGeom prst="rect">
            <a:avLst/>
          </a:prstGeom>
        </p:spPr>
        <p:txBody>
          <a:bodyPr rtlCol="0">
            <a:normAutofit/>
          </a:bodyPr>
          <a:lstStyle/>
          <a:p>
            <a:pPr rtl="0"/>
            <a:r>
              <a:rPr lang="en-US" sz="4000" noProof="0"/>
              <a:t>Click to edit Master title style</a:t>
            </a:r>
            <a:endParaRPr lang="en-GB" sz="4000" noProof="0"/>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hasCustomPrompt="1"/>
          </p:nvPr>
        </p:nvSpPr>
        <p:spPr>
          <a:xfrm>
            <a:off x="-1" y="1"/>
            <a:ext cx="4876799" cy="6858000"/>
          </a:xfrm>
          <a:prstGeom prst="rect">
            <a:avLst/>
          </a:prstGeom>
        </p:spPr>
        <p:txBody>
          <a:bodyPr rtlCol="0"/>
          <a:lstStyle>
            <a:lvl1pPr marL="0" indent="0" algn="ctr">
              <a:buNone/>
              <a:defRPr/>
            </a:lvl1pPr>
          </a:lstStyle>
          <a:p>
            <a:pPr rtl="0"/>
            <a:r>
              <a:rPr lang="en-GB" noProof="0"/>
              <a:t>Insert photo here</a:t>
            </a:r>
          </a:p>
        </p:txBody>
      </p:sp>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09D5546-AD01-4B29-B174-EDA7105100BE}"/>
              </a:ext>
            </a:extLst>
          </p:cNvPr>
          <p:cNvSpPr>
            <a:spLocks noGrp="1"/>
          </p:cNvSpPr>
          <p:nvPr>
            <p:ph idx="1"/>
          </p:nvPr>
        </p:nvSpPr>
        <p:spPr>
          <a:xfrm>
            <a:off x="5566943" y="2133600"/>
            <a:ext cx="6005933" cy="3774464"/>
          </a:xfrm>
          <a:prstGeom prst="rect">
            <a:avLst/>
          </a:prstGeom>
        </p:spPr>
        <p:txBody>
          <a:bodyPr rtlCol="0">
            <a:normAutofit/>
          </a:bodyPr>
          <a:lstStyle>
            <a:lvl1pPr marL="0" indent="0">
              <a:lnSpc>
                <a:spcPct val="100000"/>
              </a:lnSpc>
              <a:buNone/>
              <a:defRPr sz="1800"/>
            </a:lvl1pPr>
          </a:lstStyle>
          <a:p>
            <a:pPr lvl="0" rtl="0"/>
            <a:r>
              <a:rPr lang="en-US" noProof="0"/>
              <a:t>Click to edit Master text styles</a:t>
            </a:r>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F3B2F557-7BE5-4154-A82F-928EE54A585D}"/>
              </a:ext>
            </a:extLst>
          </p:cNvPr>
          <p:cNvSpPr>
            <a:spLocks noGrp="1"/>
          </p:cNvSpPr>
          <p:nvPr>
            <p:ph type="ftr" sz="quarter" idx="11"/>
          </p:nvPr>
        </p:nvSpPr>
        <p:spPr>
          <a:xfrm>
            <a:off x="715383" y="6356350"/>
            <a:ext cx="4539727" cy="365125"/>
          </a:xfrm>
          <a:prstGeom prst="rect">
            <a:avLst/>
          </a:prstGeom>
        </p:spPr>
        <p:txBody>
          <a:bodyPr rtlCol="0"/>
          <a:lstStyle>
            <a:lvl1pPr>
              <a:defRPr>
                <a:solidFill>
                  <a:schemeClr val="bg1"/>
                </a:solidFill>
                <a:effectLst/>
              </a:defRPr>
            </a:lvl1pPr>
          </a:lstStyle>
          <a:p>
            <a:pPr rtl="0"/>
            <a:r>
              <a:rPr lang="en-GB" noProof="0"/>
              <a:t>PRESENTATION TITLE</a:t>
            </a:r>
          </a:p>
        </p:txBody>
      </p:sp>
      <p:sp>
        <p:nvSpPr>
          <p:cNvPr id="14" name="Date Placeholder 3">
            <a:extLst>
              <a:ext uri="{FF2B5EF4-FFF2-40B4-BE49-F238E27FC236}">
                <a16:creationId xmlns:a16="http://schemas.microsoft.com/office/drawing/2014/main" id="{DE54A7E3-1026-464C-BB67-2D7F714067E7}"/>
              </a:ext>
            </a:extLst>
          </p:cNvPr>
          <p:cNvSpPr>
            <a:spLocks noGrp="1"/>
          </p:cNvSpPr>
          <p:nvPr>
            <p:ph type="dt" sz="half" idx="10"/>
          </p:nvPr>
        </p:nvSpPr>
        <p:spPr>
          <a:xfrm>
            <a:off x="8369448" y="6356350"/>
            <a:ext cx="2592594" cy="365125"/>
          </a:xfrm>
          <a:prstGeom prst="rect">
            <a:avLst/>
          </a:prstGeom>
        </p:spPr>
        <p:txBody>
          <a:bodyPr rtlCol="0"/>
          <a:lstStyle/>
          <a:p>
            <a:pPr rtl="0"/>
            <a:r>
              <a:rPr lang="en-GB" noProof="0"/>
              <a:t>2/11/20XX</a:t>
            </a:r>
          </a:p>
        </p:txBody>
      </p:sp>
      <p:sp>
        <p:nvSpPr>
          <p:cNvPr id="15" name="Slide Number Placeholder 5">
            <a:extLst>
              <a:ext uri="{FF2B5EF4-FFF2-40B4-BE49-F238E27FC236}">
                <a16:creationId xmlns:a16="http://schemas.microsoft.com/office/drawing/2014/main" id="{F1723F54-B646-4D12-AEA1-08269C254710}"/>
              </a:ext>
            </a:extLst>
          </p:cNvPr>
          <p:cNvSpPr>
            <a:spLocks noGrp="1"/>
          </p:cNvSpPr>
          <p:nvPr>
            <p:ph type="sldNum" sz="quarter" idx="12"/>
          </p:nvPr>
        </p:nvSpPr>
        <p:spPr>
          <a:xfrm>
            <a:off x="10919012" y="6356350"/>
            <a:ext cx="672354" cy="365125"/>
          </a:xfrm>
          <a:prstGeom prst="rect">
            <a:avLst/>
          </a:prstGeom>
        </p:spPr>
        <p:txBody>
          <a:bodyPr rtlCol="0"/>
          <a:lstStyle/>
          <a:p>
            <a:pPr rtl="0"/>
            <a:fld id="{E30AF5A0-43BB-4336-8627-9123B9144D80}" type="slidenum">
              <a:rPr lang="en-GB" noProof="0" smtClean="0"/>
              <a:t>‹#›</a:t>
            </a:fld>
            <a:endParaRPr lang="en-GB" noProof="0"/>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C8837BA0-445B-4D04-ADA9-C65084B15F90}"/>
              </a:ext>
            </a:extLst>
          </p:cNvPr>
          <p:cNvSpPr>
            <a:spLocks noGrp="1"/>
          </p:cNvSpPr>
          <p:nvPr>
            <p:ph type="title"/>
          </p:nvPr>
        </p:nvSpPr>
        <p:spPr>
          <a:xfrm>
            <a:off x="800099" y="904730"/>
            <a:ext cx="4152900" cy="1652590"/>
          </a:xfrm>
          <a:prstGeom prst="rect">
            <a:avLst/>
          </a:prstGeom>
        </p:spPr>
        <p:txBody>
          <a:bodyPr rtlCol="0">
            <a:normAutofit/>
          </a:bodyPr>
          <a:lstStyle/>
          <a:p>
            <a:pPr rtl="0"/>
            <a:r>
              <a:rPr lang="en-US" noProof="0"/>
              <a:t>Click to edit Master title style</a:t>
            </a:r>
            <a:endParaRPr lang="en-GB" noProof="0"/>
          </a:p>
        </p:txBody>
      </p:sp>
      <p:sp>
        <p:nvSpPr>
          <p:cNvPr id="10" name="Content Placeholder 10">
            <a:extLst>
              <a:ext uri="{FF2B5EF4-FFF2-40B4-BE49-F238E27FC236}">
                <a16:creationId xmlns:a16="http://schemas.microsoft.com/office/drawing/2014/main" id="{0CFA4CCF-323F-4998-B6BF-56207329CDA8}"/>
              </a:ext>
            </a:extLst>
          </p:cNvPr>
          <p:cNvSpPr>
            <a:spLocks noGrp="1"/>
          </p:cNvSpPr>
          <p:nvPr>
            <p:ph idx="1"/>
          </p:nvPr>
        </p:nvSpPr>
        <p:spPr>
          <a:xfrm>
            <a:off x="5133975" y="952368"/>
            <a:ext cx="6257926" cy="1773893"/>
          </a:xfrm>
          <a:prstGeom prst="rect">
            <a:avLst/>
          </a:prstGeom>
        </p:spPr>
        <p:txBody>
          <a:bodyPr rtlCol="0">
            <a:normAutofit/>
          </a:bodyPr>
          <a:lstStyle>
            <a:lvl1pPr marL="0" indent="0">
              <a:lnSpc>
                <a:spcPct val="100000"/>
              </a:lnSpc>
              <a:buNone/>
              <a:defRPr sz="1800"/>
            </a:lvl1pPr>
          </a:lstStyle>
          <a:p>
            <a:pPr lvl="0" rtl="0"/>
            <a:r>
              <a:rPr lang="en-US" noProof="0"/>
              <a:t>Click to edit Master text styles</a:t>
            </a:r>
          </a:p>
        </p:txBody>
      </p:sp>
      <p:cxnSp>
        <p:nvCxnSpPr>
          <p:cNvPr id="13" name="Straight Connector 12">
            <a:extLst>
              <a:ext uri="{FF2B5EF4-FFF2-40B4-BE49-F238E27FC236}">
                <a16:creationId xmlns:a16="http://schemas.microsoft.com/office/drawing/2014/main" id="{DFFFF70A-3EED-4002-B2F8-FB8301C80C77}"/>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Picture Placeholder 17">
            <a:extLst>
              <a:ext uri="{FF2B5EF4-FFF2-40B4-BE49-F238E27FC236}">
                <a16:creationId xmlns:a16="http://schemas.microsoft.com/office/drawing/2014/main" id="{DD78C1EE-0224-4362-B796-4CC7B06992BD}"/>
              </a:ext>
            </a:extLst>
          </p:cNvPr>
          <p:cNvSpPr>
            <a:spLocks noGrp="1"/>
          </p:cNvSpPr>
          <p:nvPr>
            <p:ph type="pic" sz="quarter" idx="13" hasCustomPrompt="1"/>
          </p:nvPr>
        </p:nvSpPr>
        <p:spPr>
          <a:xfrm>
            <a:off x="800099" y="3048000"/>
            <a:ext cx="5133990" cy="2737531"/>
          </a:xfrm>
          <a:prstGeom prst="rect">
            <a:avLst/>
          </a:prstGeom>
        </p:spPr>
        <p:txBody>
          <a:bodyPr rtlCol="0"/>
          <a:lstStyle>
            <a:lvl1pPr marL="0" indent="0" algn="ctr">
              <a:buNone/>
              <a:defRPr/>
            </a:lvl1pPr>
          </a:lstStyle>
          <a:p>
            <a:pPr rtl="0"/>
            <a:r>
              <a:rPr lang="en-GB" noProof="0"/>
              <a:t>Insert photo here</a:t>
            </a:r>
          </a:p>
        </p:txBody>
      </p:sp>
      <p:sp>
        <p:nvSpPr>
          <p:cNvPr id="21" name="Picture Placeholder 17">
            <a:extLst>
              <a:ext uri="{FF2B5EF4-FFF2-40B4-BE49-F238E27FC236}">
                <a16:creationId xmlns:a16="http://schemas.microsoft.com/office/drawing/2014/main" id="{2C1748F4-2D05-4407-8CB0-D854F9602DA3}"/>
              </a:ext>
            </a:extLst>
          </p:cNvPr>
          <p:cNvSpPr>
            <a:spLocks noGrp="1"/>
          </p:cNvSpPr>
          <p:nvPr>
            <p:ph type="pic" sz="quarter" idx="14" hasCustomPrompt="1"/>
          </p:nvPr>
        </p:nvSpPr>
        <p:spPr>
          <a:xfrm>
            <a:off x="6209621" y="3048000"/>
            <a:ext cx="5182278" cy="2737531"/>
          </a:xfrm>
          <a:prstGeom prst="rect">
            <a:avLst/>
          </a:prstGeom>
        </p:spPr>
        <p:txBody>
          <a:bodyPr rtlCol="0"/>
          <a:lstStyle>
            <a:lvl1pPr marL="0" indent="0" algn="ctr">
              <a:buNone/>
              <a:defRPr/>
            </a:lvl1pPr>
          </a:lstStyle>
          <a:p>
            <a:pPr rtl="0"/>
            <a:r>
              <a:rPr lang="en-GB" noProof="0"/>
              <a:t>Insert photo here</a:t>
            </a:r>
          </a:p>
        </p:txBody>
      </p:sp>
      <p:sp>
        <p:nvSpPr>
          <p:cNvPr id="14" name="Footer Placeholder 7">
            <a:extLst>
              <a:ext uri="{FF2B5EF4-FFF2-40B4-BE49-F238E27FC236}">
                <a16:creationId xmlns:a16="http://schemas.microsoft.com/office/drawing/2014/main" id="{59837BA4-E3C3-4F0D-A113-75128BC03EF4}"/>
              </a:ext>
            </a:extLst>
          </p:cNvPr>
          <p:cNvSpPr>
            <a:spLocks noGrp="1"/>
          </p:cNvSpPr>
          <p:nvPr>
            <p:ph type="ftr" sz="quarter" idx="11"/>
          </p:nvPr>
        </p:nvSpPr>
        <p:spPr>
          <a:xfrm>
            <a:off x="715383" y="6356350"/>
            <a:ext cx="4539727" cy="365125"/>
          </a:xfrm>
          <a:prstGeom prst="rect">
            <a:avLst/>
          </a:prstGeom>
        </p:spPr>
        <p:txBody>
          <a:bodyPr rtlCol="0"/>
          <a:lstStyle>
            <a:lvl1pPr>
              <a:defRPr/>
            </a:lvl1pPr>
          </a:lstStyle>
          <a:p>
            <a:pPr rtl="0"/>
            <a:r>
              <a:rPr lang="en-GB" noProof="0"/>
              <a:t>PRESENTATION TITLE</a:t>
            </a:r>
          </a:p>
        </p:txBody>
      </p:sp>
      <p:sp>
        <p:nvSpPr>
          <p:cNvPr id="15" name="Date Placeholder 1">
            <a:extLst>
              <a:ext uri="{FF2B5EF4-FFF2-40B4-BE49-F238E27FC236}">
                <a16:creationId xmlns:a16="http://schemas.microsoft.com/office/drawing/2014/main" id="{5DA65157-50C9-4A85-912D-6DC9A606192F}"/>
              </a:ext>
            </a:extLst>
          </p:cNvPr>
          <p:cNvSpPr>
            <a:spLocks noGrp="1"/>
          </p:cNvSpPr>
          <p:nvPr>
            <p:ph type="dt" sz="half" idx="10"/>
          </p:nvPr>
        </p:nvSpPr>
        <p:spPr>
          <a:xfrm>
            <a:off x="8369448" y="6356350"/>
            <a:ext cx="2592594" cy="365125"/>
          </a:xfrm>
          <a:prstGeom prst="rect">
            <a:avLst/>
          </a:prstGeom>
        </p:spPr>
        <p:txBody>
          <a:bodyPr rtlCol="0"/>
          <a:lstStyle/>
          <a:p>
            <a:pPr rtl="0"/>
            <a:r>
              <a:rPr lang="en-GB" noProof="0"/>
              <a:t>2/11/20XX</a:t>
            </a:r>
          </a:p>
        </p:txBody>
      </p:sp>
      <p:sp>
        <p:nvSpPr>
          <p:cNvPr id="16" name="Slide Number Placeholder 6">
            <a:extLst>
              <a:ext uri="{FF2B5EF4-FFF2-40B4-BE49-F238E27FC236}">
                <a16:creationId xmlns:a16="http://schemas.microsoft.com/office/drawing/2014/main" id="{9DE415B0-F0C3-4971-8C76-0D54D6407C42}"/>
              </a:ext>
            </a:extLst>
          </p:cNvPr>
          <p:cNvSpPr>
            <a:spLocks noGrp="1"/>
          </p:cNvSpPr>
          <p:nvPr>
            <p:ph type="sldNum" sz="quarter" idx="12"/>
          </p:nvPr>
        </p:nvSpPr>
        <p:spPr>
          <a:xfrm>
            <a:off x="10919012" y="6356350"/>
            <a:ext cx="672354" cy="365125"/>
          </a:xfrm>
          <a:prstGeom prst="rect">
            <a:avLst/>
          </a:prstGeom>
        </p:spPr>
        <p:txBody>
          <a:bodyPr rtlCol="0"/>
          <a:lstStyle/>
          <a:p>
            <a:pPr rtl="0"/>
            <a:fld id="{A53D7EE4-1EDB-42FD-B6B7-A82C9F31F0F4}" type="slidenum">
              <a:rPr lang="en-GB" noProof="0" smtClean="0"/>
              <a:t>‹#›</a:t>
            </a:fld>
            <a:endParaRPr lang="en-GB" noProof="0"/>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p:nvPr>
        </p:nvSpPr>
        <p:spPr>
          <a:xfrm>
            <a:off x="684643" y="871758"/>
            <a:ext cx="5227171" cy="3871143"/>
          </a:xfrm>
          <a:prstGeom prst="rect">
            <a:avLst/>
          </a:prstGeom>
        </p:spPr>
        <p:txBody>
          <a:bodyPr rtlCol="0"/>
          <a:lstStyle/>
          <a:p>
            <a:pPr rtl="0"/>
            <a:r>
              <a:rPr lang="en-US" noProof="0"/>
              <a:t>Click to edit Master title style</a:t>
            </a:r>
            <a:endParaRPr lang="en-GB" noProof="0"/>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p:nvPr>
        </p:nvSpPr>
        <p:spPr>
          <a:xfrm>
            <a:off x="695325" y="4785543"/>
            <a:ext cx="4857857" cy="1005657"/>
          </a:xfrm>
          <a:prstGeom prst="rect">
            <a:avLst/>
          </a:prstGeom>
        </p:spPr>
        <p:txBody>
          <a:bodyPr rtlCol="0"/>
          <a:lstStyle>
            <a:lvl1pPr marL="0" indent="0">
              <a:buNone/>
              <a:defRPr sz="1800"/>
            </a:lvl1pPr>
          </a:lstStyle>
          <a:p>
            <a:pPr rtl="0"/>
            <a:r>
              <a:rPr lang="en-US" noProof="0"/>
              <a:t>Click to edit Master subtitle style</a:t>
            </a:r>
            <a:endParaRPr lang="en-GB" noProof="0"/>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hasCustomPrompt="1"/>
          </p:nvPr>
        </p:nvSpPr>
        <p:spPr>
          <a:xfrm>
            <a:off x="6515100" y="0"/>
            <a:ext cx="5676900" cy="6858000"/>
          </a:xfrm>
          <a:prstGeom prst="rect">
            <a:avLst/>
          </a:prstGeom>
        </p:spPr>
        <p:txBody>
          <a:bodyPr rtlCol="0"/>
          <a:lstStyle>
            <a:lvl1pPr marL="0" indent="0" algn="ctr">
              <a:buNone/>
              <a:defRPr/>
            </a:lvl1pPr>
          </a:lstStyle>
          <a:p>
            <a:pPr rtl="0"/>
            <a:r>
              <a:rPr lang="en-GB" noProof="0"/>
              <a:t>Insert photo here</a:t>
            </a:r>
          </a:p>
        </p:txBody>
      </p:sp>
      <p:cxnSp>
        <p:nvCxnSpPr>
          <p:cNvPr id="22" name="Straight Connector 21">
            <a:extLst>
              <a:ext uri="{FF2B5EF4-FFF2-40B4-BE49-F238E27FC236}">
                <a16:creationId xmlns:a16="http://schemas.microsoft.com/office/drawing/2014/main" id="{51E8A8BA-B48F-4CEA-A820-8955D55D05DC}"/>
              </a:ext>
              <a:ext uri="{C183D7F6-B498-43B3-948B-1728B52AA6E4}">
                <adec:decorative xmlns:adec="http://schemas.microsoft.com/office/drawing/2017/decorative" val="1"/>
              </a:ext>
            </a:extLst>
          </p:cNvPr>
          <p:cNvCxnSpPr>
            <a:cxnSpLocks/>
          </p:cNvCxnSpPr>
          <p:nvPr userDrawn="1"/>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4FBB1-EC2B-4CAB-AE4E-A7A156244F26}"/>
              </a:ext>
              <a:ext uri="{C183D7F6-B498-43B3-948B-1728B52AA6E4}">
                <adec:decorative xmlns:adec="http://schemas.microsoft.com/office/drawing/2017/decorative" val="1"/>
              </a:ext>
            </a:extLst>
          </p:cNvPr>
          <p:cNvCxnSpPr>
            <a:cxnSpLocks/>
          </p:cNvCxnSpPr>
          <p:nvPr userDrawn="1"/>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9D49AB0A-D330-4415-9B9C-C769A852DF2D}"/>
              </a:ext>
            </a:extLst>
          </p:cNvPr>
          <p:cNvSpPr>
            <a:spLocks noGrp="1"/>
          </p:cNvSpPr>
          <p:nvPr>
            <p:ph type="title" hasCustomPrompt="1"/>
          </p:nvPr>
        </p:nvSpPr>
        <p:spPr>
          <a:xfrm>
            <a:off x="695325" y="888999"/>
            <a:ext cx="10798176" cy="1051914"/>
          </a:xfrm>
          <a:prstGeom prst="rect">
            <a:avLst/>
          </a:prstGeom>
        </p:spPr>
        <p:txBody>
          <a:bodyPr rtlCol="0"/>
          <a:lstStyle>
            <a:lvl1pPr algn="r">
              <a:defRPr/>
            </a:lvl1pPr>
          </a:lstStyle>
          <a:p>
            <a:pPr rtl="0"/>
            <a:r>
              <a:rPr lang="en-GB" noProof="0"/>
              <a:t>ClICK TO ADD TITLE</a:t>
            </a:r>
          </a:p>
        </p:txBody>
      </p:sp>
      <p:cxnSp>
        <p:nvCxnSpPr>
          <p:cNvPr id="18" name="Straight Connector 17">
            <a:extLst>
              <a:ext uri="{FF2B5EF4-FFF2-40B4-BE49-F238E27FC236}">
                <a16:creationId xmlns:a16="http://schemas.microsoft.com/office/drawing/2014/main" id="{37EFB8CD-537B-4E5E-8F93-82EED2C8412C}"/>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CA687-1C2C-48EE-99B9-EC8CF30289F1}"/>
              </a:ext>
            </a:extLst>
          </p:cNvPr>
          <p:cNvSpPr>
            <a:spLocks noGrp="1"/>
          </p:cNvSpPr>
          <p:nvPr>
            <p:ph sz="quarter" idx="13" hasCustomPrompt="1"/>
          </p:nvPr>
        </p:nvSpPr>
        <p:spPr>
          <a:xfrm>
            <a:off x="1335088" y="1995488"/>
            <a:ext cx="9521825" cy="4051300"/>
          </a:xfrm>
          <a:prstGeom prst="rect">
            <a:avLst/>
          </a:prstGeom>
        </p:spPr>
        <p:txBody>
          <a:bodyPr rtlCol="0"/>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en-GB" noProof="0"/>
              <a:t>Click to add content</a:t>
            </a:r>
          </a:p>
        </p:txBody>
      </p:sp>
      <p:sp>
        <p:nvSpPr>
          <p:cNvPr id="19" name="Footer Placeholder 9">
            <a:extLst>
              <a:ext uri="{FF2B5EF4-FFF2-40B4-BE49-F238E27FC236}">
                <a16:creationId xmlns:a16="http://schemas.microsoft.com/office/drawing/2014/main" id="{8135C37F-29C2-41B0-B777-64FAC1F70FE4}"/>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a:t>PRESENTATION TITLE</a:t>
            </a:r>
          </a:p>
        </p:txBody>
      </p:sp>
      <p:sp>
        <p:nvSpPr>
          <p:cNvPr id="20" name="Date Placeholder 8">
            <a:extLst>
              <a:ext uri="{FF2B5EF4-FFF2-40B4-BE49-F238E27FC236}">
                <a16:creationId xmlns:a16="http://schemas.microsoft.com/office/drawing/2014/main" id="{FAC325DA-0D81-49D1-BDBC-680AF5D62C71}"/>
              </a:ext>
            </a:extLst>
          </p:cNvPr>
          <p:cNvSpPr>
            <a:spLocks noGrp="1"/>
          </p:cNvSpPr>
          <p:nvPr>
            <p:ph type="dt" sz="half" idx="10"/>
          </p:nvPr>
        </p:nvSpPr>
        <p:spPr>
          <a:xfrm>
            <a:off x="8369448" y="6356350"/>
            <a:ext cx="2592594" cy="365125"/>
          </a:xfrm>
        </p:spPr>
        <p:txBody>
          <a:bodyPr rtlCol="0"/>
          <a:lstStyle/>
          <a:p>
            <a:pPr rtl="0"/>
            <a:r>
              <a:rPr lang="en-GB" noProof="0"/>
              <a:t>2/11/20XX</a:t>
            </a:r>
          </a:p>
        </p:txBody>
      </p:sp>
      <p:sp>
        <p:nvSpPr>
          <p:cNvPr id="21" name="Slide Number Placeholder 10">
            <a:extLst>
              <a:ext uri="{FF2B5EF4-FFF2-40B4-BE49-F238E27FC236}">
                <a16:creationId xmlns:a16="http://schemas.microsoft.com/office/drawing/2014/main" id="{13980C1F-6344-4AC2-8573-0D9F35314B84}"/>
              </a:ext>
            </a:extLst>
          </p:cNvPr>
          <p:cNvSpPr>
            <a:spLocks noGrp="1"/>
          </p:cNvSpPr>
          <p:nvPr>
            <p:ph type="sldNum" sz="quarter" idx="12"/>
          </p:nvPr>
        </p:nvSpPr>
        <p:spPr>
          <a:xfrm>
            <a:off x="10919012" y="6356350"/>
            <a:ext cx="672354" cy="365125"/>
          </a:xfrm>
        </p:spPr>
        <p:txBody>
          <a:bodyPr rtlCol="0"/>
          <a:lstStyle/>
          <a:p>
            <a:pPr rtl="0"/>
            <a:fld id="{0303F77D-1BEF-481A-B8C1-15974ED46EB7}" type="slidenum">
              <a:rPr lang="en-GB" noProof="0" smtClean="0"/>
              <a:t>‹#›</a:t>
            </a:fld>
            <a:endParaRPr lang="en-GB" noProof="0"/>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5221BF9-9559-4D62-ADC6-2362970143F9}"/>
              </a:ext>
            </a:extLst>
          </p:cNvPr>
          <p:cNvSpPr>
            <a:spLocks noGrp="1"/>
          </p:cNvSpPr>
          <p:nvPr>
            <p:ph type="title" hasCustomPrompt="1"/>
          </p:nvPr>
        </p:nvSpPr>
        <p:spPr>
          <a:xfrm>
            <a:off x="695325" y="888999"/>
            <a:ext cx="10798176" cy="1051914"/>
          </a:xfrm>
          <a:prstGeom prst="rect">
            <a:avLst/>
          </a:prstGeom>
        </p:spPr>
        <p:txBody>
          <a:bodyPr rtlCol="0"/>
          <a:lstStyle>
            <a:lvl1pPr algn="r">
              <a:defRPr/>
            </a:lvl1pPr>
          </a:lstStyle>
          <a:p>
            <a:pPr rtl="0"/>
            <a:r>
              <a:rPr lang="en-GB" noProof="0"/>
              <a:t>ClICK TO ADD TITLE</a:t>
            </a:r>
          </a:p>
        </p:txBody>
      </p:sp>
      <p:cxnSp>
        <p:nvCxnSpPr>
          <p:cNvPr id="7" name="Straight Connector 6">
            <a:extLst>
              <a:ext uri="{FF2B5EF4-FFF2-40B4-BE49-F238E27FC236}">
                <a16:creationId xmlns:a16="http://schemas.microsoft.com/office/drawing/2014/main" id="{7FB4C3E1-495D-437D-A1DB-87F3028BBA42}"/>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6AAB131D-0F50-4923-96D1-8C59A3D8EEC3}"/>
              </a:ext>
            </a:extLst>
          </p:cNvPr>
          <p:cNvSpPr>
            <a:spLocks noGrp="1"/>
          </p:cNvSpPr>
          <p:nvPr>
            <p:ph sz="quarter" idx="13" hasCustomPrompt="1"/>
          </p:nvPr>
        </p:nvSpPr>
        <p:spPr>
          <a:xfrm>
            <a:off x="1762875" y="2386654"/>
            <a:ext cx="8663075" cy="3310890"/>
          </a:xfrm>
          <a:prstGeom prst="rect">
            <a:avLst/>
          </a:prstGeom>
        </p:spPr>
        <p:txBody>
          <a:bodyPr rtlCol="0"/>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en-GB" noProof="0"/>
              <a:t>Click to add content</a:t>
            </a:r>
          </a:p>
        </p:txBody>
      </p:sp>
      <p:sp>
        <p:nvSpPr>
          <p:cNvPr id="8" name="Footer Placeholder 9">
            <a:extLst>
              <a:ext uri="{FF2B5EF4-FFF2-40B4-BE49-F238E27FC236}">
                <a16:creationId xmlns:a16="http://schemas.microsoft.com/office/drawing/2014/main" id="{F30DBE8A-9D17-4F79-86F8-9FEA11DF06E9}"/>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a:t>PRESENTATION TITLE</a:t>
            </a:r>
          </a:p>
        </p:txBody>
      </p:sp>
      <p:sp>
        <p:nvSpPr>
          <p:cNvPr id="9" name="Date Placeholder 8">
            <a:extLst>
              <a:ext uri="{FF2B5EF4-FFF2-40B4-BE49-F238E27FC236}">
                <a16:creationId xmlns:a16="http://schemas.microsoft.com/office/drawing/2014/main" id="{FC9023F8-E1A8-4C1E-B745-6658DCD6718F}"/>
              </a:ext>
            </a:extLst>
          </p:cNvPr>
          <p:cNvSpPr>
            <a:spLocks noGrp="1"/>
          </p:cNvSpPr>
          <p:nvPr>
            <p:ph type="dt" sz="half" idx="10"/>
          </p:nvPr>
        </p:nvSpPr>
        <p:spPr>
          <a:xfrm>
            <a:off x="8369448" y="6356350"/>
            <a:ext cx="2592594" cy="365125"/>
          </a:xfrm>
        </p:spPr>
        <p:txBody>
          <a:bodyPr rtlCol="0"/>
          <a:lstStyle/>
          <a:p>
            <a:pPr rtl="0"/>
            <a:r>
              <a:rPr lang="en-GB" noProof="0"/>
              <a:t>2/11/20XX</a:t>
            </a:r>
          </a:p>
        </p:txBody>
      </p:sp>
      <p:sp>
        <p:nvSpPr>
          <p:cNvPr id="10" name="Slide Number Placeholder 10">
            <a:extLst>
              <a:ext uri="{FF2B5EF4-FFF2-40B4-BE49-F238E27FC236}">
                <a16:creationId xmlns:a16="http://schemas.microsoft.com/office/drawing/2014/main" id="{E51CCEBF-A77A-4DDA-94D4-73646D552252}"/>
              </a:ext>
            </a:extLst>
          </p:cNvPr>
          <p:cNvSpPr>
            <a:spLocks noGrp="1"/>
          </p:cNvSpPr>
          <p:nvPr>
            <p:ph type="sldNum" sz="quarter" idx="12"/>
          </p:nvPr>
        </p:nvSpPr>
        <p:spPr>
          <a:xfrm>
            <a:off x="10919012" y="6356350"/>
            <a:ext cx="672354" cy="365125"/>
          </a:xfrm>
        </p:spPr>
        <p:txBody>
          <a:bodyPr rtlCol="0"/>
          <a:lstStyle/>
          <a:p>
            <a:pPr rtl="0"/>
            <a:fld id="{0303F77D-1BEF-481A-B8C1-15974ED46EB7}" type="slidenum">
              <a:rPr lang="en-GB" noProof="0" smtClean="0"/>
              <a:t>‹#›</a:t>
            </a:fld>
            <a:endParaRPr lang="en-GB" noProof="0"/>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6371D84D-B708-4A20-8D50-CDA4E3EC6F9C}"/>
              </a:ext>
            </a:extLst>
          </p:cNvPr>
          <p:cNvSpPr>
            <a:spLocks noGrp="1"/>
          </p:cNvSpPr>
          <p:nvPr>
            <p:ph type="pic" sz="quarter" idx="13" hasCustomPrompt="1"/>
          </p:nvPr>
        </p:nvSpPr>
        <p:spPr>
          <a:xfrm>
            <a:off x="0" y="0"/>
            <a:ext cx="12192000" cy="6858000"/>
          </a:xfrm>
          <a:custGeom>
            <a:avLst/>
            <a:gdLst>
              <a:gd name="connsiteX0" fmla="*/ 800476 w 12192000"/>
              <a:gd name="connsiteY0" fmla="*/ 6126480 h 6858000"/>
              <a:gd name="connsiteX1" fmla="*/ 800476 w 12192000"/>
              <a:gd name="connsiteY1" fmla="*/ 6144768 h 6858000"/>
              <a:gd name="connsiteX2" fmla="*/ 11407516 w 12192000"/>
              <a:gd name="connsiteY2" fmla="*/ 6144768 h 6858000"/>
              <a:gd name="connsiteX3" fmla="*/ 11407516 w 12192000"/>
              <a:gd name="connsiteY3" fmla="*/ 6126480 h 6858000"/>
              <a:gd name="connsiteX4" fmla="*/ 800476 w 12192000"/>
              <a:gd name="connsiteY4" fmla="*/ 701040 h 6858000"/>
              <a:gd name="connsiteX5" fmla="*/ 800476 w 12192000"/>
              <a:gd name="connsiteY5" fmla="*/ 746759 h 6858000"/>
              <a:gd name="connsiteX6" fmla="*/ 11407516 w 12192000"/>
              <a:gd name="connsiteY6" fmla="*/ 746759 h 6858000"/>
              <a:gd name="connsiteX7" fmla="*/ 11407516 w 12192000"/>
              <a:gd name="connsiteY7" fmla="*/ 70104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0476" y="6126480"/>
                </a:moveTo>
                <a:lnTo>
                  <a:pt x="800476" y="6144768"/>
                </a:lnTo>
                <a:lnTo>
                  <a:pt x="11407516" y="6144768"/>
                </a:lnTo>
                <a:lnTo>
                  <a:pt x="11407516" y="6126480"/>
                </a:lnTo>
                <a:close/>
                <a:moveTo>
                  <a:pt x="800476" y="701040"/>
                </a:moveTo>
                <a:lnTo>
                  <a:pt x="800476" y="746759"/>
                </a:lnTo>
                <a:lnTo>
                  <a:pt x="11407516" y="746759"/>
                </a:lnTo>
                <a:lnTo>
                  <a:pt x="11407516" y="701040"/>
                </a:lnTo>
                <a:close/>
                <a:moveTo>
                  <a:pt x="0" y="0"/>
                </a:moveTo>
                <a:lnTo>
                  <a:pt x="12192000" y="0"/>
                </a:lnTo>
                <a:lnTo>
                  <a:pt x="12192000" y="6858000"/>
                </a:lnTo>
                <a:lnTo>
                  <a:pt x="0" y="6858000"/>
                </a:lnTo>
                <a:close/>
              </a:path>
            </a:pathLst>
          </a:custGeom>
        </p:spPr>
        <p:txBody>
          <a:bodyPr wrap="square" rtlCol="0">
            <a:noAutofit/>
          </a:bodyPr>
          <a:lstStyle>
            <a:lvl1pPr marL="0" indent="0" algn="ctr">
              <a:buNone/>
              <a:defRPr/>
            </a:lvl1pPr>
          </a:lstStyle>
          <a:p>
            <a:pPr rtl="0"/>
            <a:r>
              <a:rPr lang="en-GB" noProof="0"/>
              <a:t>Insert photo here</a:t>
            </a:r>
          </a:p>
        </p:txBody>
      </p:sp>
      <p:sp>
        <p:nvSpPr>
          <p:cNvPr id="2" name="Title 1">
            <a:extLst>
              <a:ext uri="{FF2B5EF4-FFF2-40B4-BE49-F238E27FC236}">
                <a16:creationId xmlns:a16="http://schemas.microsoft.com/office/drawing/2014/main" id="{21A03AD3-C316-411C-9844-6C8D950DC403}"/>
              </a:ext>
            </a:extLst>
          </p:cNvPr>
          <p:cNvSpPr>
            <a:spLocks noGrp="1"/>
          </p:cNvSpPr>
          <p:nvPr>
            <p:ph type="title" hasCustomPrompt="1"/>
          </p:nvPr>
        </p:nvSpPr>
        <p:spPr>
          <a:xfrm>
            <a:off x="6601766" y="1837677"/>
            <a:ext cx="4930901" cy="2334828"/>
          </a:xfrm>
          <a:prstGeom prst="rect">
            <a:avLst/>
          </a:prstGeom>
        </p:spPr>
        <p:txBody>
          <a:bodyPr rtlCol="0"/>
          <a:lstStyle>
            <a:lvl1pPr algn="r">
              <a:defRPr cap="none">
                <a:solidFill>
                  <a:schemeClr val="bg1"/>
                </a:solidFill>
                <a:effectLst>
                  <a:outerShdw blurRad="38100" dist="38100" dir="2700000" algn="tl">
                    <a:srgbClr val="000000">
                      <a:alpha val="43137"/>
                    </a:srgbClr>
                  </a:outerShdw>
                </a:effectLst>
              </a:defRPr>
            </a:lvl1pPr>
          </a:lstStyle>
          <a:p>
            <a:pPr rtl="0"/>
            <a:r>
              <a:rPr lang="en-GB" noProof="0"/>
              <a:t>Insert text here</a:t>
            </a:r>
          </a:p>
        </p:txBody>
      </p:sp>
      <p:sp>
        <p:nvSpPr>
          <p:cNvPr id="25" name="Subtitle 2">
            <a:extLst>
              <a:ext uri="{FF2B5EF4-FFF2-40B4-BE49-F238E27FC236}">
                <a16:creationId xmlns:a16="http://schemas.microsoft.com/office/drawing/2014/main" id="{F00A8C60-C81E-4C2C-AB11-00AE1AC04ECE}"/>
              </a:ext>
            </a:extLst>
          </p:cNvPr>
          <p:cNvSpPr>
            <a:spLocks noGrp="1"/>
          </p:cNvSpPr>
          <p:nvPr>
            <p:ph type="subTitle" idx="1" hasCustomPrompt="1"/>
          </p:nvPr>
        </p:nvSpPr>
        <p:spPr>
          <a:xfrm>
            <a:off x="6347532" y="4408305"/>
            <a:ext cx="5175797" cy="909420"/>
          </a:xfrm>
          <a:prstGeom prst="rect">
            <a:avLst/>
          </a:prstGeom>
        </p:spPr>
        <p:txBody>
          <a:bodyPr rtlCol="0" anchor="t">
            <a:normAutofit/>
          </a:bodyPr>
          <a:lstStyle>
            <a:lvl1pPr marL="0" indent="0" algn="r">
              <a:buNone/>
              <a:defRPr sz="2800">
                <a:solidFill>
                  <a:schemeClr val="bg1"/>
                </a:solidFill>
                <a:effectLst>
                  <a:outerShdw blurRad="38100" dist="38100" dir="2700000" algn="tl">
                    <a:srgbClr val="000000">
                      <a:alpha val="43137"/>
                    </a:srgbClr>
                  </a:outerShdw>
                </a:effectLst>
              </a:defRPr>
            </a:lvl1pPr>
          </a:lstStyle>
          <a:p>
            <a:pPr rtl="0"/>
            <a:r>
              <a:rPr lang="en-GB" sz="1800" noProof="0">
                <a:solidFill>
                  <a:schemeClr val="bg1"/>
                </a:solidFill>
              </a:rPr>
              <a:t>Insert subtitle here</a:t>
            </a:r>
          </a:p>
        </p:txBody>
      </p:sp>
      <p:sp>
        <p:nvSpPr>
          <p:cNvPr id="14" name="Footer Placeholder 4">
            <a:extLst>
              <a:ext uri="{FF2B5EF4-FFF2-40B4-BE49-F238E27FC236}">
                <a16:creationId xmlns:a16="http://schemas.microsoft.com/office/drawing/2014/main" id="{9F7D24C8-FDC6-4FCE-85C6-520D6469380F}"/>
              </a:ext>
            </a:extLst>
          </p:cNvPr>
          <p:cNvSpPr>
            <a:spLocks noGrp="1"/>
          </p:cNvSpPr>
          <p:nvPr>
            <p:ph type="ftr" sz="quarter" idx="11"/>
          </p:nvPr>
        </p:nvSpPr>
        <p:spPr>
          <a:xfrm>
            <a:off x="715383" y="6356350"/>
            <a:ext cx="4539727"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noProof="0"/>
              <a:t>PRESENTATION TITLE</a:t>
            </a:r>
          </a:p>
        </p:txBody>
      </p:sp>
      <p:sp>
        <p:nvSpPr>
          <p:cNvPr id="15" name="Date Placeholder 3">
            <a:extLst>
              <a:ext uri="{FF2B5EF4-FFF2-40B4-BE49-F238E27FC236}">
                <a16:creationId xmlns:a16="http://schemas.microsoft.com/office/drawing/2014/main" id="{450E2155-DD21-4098-82EF-B19C466B239E}"/>
              </a:ext>
            </a:extLst>
          </p:cNvPr>
          <p:cNvSpPr>
            <a:spLocks noGrp="1"/>
          </p:cNvSpPr>
          <p:nvPr>
            <p:ph type="dt" sz="half" idx="10"/>
          </p:nvPr>
        </p:nvSpPr>
        <p:spPr>
          <a:xfrm>
            <a:off x="8369448" y="6356350"/>
            <a:ext cx="2592594"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noProof="0"/>
              <a:t>2/11/20XX</a:t>
            </a:r>
          </a:p>
        </p:txBody>
      </p:sp>
      <p:sp>
        <p:nvSpPr>
          <p:cNvPr id="16" name="Slide Number Placeholder 5">
            <a:extLst>
              <a:ext uri="{FF2B5EF4-FFF2-40B4-BE49-F238E27FC236}">
                <a16:creationId xmlns:a16="http://schemas.microsoft.com/office/drawing/2014/main" id="{130CB194-35B9-4229-9CFE-5C3B911EC2A3}"/>
              </a:ext>
            </a:extLst>
          </p:cNvPr>
          <p:cNvSpPr>
            <a:spLocks noGrp="1"/>
          </p:cNvSpPr>
          <p:nvPr>
            <p:ph type="sldNum" sz="quarter" idx="12"/>
          </p:nvPr>
        </p:nvSpPr>
        <p:spPr>
          <a:xfrm>
            <a:off x="10919012" y="6356350"/>
            <a:ext cx="672354"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A2AE2B76-F97F-4BE2-8670-72276A5F21A5}" type="slidenum">
              <a:rPr lang="en-GB" noProof="0" smtClean="0"/>
              <a:pPr/>
              <a:t>‹#›</a:t>
            </a:fld>
            <a:endParaRPr lang="en-GB" noProof="0"/>
          </a:p>
        </p:txBody>
      </p:sp>
      <p:cxnSp>
        <p:nvCxnSpPr>
          <p:cNvPr id="8" name="Straight Connector 7">
            <a:extLst>
              <a:ext uri="{FF2B5EF4-FFF2-40B4-BE49-F238E27FC236}">
                <a16:creationId xmlns:a16="http://schemas.microsoft.com/office/drawing/2014/main" id="{EBDF219B-DD0E-4D26-8B59-3FE43A252543}"/>
              </a:ext>
              <a:ext uri="{C183D7F6-B498-43B3-948B-1728B52AA6E4}">
                <adec:decorative xmlns:adec="http://schemas.microsoft.com/office/drawing/2017/decorative" val="1"/>
              </a:ext>
            </a:extLst>
          </p:cNvPr>
          <p:cNvCxnSpPr>
            <a:cxnSpLocks/>
          </p:cNvCxnSpPr>
          <p:nvPr userDrawn="1"/>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1DFFB204-6AE4-4FC9-9B60-312D7206B03F}"/>
              </a:ext>
            </a:extLst>
          </p:cNvPr>
          <p:cNvSpPr>
            <a:spLocks noGrp="1"/>
          </p:cNvSpPr>
          <p:nvPr>
            <p:ph type="title"/>
          </p:nvPr>
        </p:nvSpPr>
        <p:spPr>
          <a:xfrm>
            <a:off x="695325" y="888999"/>
            <a:ext cx="10798176" cy="1051914"/>
          </a:xfrm>
          <a:prstGeom prst="rect">
            <a:avLst/>
          </a:prstGeom>
        </p:spPr>
        <p:txBody>
          <a:bodyPr rtlCol="0"/>
          <a:lstStyle/>
          <a:p>
            <a:pPr rtl="0"/>
            <a:r>
              <a:rPr lang="en-US" noProof="0"/>
              <a:t>Click to edit Master title style</a:t>
            </a:r>
            <a:endParaRPr lang="en-GB" noProof="0"/>
          </a:p>
        </p:txBody>
      </p:sp>
      <p:sp>
        <p:nvSpPr>
          <p:cNvPr id="8" name="Content Placeholder 2">
            <a:extLst>
              <a:ext uri="{FF2B5EF4-FFF2-40B4-BE49-F238E27FC236}">
                <a16:creationId xmlns:a16="http://schemas.microsoft.com/office/drawing/2014/main" id="{9254F317-DDB0-4841-A973-FFC12960827B}"/>
              </a:ext>
            </a:extLst>
          </p:cNvPr>
          <p:cNvSpPr>
            <a:spLocks noGrp="1"/>
          </p:cNvSpPr>
          <p:nvPr>
            <p:ph sz="quarter" idx="13" hasCustomPrompt="1"/>
          </p:nvPr>
        </p:nvSpPr>
        <p:spPr>
          <a:xfrm>
            <a:off x="390669" y="1789993"/>
            <a:ext cx="11407487" cy="4351338"/>
          </a:xfrm>
          <a:prstGeom prst="rect">
            <a:avLst/>
          </a:prstGeom>
        </p:spPr>
        <p:txBody>
          <a:bodyPr rtlCol="0"/>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en-GB" noProof="0"/>
              <a:t>Click to add content</a:t>
            </a:r>
          </a:p>
        </p:txBody>
      </p:sp>
      <p:cxnSp>
        <p:nvCxnSpPr>
          <p:cNvPr id="10" name="Straight Connector 9">
            <a:extLst>
              <a:ext uri="{FF2B5EF4-FFF2-40B4-BE49-F238E27FC236}">
                <a16:creationId xmlns:a16="http://schemas.microsoft.com/office/drawing/2014/main" id="{E7B3A45C-71C1-4ADC-89E0-AF6924CA17F4}"/>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9">
            <a:extLst>
              <a:ext uri="{FF2B5EF4-FFF2-40B4-BE49-F238E27FC236}">
                <a16:creationId xmlns:a16="http://schemas.microsoft.com/office/drawing/2014/main" id="{B9239148-0308-46C3-9FF0-4027CC8E85E7}"/>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a:t>PRESENTATION TITLE</a:t>
            </a:r>
          </a:p>
        </p:txBody>
      </p:sp>
      <p:sp>
        <p:nvSpPr>
          <p:cNvPr id="13" name="Date Placeholder 8">
            <a:extLst>
              <a:ext uri="{FF2B5EF4-FFF2-40B4-BE49-F238E27FC236}">
                <a16:creationId xmlns:a16="http://schemas.microsoft.com/office/drawing/2014/main" id="{774C5953-38DD-4451-A5AA-9A578D59365B}"/>
              </a:ext>
            </a:extLst>
          </p:cNvPr>
          <p:cNvSpPr>
            <a:spLocks noGrp="1"/>
          </p:cNvSpPr>
          <p:nvPr>
            <p:ph type="dt" sz="half" idx="10"/>
          </p:nvPr>
        </p:nvSpPr>
        <p:spPr>
          <a:xfrm>
            <a:off x="8369448" y="6356350"/>
            <a:ext cx="2592594" cy="365125"/>
          </a:xfrm>
        </p:spPr>
        <p:txBody>
          <a:bodyPr rtlCol="0"/>
          <a:lstStyle/>
          <a:p>
            <a:pPr rtl="0"/>
            <a:r>
              <a:rPr lang="en-GB" noProof="0"/>
              <a:t>2/11/20XX</a:t>
            </a:r>
          </a:p>
        </p:txBody>
      </p:sp>
      <p:sp>
        <p:nvSpPr>
          <p:cNvPr id="14" name="Slide Number Placeholder 10">
            <a:extLst>
              <a:ext uri="{FF2B5EF4-FFF2-40B4-BE49-F238E27FC236}">
                <a16:creationId xmlns:a16="http://schemas.microsoft.com/office/drawing/2014/main" id="{39D06D66-ACB3-4B9C-B4EB-FC3EC5BD75A6}"/>
              </a:ext>
            </a:extLst>
          </p:cNvPr>
          <p:cNvSpPr>
            <a:spLocks noGrp="1"/>
          </p:cNvSpPr>
          <p:nvPr>
            <p:ph type="sldNum" sz="quarter" idx="12"/>
          </p:nvPr>
        </p:nvSpPr>
        <p:spPr>
          <a:xfrm>
            <a:off x="10919012" y="6356350"/>
            <a:ext cx="672354" cy="365125"/>
          </a:xfrm>
        </p:spPr>
        <p:txBody>
          <a:bodyPr rtlCol="0"/>
          <a:lstStyle/>
          <a:p>
            <a:pPr rtl="0"/>
            <a:fld id="{0303F77D-1BEF-481A-B8C1-15974ED46EB7}" type="slidenum">
              <a:rPr lang="en-GB" noProof="0" smtClean="0"/>
              <a:t>‹#›</a:t>
            </a:fld>
            <a:endParaRPr lang="en-GB" noProof="0"/>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CC9BE23-A0EC-4866-A7A4-FD7255EF8F5E}"/>
              </a:ext>
            </a:extLst>
          </p:cNvPr>
          <p:cNvSpPr>
            <a:spLocks noGrp="1"/>
          </p:cNvSpPr>
          <p:nvPr>
            <p:ph type="title"/>
          </p:nvPr>
        </p:nvSpPr>
        <p:spPr>
          <a:xfrm>
            <a:off x="695325" y="888999"/>
            <a:ext cx="10798176" cy="1051914"/>
          </a:xfrm>
          <a:prstGeom prst="rect">
            <a:avLst/>
          </a:prstGeom>
        </p:spPr>
        <p:txBody>
          <a:bodyPr rtlCol="0"/>
          <a:lstStyle/>
          <a:p>
            <a:pPr rtl="0"/>
            <a:r>
              <a:rPr lang="en-US" noProof="0"/>
              <a:t>Click to edit Master title style</a:t>
            </a:r>
            <a:endParaRPr lang="en-GB" noProof="0"/>
          </a:p>
        </p:txBody>
      </p:sp>
      <p:cxnSp>
        <p:nvCxnSpPr>
          <p:cNvPr id="9" name="Straight Connector 8">
            <a:extLst>
              <a:ext uri="{FF2B5EF4-FFF2-40B4-BE49-F238E27FC236}">
                <a16:creationId xmlns:a16="http://schemas.microsoft.com/office/drawing/2014/main" id="{203BC10E-3DDD-4EC5-BD6D-D8D180BF3990}"/>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1FD4AD3C-6727-49EE-9625-F87A6B8AE0B7}"/>
              </a:ext>
            </a:extLst>
          </p:cNvPr>
          <p:cNvSpPr>
            <a:spLocks noGrp="1"/>
          </p:cNvSpPr>
          <p:nvPr>
            <p:ph sz="quarter" idx="13" hasCustomPrompt="1"/>
          </p:nvPr>
        </p:nvSpPr>
        <p:spPr>
          <a:xfrm>
            <a:off x="695326" y="1940913"/>
            <a:ext cx="10798176" cy="4021586"/>
          </a:xfrm>
          <a:prstGeom prst="rect">
            <a:avLst/>
          </a:prstGeom>
        </p:spPr>
        <p:txBody>
          <a:bodyPr rtlCol="0"/>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en-GB" noProof="0"/>
              <a:t>Click to add content</a:t>
            </a:r>
          </a:p>
        </p:txBody>
      </p:sp>
      <p:sp>
        <p:nvSpPr>
          <p:cNvPr id="10" name="Footer Placeholder 9">
            <a:extLst>
              <a:ext uri="{FF2B5EF4-FFF2-40B4-BE49-F238E27FC236}">
                <a16:creationId xmlns:a16="http://schemas.microsoft.com/office/drawing/2014/main" id="{4489FA96-DDCF-4A83-91EB-4F5F6179F0D0}"/>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a:t>PRESENTATION TITLE</a:t>
            </a:r>
          </a:p>
        </p:txBody>
      </p:sp>
      <p:sp>
        <p:nvSpPr>
          <p:cNvPr id="11" name="Date Placeholder 8">
            <a:extLst>
              <a:ext uri="{FF2B5EF4-FFF2-40B4-BE49-F238E27FC236}">
                <a16:creationId xmlns:a16="http://schemas.microsoft.com/office/drawing/2014/main" id="{F7CC7848-0B2C-4FBE-96B0-0717CC5A9FF1}"/>
              </a:ext>
            </a:extLst>
          </p:cNvPr>
          <p:cNvSpPr>
            <a:spLocks noGrp="1"/>
          </p:cNvSpPr>
          <p:nvPr>
            <p:ph type="dt" sz="half" idx="10"/>
          </p:nvPr>
        </p:nvSpPr>
        <p:spPr>
          <a:xfrm>
            <a:off x="8369448" y="6356350"/>
            <a:ext cx="2592594" cy="365125"/>
          </a:xfrm>
        </p:spPr>
        <p:txBody>
          <a:bodyPr rtlCol="0"/>
          <a:lstStyle/>
          <a:p>
            <a:pPr rtl="0"/>
            <a:r>
              <a:rPr lang="en-GB" noProof="0"/>
              <a:t>2/11/20XX</a:t>
            </a:r>
          </a:p>
        </p:txBody>
      </p:sp>
      <p:sp>
        <p:nvSpPr>
          <p:cNvPr id="12" name="Slide Number Placeholder 10">
            <a:extLst>
              <a:ext uri="{FF2B5EF4-FFF2-40B4-BE49-F238E27FC236}">
                <a16:creationId xmlns:a16="http://schemas.microsoft.com/office/drawing/2014/main" id="{4CD16377-DD1B-4262-BDAE-760577F5B81D}"/>
              </a:ext>
            </a:extLst>
          </p:cNvPr>
          <p:cNvSpPr>
            <a:spLocks noGrp="1"/>
          </p:cNvSpPr>
          <p:nvPr>
            <p:ph type="sldNum" sz="quarter" idx="12"/>
          </p:nvPr>
        </p:nvSpPr>
        <p:spPr>
          <a:xfrm>
            <a:off x="10919012" y="6356350"/>
            <a:ext cx="672354" cy="365125"/>
          </a:xfrm>
        </p:spPr>
        <p:txBody>
          <a:bodyPr rtlCol="0"/>
          <a:lstStyle/>
          <a:p>
            <a:pPr rtl="0"/>
            <a:fld id="{0303F77D-1BEF-481A-B8C1-15974ED46EB7}" type="slidenum">
              <a:rPr lang="en-GB" noProof="0" smtClean="0"/>
              <a:t>‹#›</a:t>
            </a:fld>
            <a:endParaRPr lang="en-GB" noProof="0"/>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pPr rtl="0"/>
            <a:r>
              <a:rPr lang="en-GB" noProof="0"/>
              <a:t>2/11/20XX</a:t>
            </a:r>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pPr rtl="0"/>
            <a:fld id="{C3DB2ADC-AF19-4574-8C10-79B5B04FCA27}" type="slidenum">
              <a:rPr lang="en-GB" noProof="0" smtClean="0"/>
              <a:pPr/>
              <a:t>‹#›</a:t>
            </a:fld>
            <a:endParaRPr lang="en-GB" noProof="0"/>
          </a:p>
        </p:txBody>
      </p: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AE5B2F-2CD3-4E51-91D5-FEF8CE8FEFA9}"/>
              </a:ext>
            </a:extLst>
          </p:cNvPr>
          <p:cNvSpPr>
            <a:spLocks noGrp="1"/>
          </p:cNvSpPr>
          <p:nvPr>
            <p:ph type="ctrTitle"/>
          </p:nvPr>
        </p:nvSpPr>
        <p:spPr>
          <a:xfrm>
            <a:off x="685800" y="908651"/>
            <a:ext cx="3620882" cy="3640345"/>
          </a:xfrm>
        </p:spPr>
        <p:txBody>
          <a:bodyPr rtlCol="0" anchor="t">
            <a:normAutofit fontScale="90000"/>
          </a:bodyPr>
          <a:lstStyle/>
          <a:p>
            <a:pPr rtl="0"/>
            <a:r>
              <a:rPr lang="en-US" dirty="0"/>
              <a:t>A Computer Vision-Based Framework for Industrial Corrosion Detection</a:t>
            </a:r>
            <a:endParaRPr lang="en-GB" dirty="0"/>
          </a:p>
        </p:txBody>
      </p:sp>
      <p:sp>
        <p:nvSpPr>
          <p:cNvPr id="8" name="Subtitle 7">
            <a:extLst>
              <a:ext uri="{FF2B5EF4-FFF2-40B4-BE49-F238E27FC236}">
                <a16:creationId xmlns:a16="http://schemas.microsoft.com/office/drawing/2014/main" id="{952DE27F-5BED-4BCC-887D-5872F796F65F}"/>
              </a:ext>
            </a:extLst>
          </p:cNvPr>
          <p:cNvSpPr>
            <a:spLocks noGrp="1"/>
          </p:cNvSpPr>
          <p:nvPr>
            <p:ph type="subTitle" idx="1"/>
          </p:nvPr>
        </p:nvSpPr>
        <p:spPr>
          <a:xfrm>
            <a:off x="267783" y="4857750"/>
            <a:ext cx="4175629" cy="1600200"/>
          </a:xfrm>
        </p:spPr>
        <p:txBody>
          <a:bodyPr rtlCol="0" anchor="b">
            <a:noAutofit/>
          </a:bodyPr>
          <a:lstStyle/>
          <a:p>
            <a:pPr algn="ctr" rtl="0"/>
            <a:r>
              <a:rPr lang="en-GB" dirty="0"/>
              <a:t>Bayan Abdullah Aldahlawi - 202317310</a:t>
            </a:r>
          </a:p>
          <a:p>
            <a:pPr algn="ctr" rtl="0"/>
            <a:r>
              <a:rPr lang="en-GB" dirty="0"/>
              <a:t>Supervise by Dr. Muzammil Behzad</a:t>
            </a:r>
          </a:p>
        </p:txBody>
      </p:sp>
      <p:pic>
        <p:nvPicPr>
          <p:cNvPr id="1026" name="Picture 2" descr="What is Corrosion and how to prevent it | Absortech">
            <a:extLst>
              <a:ext uri="{FF2B5EF4-FFF2-40B4-BE49-F238E27FC236}">
                <a16:creationId xmlns:a16="http://schemas.microsoft.com/office/drawing/2014/main" id="{106575D8-0AC8-DE8F-46BC-CE2C39FC9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104" r="15623" b="-1"/>
          <a:stretch/>
        </p:blipFill>
        <p:spPr bwMode="auto">
          <a:xfrm>
            <a:off x="4876158" y="10"/>
            <a:ext cx="7315841" cy="6857990"/>
          </a:xfrm>
          <a:prstGeom prst="rect">
            <a:avLst/>
          </a:prstGeom>
          <a:solidFill>
            <a:srgbClr val="FFFFFF"/>
          </a:solidFill>
        </p:spPr>
      </p:pic>
    </p:spTree>
    <p:extLst>
      <p:ext uri="{BB962C8B-B14F-4D97-AF65-F5344CB8AC3E}">
        <p14:creationId xmlns:p14="http://schemas.microsoft.com/office/powerpoint/2010/main" val="163343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99525-FF06-9048-6C87-831B1E6C36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349556-4C8C-C7D1-9E0F-B89A5407B480}"/>
              </a:ext>
            </a:extLst>
          </p:cNvPr>
          <p:cNvSpPr>
            <a:spLocks noGrp="1"/>
          </p:cNvSpPr>
          <p:nvPr>
            <p:ph type="ctrTitle"/>
          </p:nvPr>
        </p:nvSpPr>
        <p:spPr>
          <a:xfrm>
            <a:off x="684643" y="871758"/>
            <a:ext cx="9969070" cy="3871143"/>
          </a:xfrm>
        </p:spPr>
        <p:txBody>
          <a:bodyPr rtlCol="0"/>
          <a:lstStyle/>
          <a:p>
            <a:pPr rtl="0"/>
            <a:r>
              <a:rPr lang="en-US" dirty="0"/>
              <a:t>Experiment Execution - Focal loss</a:t>
            </a:r>
            <a:endParaRPr lang="en-GB" dirty="0"/>
          </a:p>
        </p:txBody>
      </p:sp>
      <p:pic>
        <p:nvPicPr>
          <p:cNvPr id="7" name="Picture 6">
            <a:extLst>
              <a:ext uri="{FF2B5EF4-FFF2-40B4-BE49-F238E27FC236}">
                <a16:creationId xmlns:a16="http://schemas.microsoft.com/office/drawing/2014/main" id="{3011D4A0-ADB5-C32A-1824-7E233FC529C2}"/>
              </a:ext>
            </a:extLst>
          </p:cNvPr>
          <p:cNvPicPr>
            <a:picLocks noChangeAspect="1"/>
          </p:cNvPicPr>
          <p:nvPr/>
        </p:nvPicPr>
        <p:blipFill>
          <a:blip r:embed="rId3"/>
          <a:stretch>
            <a:fillRect/>
          </a:stretch>
        </p:blipFill>
        <p:spPr>
          <a:xfrm>
            <a:off x="2131582" y="1638343"/>
            <a:ext cx="6910387" cy="4397519"/>
          </a:xfrm>
          <a:prstGeom prst="rect">
            <a:avLst/>
          </a:prstGeom>
        </p:spPr>
      </p:pic>
    </p:spTree>
    <p:extLst>
      <p:ext uri="{BB962C8B-B14F-4D97-AF65-F5344CB8AC3E}">
        <p14:creationId xmlns:p14="http://schemas.microsoft.com/office/powerpoint/2010/main" val="275563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3C729-6D37-3536-6FAD-92BF409D64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250672-0397-D7F2-CCBB-651BF08F2D53}"/>
              </a:ext>
            </a:extLst>
          </p:cNvPr>
          <p:cNvSpPr>
            <a:spLocks noGrp="1"/>
          </p:cNvSpPr>
          <p:nvPr>
            <p:ph type="ctrTitle"/>
          </p:nvPr>
        </p:nvSpPr>
        <p:spPr>
          <a:xfrm>
            <a:off x="684642" y="871758"/>
            <a:ext cx="10950145" cy="3871143"/>
          </a:xfrm>
        </p:spPr>
        <p:txBody>
          <a:bodyPr rtlCol="0"/>
          <a:lstStyle/>
          <a:p>
            <a:pPr rtl="0"/>
            <a:r>
              <a:rPr lang="en-US" dirty="0"/>
              <a:t>Experiment Execution - Attention block</a:t>
            </a:r>
            <a:endParaRPr lang="en-GB" dirty="0"/>
          </a:p>
        </p:txBody>
      </p:sp>
      <p:pic>
        <p:nvPicPr>
          <p:cNvPr id="4" name="Picture 3">
            <a:extLst>
              <a:ext uri="{FF2B5EF4-FFF2-40B4-BE49-F238E27FC236}">
                <a16:creationId xmlns:a16="http://schemas.microsoft.com/office/drawing/2014/main" id="{496F558E-D6CB-09CA-D022-10E7E4274562}"/>
              </a:ext>
            </a:extLst>
          </p:cNvPr>
          <p:cNvPicPr>
            <a:picLocks noChangeAspect="1"/>
          </p:cNvPicPr>
          <p:nvPr/>
        </p:nvPicPr>
        <p:blipFill>
          <a:blip r:embed="rId3"/>
          <a:stretch>
            <a:fillRect/>
          </a:stretch>
        </p:blipFill>
        <p:spPr>
          <a:xfrm>
            <a:off x="1881347" y="2262736"/>
            <a:ext cx="7400925" cy="1362075"/>
          </a:xfrm>
          <a:prstGeom prst="rect">
            <a:avLst/>
          </a:prstGeom>
        </p:spPr>
      </p:pic>
      <p:pic>
        <p:nvPicPr>
          <p:cNvPr id="6" name="Picture 5">
            <a:extLst>
              <a:ext uri="{FF2B5EF4-FFF2-40B4-BE49-F238E27FC236}">
                <a16:creationId xmlns:a16="http://schemas.microsoft.com/office/drawing/2014/main" id="{9FD07C04-BEAC-4B0F-1735-3DE164B8C49E}"/>
              </a:ext>
            </a:extLst>
          </p:cNvPr>
          <p:cNvPicPr>
            <a:picLocks noChangeAspect="1"/>
          </p:cNvPicPr>
          <p:nvPr/>
        </p:nvPicPr>
        <p:blipFill>
          <a:blip r:embed="rId4"/>
          <a:stretch>
            <a:fillRect/>
          </a:stretch>
        </p:blipFill>
        <p:spPr>
          <a:xfrm>
            <a:off x="1466849" y="3724130"/>
            <a:ext cx="8886825" cy="1466850"/>
          </a:xfrm>
          <a:prstGeom prst="rect">
            <a:avLst/>
          </a:prstGeom>
        </p:spPr>
      </p:pic>
    </p:spTree>
    <p:extLst>
      <p:ext uri="{BB962C8B-B14F-4D97-AF65-F5344CB8AC3E}">
        <p14:creationId xmlns:p14="http://schemas.microsoft.com/office/powerpoint/2010/main" val="1407168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DCBC6-EB6B-AE77-DFF4-438AA823C7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53C56B-226E-BDD9-4996-8B9B8F2F7255}"/>
              </a:ext>
            </a:extLst>
          </p:cNvPr>
          <p:cNvSpPr>
            <a:spLocks noGrp="1"/>
          </p:cNvSpPr>
          <p:nvPr>
            <p:ph type="ctrTitle"/>
          </p:nvPr>
        </p:nvSpPr>
        <p:spPr>
          <a:xfrm>
            <a:off x="751803" y="107175"/>
            <a:ext cx="9376282" cy="3871143"/>
          </a:xfrm>
        </p:spPr>
        <p:txBody>
          <a:bodyPr rtlCol="0"/>
          <a:lstStyle/>
          <a:p>
            <a:pPr rtl="0"/>
            <a:r>
              <a:rPr lang="en-US" dirty="0"/>
              <a:t>Experiment Results</a:t>
            </a:r>
            <a:endParaRPr lang="en-GB" dirty="0"/>
          </a:p>
        </p:txBody>
      </p:sp>
      <p:pic>
        <p:nvPicPr>
          <p:cNvPr id="11" name="Picture 10">
            <a:extLst>
              <a:ext uri="{FF2B5EF4-FFF2-40B4-BE49-F238E27FC236}">
                <a16:creationId xmlns:a16="http://schemas.microsoft.com/office/drawing/2014/main" id="{C2C25C48-0B4C-C12D-B360-0E0FB1B24B2F}"/>
              </a:ext>
            </a:extLst>
          </p:cNvPr>
          <p:cNvPicPr>
            <a:picLocks noChangeAspect="1"/>
          </p:cNvPicPr>
          <p:nvPr/>
        </p:nvPicPr>
        <p:blipFill>
          <a:blip r:embed="rId3"/>
          <a:stretch>
            <a:fillRect/>
          </a:stretch>
        </p:blipFill>
        <p:spPr>
          <a:xfrm>
            <a:off x="2356312" y="848028"/>
            <a:ext cx="7134785" cy="5902797"/>
          </a:xfrm>
          <a:prstGeom prst="rect">
            <a:avLst/>
          </a:prstGeom>
        </p:spPr>
      </p:pic>
    </p:spTree>
    <p:extLst>
      <p:ext uri="{BB962C8B-B14F-4D97-AF65-F5344CB8AC3E}">
        <p14:creationId xmlns:p14="http://schemas.microsoft.com/office/powerpoint/2010/main" val="4065757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448D5-EAAE-C2DD-80AA-7F3FEA3115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2CB28B-6E55-11FE-FE92-B0DE04762464}"/>
              </a:ext>
            </a:extLst>
          </p:cNvPr>
          <p:cNvSpPr>
            <a:spLocks noGrp="1"/>
          </p:cNvSpPr>
          <p:nvPr>
            <p:ph type="ctrTitle"/>
          </p:nvPr>
        </p:nvSpPr>
        <p:spPr>
          <a:xfrm>
            <a:off x="684643" y="871758"/>
            <a:ext cx="9376282" cy="3871143"/>
          </a:xfrm>
        </p:spPr>
        <p:txBody>
          <a:bodyPr rtlCol="0"/>
          <a:lstStyle/>
          <a:p>
            <a:pPr rtl="0"/>
            <a:r>
              <a:rPr lang="en-US" dirty="0"/>
              <a:t>Experiment Results</a:t>
            </a:r>
            <a:endParaRPr lang="en-GB" dirty="0"/>
          </a:p>
        </p:txBody>
      </p:sp>
      <p:pic>
        <p:nvPicPr>
          <p:cNvPr id="9" name="Picture 8">
            <a:extLst>
              <a:ext uri="{FF2B5EF4-FFF2-40B4-BE49-F238E27FC236}">
                <a16:creationId xmlns:a16="http://schemas.microsoft.com/office/drawing/2014/main" id="{729544A4-7D0B-5B61-BD64-17F7B79B9FD4}"/>
              </a:ext>
            </a:extLst>
          </p:cNvPr>
          <p:cNvPicPr>
            <a:picLocks noChangeAspect="1"/>
          </p:cNvPicPr>
          <p:nvPr/>
        </p:nvPicPr>
        <p:blipFill>
          <a:blip r:embed="rId3"/>
          <a:stretch>
            <a:fillRect/>
          </a:stretch>
        </p:blipFill>
        <p:spPr>
          <a:xfrm>
            <a:off x="2131075" y="1525794"/>
            <a:ext cx="7561477" cy="4543729"/>
          </a:xfrm>
          <a:prstGeom prst="rect">
            <a:avLst/>
          </a:prstGeom>
        </p:spPr>
      </p:pic>
    </p:spTree>
    <p:extLst>
      <p:ext uri="{BB962C8B-B14F-4D97-AF65-F5344CB8AC3E}">
        <p14:creationId xmlns:p14="http://schemas.microsoft.com/office/powerpoint/2010/main" val="2907656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C5EDB-83DA-B11D-D55F-B3C25C3831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6DA92E-4761-561F-5CFC-9340979423A5}"/>
              </a:ext>
            </a:extLst>
          </p:cNvPr>
          <p:cNvSpPr>
            <a:spLocks noGrp="1"/>
          </p:cNvSpPr>
          <p:nvPr>
            <p:ph type="ctrTitle"/>
          </p:nvPr>
        </p:nvSpPr>
        <p:spPr>
          <a:xfrm>
            <a:off x="684643" y="871758"/>
            <a:ext cx="9969070" cy="3871143"/>
          </a:xfrm>
        </p:spPr>
        <p:txBody>
          <a:bodyPr rtlCol="0"/>
          <a:lstStyle/>
          <a:p>
            <a:pPr rtl="0"/>
            <a:r>
              <a:rPr lang="en-US" dirty="0"/>
              <a:t>Conclusion</a:t>
            </a:r>
            <a:endParaRPr lang="en-GB" dirty="0"/>
          </a:p>
        </p:txBody>
      </p:sp>
      <p:sp>
        <p:nvSpPr>
          <p:cNvPr id="3" name="Content Placeholder 5">
            <a:extLst>
              <a:ext uri="{FF2B5EF4-FFF2-40B4-BE49-F238E27FC236}">
                <a16:creationId xmlns:a16="http://schemas.microsoft.com/office/drawing/2014/main" id="{5E10B206-A726-AF22-577C-6C9B08BAC91F}"/>
              </a:ext>
            </a:extLst>
          </p:cNvPr>
          <p:cNvSpPr txBox="1">
            <a:spLocks/>
          </p:cNvSpPr>
          <p:nvPr/>
        </p:nvSpPr>
        <p:spPr>
          <a:xfrm>
            <a:off x="519113" y="1728080"/>
            <a:ext cx="10921855" cy="4351338"/>
          </a:xfrm>
          <a:prstGeom prst="rect">
            <a:avLst/>
          </a:prstGeom>
        </p:spPr>
        <p:txBody>
          <a:bodyPr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900" dirty="0"/>
              <a:t>The proposed paper investigates the original </a:t>
            </a:r>
            <a:r>
              <a:rPr lang="en-US" sz="1900" dirty="0" err="1"/>
              <a:t>ResNet</a:t>
            </a:r>
            <a:r>
              <a:rPr lang="en-US" sz="1900" dirty="0"/>
              <a:t> architecture and explores performance improvements by modifying the design through the integration of custom focal loss and Multi-Head Self-Attention mechanisms. The results demonstrate that the adjusted focal loss helps address class imbalance and reduces overfitting by narrowing the gap between training and validation loss, resulting in better generalization of the model on unseen data. Incorporating attention alongside focal loss enhances the model by focusing on specific important regions and minimizing noise.</a:t>
            </a:r>
          </a:p>
        </p:txBody>
      </p:sp>
    </p:spTree>
    <p:extLst>
      <p:ext uri="{BB962C8B-B14F-4D97-AF65-F5344CB8AC3E}">
        <p14:creationId xmlns:p14="http://schemas.microsoft.com/office/powerpoint/2010/main" val="4036991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E66B-357D-4937-B92F-BDC71B7BD9DB}"/>
              </a:ext>
            </a:extLst>
          </p:cNvPr>
          <p:cNvSpPr>
            <a:spLocks noGrp="1"/>
          </p:cNvSpPr>
          <p:nvPr>
            <p:ph type="ctrTitle"/>
          </p:nvPr>
        </p:nvSpPr>
        <p:spPr>
          <a:xfrm>
            <a:off x="695325" y="4296094"/>
            <a:ext cx="10782299" cy="1100621"/>
          </a:xfrm>
        </p:spPr>
        <p:txBody>
          <a:bodyPr rtlCol="0"/>
          <a:lstStyle/>
          <a:p>
            <a:pPr rtl="0"/>
            <a:r>
              <a:rPr lang="en-GB" dirty="0"/>
              <a:t>Thank you</a:t>
            </a:r>
          </a:p>
        </p:txBody>
      </p:sp>
      <p:sp>
        <p:nvSpPr>
          <p:cNvPr id="3" name="Subtitle 2">
            <a:extLst>
              <a:ext uri="{FF2B5EF4-FFF2-40B4-BE49-F238E27FC236}">
                <a16:creationId xmlns:a16="http://schemas.microsoft.com/office/drawing/2014/main" id="{8933B907-C059-432D-9E6C-B6A08FA776A9}"/>
              </a:ext>
            </a:extLst>
          </p:cNvPr>
          <p:cNvSpPr>
            <a:spLocks noGrp="1"/>
          </p:cNvSpPr>
          <p:nvPr>
            <p:ph type="subTitle" idx="1"/>
          </p:nvPr>
        </p:nvSpPr>
        <p:spPr>
          <a:xfrm>
            <a:off x="695324" y="5533242"/>
            <a:ext cx="9972675" cy="543505"/>
          </a:xfrm>
        </p:spPr>
        <p:txBody>
          <a:bodyPr rtlCol="0"/>
          <a:lstStyle/>
          <a:p>
            <a:pPr rtl="0"/>
            <a:r>
              <a:rPr lang="en-GB" dirty="0"/>
              <a:t>Bayan Abdullah Aldahlawi</a:t>
            </a:r>
          </a:p>
        </p:txBody>
      </p:sp>
      <p:sp>
        <p:nvSpPr>
          <p:cNvPr id="6" name="Slide Number Placeholder 5">
            <a:extLst>
              <a:ext uri="{FF2B5EF4-FFF2-40B4-BE49-F238E27FC236}">
                <a16:creationId xmlns:a16="http://schemas.microsoft.com/office/drawing/2014/main" id="{39ECCF82-DD52-4DF2-A97B-A6A198D3EC8E}"/>
              </a:ext>
            </a:extLst>
          </p:cNvPr>
          <p:cNvSpPr>
            <a:spLocks noGrp="1"/>
          </p:cNvSpPr>
          <p:nvPr>
            <p:ph type="sldNum" sz="quarter" idx="12"/>
          </p:nvPr>
        </p:nvSpPr>
        <p:spPr>
          <a:xfrm>
            <a:off x="10919012" y="6356350"/>
            <a:ext cx="672354" cy="365125"/>
          </a:xfrm>
        </p:spPr>
        <p:txBody>
          <a:bodyPr rtlCol="0"/>
          <a:lstStyle/>
          <a:p>
            <a:pPr rtl="0"/>
            <a:fld id="{A53D7EE4-1EDB-42FD-B6B7-A82C9F31F0F4}" type="slidenum">
              <a:rPr lang="en-GB" smtClean="0"/>
              <a:pPr rtl="0"/>
              <a:t>15</a:t>
            </a:fld>
            <a:endParaRPr lang="en-GB"/>
          </a:p>
        </p:txBody>
      </p:sp>
      <p:pic>
        <p:nvPicPr>
          <p:cNvPr id="3074" name="Picture 2" descr="Advanced Ai Robot Hand Giving Thumbs Up, Robotic Hand, Thumbs Up, Robot PNG  Transparent Image and Clipart for Free Download">
            <a:extLst>
              <a:ext uri="{FF2B5EF4-FFF2-40B4-BE49-F238E27FC236}">
                <a16:creationId xmlns:a16="http://schemas.microsoft.com/office/drawing/2014/main" id="{CE4C8DA7-E636-977A-FFB2-7983093DA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75" y="690562"/>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22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23FC7E0-8B1E-46C1-B5D2-6A4336A2CE90}"/>
              </a:ext>
            </a:extLst>
          </p:cNvPr>
          <p:cNvSpPr>
            <a:spLocks noGrp="1"/>
          </p:cNvSpPr>
          <p:nvPr>
            <p:ph type="title"/>
          </p:nvPr>
        </p:nvSpPr>
        <p:spPr>
          <a:xfrm>
            <a:off x="5604846" y="860615"/>
            <a:ext cx="5922279" cy="1272986"/>
          </a:xfrm>
        </p:spPr>
        <p:txBody>
          <a:bodyPr rtlCol="0"/>
          <a:lstStyle/>
          <a:p>
            <a:pPr rtl="0"/>
            <a:r>
              <a:rPr lang="en-GB"/>
              <a:t>Agenda</a:t>
            </a:r>
          </a:p>
        </p:txBody>
      </p:sp>
      <p:sp>
        <p:nvSpPr>
          <p:cNvPr id="15" name="Content Placeholder 14">
            <a:extLst>
              <a:ext uri="{FF2B5EF4-FFF2-40B4-BE49-F238E27FC236}">
                <a16:creationId xmlns:a16="http://schemas.microsoft.com/office/drawing/2014/main" id="{7A36CB73-B78B-49B6-935C-9C0ABBB49C0C}"/>
              </a:ext>
            </a:extLst>
          </p:cNvPr>
          <p:cNvSpPr>
            <a:spLocks noGrp="1"/>
          </p:cNvSpPr>
          <p:nvPr>
            <p:ph idx="1"/>
          </p:nvPr>
        </p:nvSpPr>
        <p:spPr>
          <a:xfrm>
            <a:off x="5566943" y="2133600"/>
            <a:ext cx="6005933" cy="3774464"/>
          </a:xfrm>
        </p:spPr>
        <p:txBody>
          <a:bodyPr rtlCol="0"/>
          <a:lstStyle/>
          <a:p>
            <a:pPr rtl="0"/>
            <a:r>
              <a:rPr lang="en-GB" dirty="0"/>
              <a:t>Introduction </a:t>
            </a:r>
          </a:p>
          <a:p>
            <a:pPr rtl="0"/>
            <a:r>
              <a:rPr lang="en-GB" dirty="0"/>
              <a:t>The experiment Objective</a:t>
            </a:r>
          </a:p>
          <a:p>
            <a:r>
              <a:rPr lang="en-GB" dirty="0"/>
              <a:t>Methodology</a:t>
            </a:r>
            <a:endParaRPr lang="en-US" dirty="0"/>
          </a:p>
          <a:p>
            <a:pPr rtl="0"/>
            <a:r>
              <a:rPr lang="en-US" dirty="0"/>
              <a:t>Data description</a:t>
            </a:r>
            <a:endParaRPr lang="en-GB" dirty="0"/>
          </a:p>
          <a:p>
            <a:pPr rtl="0"/>
            <a:r>
              <a:rPr lang="en-GB" dirty="0"/>
              <a:t>Model Architecture</a:t>
            </a:r>
          </a:p>
          <a:p>
            <a:pPr rtl="0"/>
            <a:r>
              <a:rPr lang="en-US" dirty="0"/>
              <a:t>Experiment Execution - Focal loss</a:t>
            </a:r>
          </a:p>
          <a:p>
            <a:pPr rtl="0"/>
            <a:r>
              <a:rPr lang="en-US" dirty="0"/>
              <a:t>Experiment Execution - Attention block</a:t>
            </a:r>
          </a:p>
          <a:p>
            <a:pPr rtl="0"/>
            <a:r>
              <a:rPr lang="en-US" dirty="0"/>
              <a:t>Experiment Results</a:t>
            </a:r>
          </a:p>
          <a:p>
            <a:pPr rtl="0"/>
            <a:r>
              <a:rPr lang="en-US" dirty="0"/>
              <a:t>Conclusion</a:t>
            </a:r>
            <a:endParaRPr lang="en-GB" dirty="0"/>
          </a:p>
        </p:txBody>
      </p:sp>
      <p:sp>
        <p:nvSpPr>
          <p:cNvPr id="12" name="Footer Placeholder 11">
            <a:extLst>
              <a:ext uri="{FF2B5EF4-FFF2-40B4-BE49-F238E27FC236}">
                <a16:creationId xmlns:a16="http://schemas.microsoft.com/office/drawing/2014/main" id="{2A9A318B-C356-4589-A8F8-8553636F670F}"/>
              </a:ext>
            </a:extLst>
          </p:cNvPr>
          <p:cNvSpPr>
            <a:spLocks noGrp="1"/>
          </p:cNvSpPr>
          <p:nvPr>
            <p:ph type="ftr" sz="quarter" idx="11"/>
          </p:nvPr>
        </p:nvSpPr>
        <p:spPr>
          <a:xfrm>
            <a:off x="715383" y="6356350"/>
            <a:ext cx="4539727" cy="365125"/>
          </a:xfrm>
        </p:spPr>
        <p:txBody>
          <a:bodyPr rtlCol="0"/>
          <a:lstStyle/>
          <a:p>
            <a:pPr rtl="0"/>
            <a:r>
              <a:rPr lang="en-GB"/>
              <a:t>PRESENTATION TITLE</a:t>
            </a:r>
          </a:p>
        </p:txBody>
      </p:sp>
      <p:sp>
        <p:nvSpPr>
          <p:cNvPr id="13" name="Slide Number Placeholder 12">
            <a:extLst>
              <a:ext uri="{FF2B5EF4-FFF2-40B4-BE49-F238E27FC236}">
                <a16:creationId xmlns:a16="http://schemas.microsoft.com/office/drawing/2014/main" id="{76654C7F-5F04-43D8-88C7-13355302CC32}"/>
              </a:ext>
            </a:extLst>
          </p:cNvPr>
          <p:cNvSpPr>
            <a:spLocks noGrp="1"/>
          </p:cNvSpPr>
          <p:nvPr>
            <p:ph type="sldNum" sz="quarter" idx="12"/>
          </p:nvPr>
        </p:nvSpPr>
        <p:spPr>
          <a:xfrm>
            <a:off x="10919012" y="6356350"/>
            <a:ext cx="672354" cy="365125"/>
          </a:xfrm>
        </p:spPr>
        <p:txBody>
          <a:bodyPr rtlCol="0"/>
          <a:lstStyle/>
          <a:p>
            <a:pPr rtl="0"/>
            <a:fld id="{E30AF5A0-43BB-4336-8627-9123B9144D80}" type="slidenum">
              <a:rPr lang="en-GB" smtClean="0"/>
              <a:pPr/>
              <a:t>2</a:t>
            </a:fld>
            <a:endParaRPr lang="en-GB"/>
          </a:p>
        </p:txBody>
      </p:sp>
    </p:spTree>
    <p:extLst>
      <p:ext uri="{BB962C8B-B14F-4D97-AF65-F5344CB8AC3E}">
        <p14:creationId xmlns:p14="http://schemas.microsoft.com/office/powerpoint/2010/main" val="1482028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C7F04A-6CF6-4CF1-BAEE-2B210EFC6B58}"/>
              </a:ext>
            </a:extLst>
          </p:cNvPr>
          <p:cNvSpPr>
            <a:spLocks noGrp="1"/>
          </p:cNvSpPr>
          <p:nvPr>
            <p:ph type="title"/>
          </p:nvPr>
        </p:nvSpPr>
        <p:spPr>
          <a:xfrm>
            <a:off x="838200" y="427673"/>
            <a:ext cx="10515600" cy="1325880"/>
          </a:xfrm>
        </p:spPr>
        <p:txBody>
          <a:bodyPr rtlCol="0" anchor="ctr">
            <a:normAutofit/>
          </a:bodyPr>
          <a:lstStyle/>
          <a:p>
            <a:pPr rtl="0"/>
            <a:r>
              <a:rPr lang="en-GB" dirty="0"/>
              <a:t>Introduction</a:t>
            </a:r>
          </a:p>
        </p:txBody>
      </p:sp>
      <p:sp>
        <p:nvSpPr>
          <p:cNvPr id="6" name="Content Placeholder 5">
            <a:extLst>
              <a:ext uri="{FF2B5EF4-FFF2-40B4-BE49-F238E27FC236}">
                <a16:creationId xmlns:a16="http://schemas.microsoft.com/office/drawing/2014/main" id="{F35FCE68-0761-421A-922F-077DEB02E062}"/>
              </a:ext>
            </a:extLst>
          </p:cNvPr>
          <p:cNvSpPr>
            <a:spLocks noGrp="1"/>
          </p:cNvSpPr>
          <p:nvPr>
            <p:ph sz="quarter" idx="13"/>
          </p:nvPr>
        </p:nvSpPr>
        <p:spPr>
          <a:xfrm>
            <a:off x="6189662" y="1789993"/>
            <a:ext cx="5608493" cy="4351338"/>
          </a:xfrm>
        </p:spPr>
        <p:txBody>
          <a:bodyPr rtlCol="0">
            <a:normAutofit/>
          </a:bodyPr>
          <a:lstStyle/>
          <a:p>
            <a:pPr rtl="0"/>
            <a:r>
              <a:rPr lang="en-US" sz="1900" dirty="0"/>
              <a:t>Corrosion inspection uses traditional methods, including visual inspection, radiography, ultrasonic testing, and acoustic emission testing, often fail to detect corrosion accurately at an early stage, especially in locations that are difficult to reach or hidden areas. These constraints create the need for more effective and reliable inspection techniques. Nowadays, deep learning based advanced image recognition methods have demonstrated effectiveness in early-stage corrosion detection, providing faster, safer, and more accurate assessments compared to conventional methods.</a:t>
            </a:r>
          </a:p>
        </p:txBody>
      </p:sp>
      <p:sp>
        <p:nvSpPr>
          <p:cNvPr id="4" name="Slide Number Placeholder 3">
            <a:extLst>
              <a:ext uri="{FF2B5EF4-FFF2-40B4-BE49-F238E27FC236}">
                <a16:creationId xmlns:a16="http://schemas.microsoft.com/office/drawing/2014/main" id="{A5BB3454-C461-4318-8C59-919AC8FD3CDF}"/>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A53D7EE4-1EDB-42FD-B6B7-A82C9F31F0F4}" type="slidenum">
              <a:rPr lang="en-GB" smtClean="0"/>
              <a:pPr rtl="0">
                <a:lnSpc>
                  <a:spcPct val="90000"/>
                </a:lnSpc>
                <a:spcAft>
                  <a:spcPts val="600"/>
                </a:spcAft>
              </a:pPr>
              <a:t>3</a:t>
            </a:fld>
            <a:endParaRPr lang="en-GB"/>
          </a:p>
        </p:txBody>
      </p:sp>
      <p:pic>
        <p:nvPicPr>
          <p:cNvPr id="2050" name="Picture 2" descr="Phased Array Probes for Corrosion Monitoring | PAUT Probes">
            <a:extLst>
              <a:ext uri="{FF2B5EF4-FFF2-40B4-BE49-F238E27FC236}">
                <a16:creationId xmlns:a16="http://schemas.microsoft.com/office/drawing/2014/main" id="{C9B9EDF8-B8E5-B01A-C66A-C4E8D4A1D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965" r="-1" b="-1"/>
          <a:stretch/>
        </p:blipFill>
        <p:spPr bwMode="auto">
          <a:xfrm>
            <a:off x="390669" y="1789993"/>
            <a:ext cx="5608493" cy="4351338"/>
          </a:xfrm>
          <a:prstGeom prst="rect">
            <a:avLst/>
          </a:prstGeom>
          <a:solidFill>
            <a:srgbClr val="FFFFFF"/>
          </a:solidFill>
        </p:spPr>
      </p:pic>
    </p:spTree>
    <p:extLst>
      <p:ext uri="{BB962C8B-B14F-4D97-AF65-F5344CB8AC3E}">
        <p14:creationId xmlns:p14="http://schemas.microsoft.com/office/powerpoint/2010/main" val="68372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3C05C-98D5-CF42-C324-B0561CB6F8F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8EE32C3-E51E-8817-A114-B05D05248A16}"/>
              </a:ext>
            </a:extLst>
          </p:cNvPr>
          <p:cNvSpPr>
            <a:spLocks noGrp="1"/>
          </p:cNvSpPr>
          <p:nvPr>
            <p:ph type="title"/>
          </p:nvPr>
        </p:nvSpPr>
        <p:spPr>
          <a:xfrm>
            <a:off x="838200" y="464113"/>
            <a:ext cx="10515600" cy="1325880"/>
          </a:xfrm>
        </p:spPr>
        <p:txBody>
          <a:bodyPr rtlCol="0" anchor="ctr">
            <a:normAutofit/>
          </a:bodyPr>
          <a:lstStyle/>
          <a:p>
            <a:pPr rtl="0"/>
            <a:r>
              <a:rPr lang="en-US" dirty="0">
                <a:sym typeface="Space Grotesk"/>
              </a:rPr>
              <a:t>The experiment Objective</a:t>
            </a:r>
            <a:endParaRPr lang="en-GB" dirty="0"/>
          </a:p>
        </p:txBody>
      </p:sp>
      <p:sp>
        <p:nvSpPr>
          <p:cNvPr id="6" name="Content Placeholder 5">
            <a:extLst>
              <a:ext uri="{FF2B5EF4-FFF2-40B4-BE49-F238E27FC236}">
                <a16:creationId xmlns:a16="http://schemas.microsoft.com/office/drawing/2014/main" id="{7D7AD05C-DA67-DB59-EC16-B34BF16396EC}"/>
              </a:ext>
            </a:extLst>
          </p:cNvPr>
          <p:cNvSpPr>
            <a:spLocks noGrp="1"/>
          </p:cNvSpPr>
          <p:nvPr>
            <p:ph sz="quarter" idx="13"/>
          </p:nvPr>
        </p:nvSpPr>
        <p:spPr>
          <a:xfrm>
            <a:off x="876300" y="1789993"/>
            <a:ext cx="10921855" cy="4351338"/>
          </a:xfrm>
        </p:spPr>
        <p:txBody>
          <a:bodyPr rtlCol="0">
            <a:normAutofit/>
          </a:bodyPr>
          <a:lstStyle/>
          <a:p>
            <a:pPr rtl="0"/>
            <a:r>
              <a:rPr lang="en-US" sz="1900" dirty="0"/>
              <a:t>This research aims to improve CNN architectures by integrating focal loss and attention blocks, and to compare the performance of three </a:t>
            </a:r>
            <a:r>
              <a:rPr lang="en-US" sz="1900" dirty="0" err="1"/>
              <a:t>ResNet</a:t>
            </a:r>
            <a:r>
              <a:rPr lang="en-US" sz="1900" dirty="0"/>
              <a:t> variants: ResNet18, ResNet50, and ResNet101 between the base model and the fine-tuned versions. The proposed approach enhances classification accuracy on imbalanced datasets and helps reduce overfitting.</a:t>
            </a:r>
          </a:p>
        </p:txBody>
      </p:sp>
      <p:sp>
        <p:nvSpPr>
          <p:cNvPr id="4" name="Slide Number Placeholder 3">
            <a:extLst>
              <a:ext uri="{FF2B5EF4-FFF2-40B4-BE49-F238E27FC236}">
                <a16:creationId xmlns:a16="http://schemas.microsoft.com/office/drawing/2014/main" id="{1ECAEBAE-6A31-7E59-5310-A2FF91614534}"/>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A53D7EE4-1EDB-42FD-B6B7-A82C9F31F0F4}" type="slidenum">
              <a:rPr lang="en-GB" smtClean="0"/>
              <a:pPr rtl="0">
                <a:lnSpc>
                  <a:spcPct val="90000"/>
                </a:lnSpc>
                <a:spcAft>
                  <a:spcPts val="600"/>
                </a:spcAft>
              </a:pPr>
              <a:t>4</a:t>
            </a:fld>
            <a:endParaRPr lang="en-GB"/>
          </a:p>
        </p:txBody>
      </p:sp>
    </p:spTree>
    <p:extLst>
      <p:ext uri="{BB962C8B-B14F-4D97-AF65-F5344CB8AC3E}">
        <p14:creationId xmlns:p14="http://schemas.microsoft.com/office/powerpoint/2010/main" val="2182257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684643" y="871758"/>
            <a:ext cx="5227171" cy="3871143"/>
          </a:xfrm>
        </p:spPr>
        <p:txBody>
          <a:bodyPr rtlCol="0"/>
          <a:lstStyle/>
          <a:p>
            <a:pPr rtl="0"/>
            <a:r>
              <a:rPr lang="en-GB" dirty="0"/>
              <a:t>Methodology</a:t>
            </a:r>
          </a:p>
        </p:txBody>
      </p:sp>
      <p:pic>
        <p:nvPicPr>
          <p:cNvPr id="13" name="Picture Placeholder 12">
            <a:extLst>
              <a:ext uri="{FF2B5EF4-FFF2-40B4-BE49-F238E27FC236}">
                <a16:creationId xmlns:a16="http://schemas.microsoft.com/office/drawing/2014/main" id="{3E3A9747-9F7C-48BC-9EB5-A78A3193C6A9}"/>
              </a:ext>
            </a:extLst>
          </p:cNvPr>
          <p:cNvPicPr>
            <a:picLocks noGrp="1" noChangeAspect="1"/>
          </p:cNvPicPr>
          <p:nvPr>
            <p:ph type="pic" sz="quarter" idx="13"/>
          </p:nvPr>
        </p:nvPicPr>
        <p:blipFill>
          <a:blip r:embed="rId3"/>
          <a:srcRect/>
          <a:stretch/>
        </p:blipFill>
        <p:spPr>
          <a:xfrm>
            <a:off x="5295254" y="552772"/>
            <a:ext cx="5945905" cy="5921861"/>
          </a:xfrm>
        </p:spPr>
      </p:pic>
    </p:spTree>
    <p:extLst>
      <p:ext uri="{BB962C8B-B14F-4D97-AF65-F5344CB8AC3E}">
        <p14:creationId xmlns:p14="http://schemas.microsoft.com/office/powerpoint/2010/main" val="338432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E3C5A-6A3D-DABA-98F1-90E20FF943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5A8598-6D82-33AE-22C5-8D944CE10C21}"/>
              </a:ext>
            </a:extLst>
          </p:cNvPr>
          <p:cNvSpPr>
            <a:spLocks noGrp="1"/>
          </p:cNvSpPr>
          <p:nvPr>
            <p:ph type="ctrTitle"/>
          </p:nvPr>
        </p:nvSpPr>
        <p:spPr>
          <a:xfrm>
            <a:off x="684643" y="871758"/>
            <a:ext cx="5227171" cy="3871143"/>
          </a:xfrm>
        </p:spPr>
        <p:txBody>
          <a:bodyPr rtlCol="0"/>
          <a:lstStyle/>
          <a:p>
            <a:pPr rtl="0"/>
            <a:r>
              <a:rPr lang="en-US" dirty="0"/>
              <a:t>Data description</a:t>
            </a:r>
            <a:endParaRPr lang="en-GB" dirty="0"/>
          </a:p>
        </p:txBody>
      </p:sp>
      <p:pic>
        <p:nvPicPr>
          <p:cNvPr id="4" name="Picture 3" descr="A close-up of different types of objects&#10;&#10;AI-generated content may be incorrect.">
            <a:extLst>
              <a:ext uri="{FF2B5EF4-FFF2-40B4-BE49-F238E27FC236}">
                <a16:creationId xmlns:a16="http://schemas.microsoft.com/office/drawing/2014/main" id="{2ECBAFA9-BEE0-ACB3-392A-605F26E97CBD}"/>
              </a:ext>
            </a:extLst>
          </p:cNvPr>
          <p:cNvPicPr>
            <a:picLocks noChangeAspect="1"/>
          </p:cNvPicPr>
          <p:nvPr/>
        </p:nvPicPr>
        <p:blipFill>
          <a:blip r:embed="rId3"/>
          <a:stretch>
            <a:fillRect/>
          </a:stretch>
        </p:blipFill>
        <p:spPr>
          <a:xfrm>
            <a:off x="1926956" y="1642581"/>
            <a:ext cx="8493071" cy="4343661"/>
          </a:xfrm>
          <a:prstGeom prst="rect">
            <a:avLst/>
          </a:prstGeom>
        </p:spPr>
      </p:pic>
    </p:spTree>
    <p:extLst>
      <p:ext uri="{BB962C8B-B14F-4D97-AF65-F5344CB8AC3E}">
        <p14:creationId xmlns:p14="http://schemas.microsoft.com/office/powerpoint/2010/main" val="3555013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60D3B-A7D6-EE6D-B316-0C0AE3B12E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270CD6-AFE0-571C-4EC8-62C0D8CBBE3E}"/>
              </a:ext>
            </a:extLst>
          </p:cNvPr>
          <p:cNvSpPr>
            <a:spLocks noGrp="1"/>
          </p:cNvSpPr>
          <p:nvPr>
            <p:ph type="title"/>
          </p:nvPr>
        </p:nvSpPr>
        <p:spPr>
          <a:xfrm>
            <a:off x="838200" y="464113"/>
            <a:ext cx="10515600" cy="1325880"/>
          </a:xfrm>
        </p:spPr>
        <p:txBody>
          <a:bodyPr rtlCol="0" anchor="ctr">
            <a:normAutofit/>
          </a:bodyPr>
          <a:lstStyle/>
          <a:p>
            <a:pPr rtl="0"/>
            <a:r>
              <a:rPr lang="en-US" dirty="0"/>
              <a:t>Data description</a:t>
            </a:r>
            <a:endParaRPr lang="en-GB" dirty="0"/>
          </a:p>
        </p:txBody>
      </p:sp>
      <p:pic>
        <p:nvPicPr>
          <p:cNvPr id="7" name="Picture 6">
            <a:extLst>
              <a:ext uri="{FF2B5EF4-FFF2-40B4-BE49-F238E27FC236}">
                <a16:creationId xmlns:a16="http://schemas.microsoft.com/office/drawing/2014/main" id="{4B6E6EDB-0426-5EE9-0F45-99732509150E}"/>
              </a:ext>
            </a:extLst>
          </p:cNvPr>
          <p:cNvPicPr>
            <a:picLocks noChangeAspect="1"/>
          </p:cNvPicPr>
          <p:nvPr/>
        </p:nvPicPr>
        <p:blipFill>
          <a:blip r:embed="rId3"/>
          <a:stretch>
            <a:fillRect/>
          </a:stretch>
        </p:blipFill>
        <p:spPr>
          <a:xfrm>
            <a:off x="390669" y="3285632"/>
            <a:ext cx="5608493" cy="1360059"/>
          </a:xfrm>
          <a:prstGeom prst="rect">
            <a:avLst/>
          </a:prstGeom>
          <a:noFill/>
        </p:spPr>
      </p:pic>
      <p:sp>
        <p:nvSpPr>
          <p:cNvPr id="16" name="Slide Number Placeholder 5">
            <a:extLst>
              <a:ext uri="{FF2B5EF4-FFF2-40B4-BE49-F238E27FC236}">
                <a16:creationId xmlns:a16="http://schemas.microsoft.com/office/drawing/2014/main" id="{CA343EEA-A987-CAA8-AC7E-28B52A2824C0}"/>
              </a:ext>
            </a:extLst>
          </p:cNvPr>
          <p:cNvSpPr>
            <a:spLocks noGrp="1"/>
          </p:cNvSpPr>
          <p:nvPr>
            <p:ph type="sldNum" sz="quarter" idx="12"/>
          </p:nvPr>
        </p:nvSpPr>
        <p:spPr>
          <a:xfrm>
            <a:off x="10919012" y="6356350"/>
            <a:ext cx="672354" cy="365125"/>
          </a:xfrm>
        </p:spPr>
        <p:txBody>
          <a:bodyPr/>
          <a:lstStyle/>
          <a:p>
            <a:pPr rtl="0">
              <a:spcAft>
                <a:spcPts val="600"/>
              </a:spcAft>
            </a:pPr>
            <a:fld id="{0303F77D-1BEF-481A-B8C1-15974ED46EB7}" type="slidenum">
              <a:rPr lang="en-GB" noProof="0" smtClean="0"/>
              <a:pPr rtl="0">
                <a:spcAft>
                  <a:spcPts val="600"/>
                </a:spcAft>
              </a:pPr>
              <a:t>7</a:t>
            </a:fld>
            <a:endParaRPr lang="en-GB" noProof="0"/>
          </a:p>
        </p:txBody>
      </p:sp>
      <p:pic>
        <p:nvPicPr>
          <p:cNvPr id="5" name="Picture 4" descr="A graph of numbers and a number of images&#10;&#10;AI-generated content may be incorrect.">
            <a:extLst>
              <a:ext uri="{FF2B5EF4-FFF2-40B4-BE49-F238E27FC236}">
                <a16:creationId xmlns:a16="http://schemas.microsoft.com/office/drawing/2014/main" id="{6B9AC0B6-33A8-E1CE-5D6C-879B7250D443}"/>
              </a:ext>
            </a:extLst>
          </p:cNvPr>
          <p:cNvPicPr>
            <a:picLocks noChangeAspect="1"/>
          </p:cNvPicPr>
          <p:nvPr/>
        </p:nvPicPr>
        <p:blipFill>
          <a:blip r:embed="rId4"/>
          <a:stretch>
            <a:fillRect/>
          </a:stretch>
        </p:blipFill>
        <p:spPr>
          <a:xfrm>
            <a:off x="6372621" y="1789993"/>
            <a:ext cx="5242575" cy="4351338"/>
          </a:xfrm>
          <a:prstGeom prst="rect">
            <a:avLst/>
          </a:prstGeom>
          <a:noFill/>
        </p:spPr>
      </p:pic>
    </p:spTree>
    <p:extLst>
      <p:ext uri="{BB962C8B-B14F-4D97-AF65-F5344CB8AC3E}">
        <p14:creationId xmlns:p14="http://schemas.microsoft.com/office/powerpoint/2010/main" val="3720863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DE82C-6D23-70CC-297E-5091D0BA5C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AAC54F-5A08-32DD-3033-5B508908136A}"/>
              </a:ext>
            </a:extLst>
          </p:cNvPr>
          <p:cNvSpPr>
            <a:spLocks noGrp="1"/>
          </p:cNvSpPr>
          <p:nvPr>
            <p:ph type="ctrTitle"/>
          </p:nvPr>
        </p:nvSpPr>
        <p:spPr>
          <a:xfrm>
            <a:off x="684643" y="871758"/>
            <a:ext cx="5227171" cy="3871143"/>
          </a:xfrm>
        </p:spPr>
        <p:txBody>
          <a:bodyPr rtlCol="0"/>
          <a:lstStyle/>
          <a:p>
            <a:pPr rtl="0"/>
            <a:r>
              <a:rPr lang="en-US" dirty="0"/>
              <a:t>Data description</a:t>
            </a:r>
            <a:endParaRPr lang="en-GB" dirty="0"/>
          </a:p>
        </p:txBody>
      </p:sp>
      <p:pic>
        <p:nvPicPr>
          <p:cNvPr id="5" name="Picture 4" descr="A close up of a stone&#10;&#10;AI-generated content may be incorrect.">
            <a:extLst>
              <a:ext uri="{FF2B5EF4-FFF2-40B4-BE49-F238E27FC236}">
                <a16:creationId xmlns:a16="http://schemas.microsoft.com/office/drawing/2014/main" id="{2E99116A-78D2-1A45-C1B0-855C39D9E3BF}"/>
              </a:ext>
            </a:extLst>
          </p:cNvPr>
          <p:cNvPicPr>
            <a:picLocks noChangeAspect="1"/>
          </p:cNvPicPr>
          <p:nvPr/>
        </p:nvPicPr>
        <p:blipFill>
          <a:blip r:embed="rId3"/>
          <a:stretch>
            <a:fillRect/>
          </a:stretch>
        </p:blipFill>
        <p:spPr>
          <a:xfrm>
            <a:off x="684643" y="3052664"/>
            <a:ext cx="10373532" cy="2403539"/>
          </a:xfrm>
          <a:prstGeom prst="rect">
            <a:avLst/>
          </a:prstGeom>
        </p:spPr>
      </p:pic>
    </p:spTree>
    <p:extLst>
      <p:ext uri="{BB962C8B-B14F-4D97-AF65-F5344CB8AC3E}">
        <p14:creationId xmlns:p14="http://schemas.microsoft.com/office/powerpoint/2010/main" val="3075568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78B21-4732-DA35-C79D-5316BF1E42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141B32-B794-1A8A-E42F-BD9E7FBECCE6}"/>
              </a:ext>
            </a:extLst>
          </p:cNvPr>
          <p:cNvSpPr>
            <a:spLocks noGrp="1"/>
          </p:cNvSpPr>
          <p:nvPr>
            <p:ph type="ctrTitle"/>
          </p:nvPr>
        </p:nvSpPr>
        <p:spPr>
          <a:xfrm>
            <a:off x="684643" y="871758"/>
            <a:ext cx="5227171" cy="3871143"/>
          </a:xfrm>
        </p:spPr>
        <p:txBody>
          <a:bodyPr rtlCol="0"/>
          <a:lstStyle/>
          <a:p>
            <a:pPr rtl="0"/>
            <a:r>
              <a:rPr lang="en-GB" dirty="0"/>
              <a:t>Model Architecture</a:t>
            </a:r>
          </a:p>
        </p:txBody>
      </p:sp>
      <p:pic>
        <p:nvPicPr>
          <p:cNvPr id="6" name="Picture 5">
            <a:extLst>
              <a:ext uri="{FF2B5EF4-FFF2-40B4-BE49-F238E27FC236}">
                <a16:creationId xmlns:a16="http://schemas.microsoft.com/office/drawing/2014/main" id="{706AAF0F-B452-BA8B-15C2-EC9E6F07FF75}"/>
              </a:ext>
            </a:extLst>
          </p:cNvPr>
          <p:cNvPicPr>
            <a:picLocks noChangeAspect="1"/>
          </p:cNvPicPr>
          <p:nvPr/>
        </p:nvPicPr>
        <p:blipFill>
          <a:blip r:embed="rId3"/>
          <a:stretch>
            <a:fillRect/>
          </a:stretch>
        </p:blipFill>
        <p:spPr>
          <a:xfrm>
            <a:off x="342321" y="2252771"/>
            <a:ext cx="11507357" cy="1951567"/>
          </a:xfrm>
          <a:prstGeom prst="rect">
            <a:avLst/>
          </a:prstGeom>
        </p:spPr>
      </p:pic>
    </p:spTree>
    <p:extLst>
      <p:ext uri="{BB962C8B-B14F-4D97-AF65-F5344CB8AC3E}">
        <p14:creationId xmlns:p14="http://schemas.microsoft.com/office/powerpoint/2010/main" val="2207647171"/>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ustom 9">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0840660_TF67498733_Win32" id="{1D31F981-026B-433D-B1FE-22EDA482C3D7}" vid="{FE91BBCF-7CA3-436B-9474-A0CB3B4C50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9187C1-630C-405A-830B-EED062A49695}">
  <ds:schemaRefs>
    <ds:schemaRef ds:uri="http://schemas.microsoft.com/sharepoint/v3/contenttype/forms"/>
  </ds:schemaRefs>
</ds:datastoreItem>
</file>

<file path=customXml/itemProps2.xml><?xml version="1.0" encoding="utf-8"?>
<ds:datastoreItem xmlns:ds="http://schemas.openxmlformats.org/officeDocument/2006/customXml" ds:itemID="{EE0F876D-ECAD-49DD-95DE-E4DA3D4E9CA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4EC785CC-7DC7-486B-AC4F-90AD768E9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{57E42D0B-C44F-4B63-899E-3C095352793C}tf67498733_win32</Template>
  <TotalTime>1315</TotalTime>
  <Words>320</Words>
  <Application>Microsoft Office PowerPoint</Application>
  <PresentationFormat>Widescreen</PresentationFormat>
  <Paragraphs>51</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Calisto MT</vt:lpstr>
      <vt:lpstr>Space Grotesk</vt:lpstr>
      <vt:lpstr>Univers Condensed</vt:lpstr>
      <vt:lpstr>ChronicleVTI</vt:lpstr>
      <vt:lpstr>A Computer Vision-Based Framework for Industrial Corrosion Detection</vt:lpstr>
      <vt:lpstr>Agenda</vt:lpstr>
      <vt:lpstr>Introduction</vt:lpstr>
      <vt:lpstr>The experiment Objective</vt:lpstr>
      <vt:lpstr>Methodology</vt:lpstr>
      <vt:lpstr>Data description</vt:lpstr>
      <vt:lpstr>Data description</vt:lpstr>
      <vt:lpstr>Data description</vt:lpstr>
      <vt:lpstr>Model Architecture</vt:lpstr>
      <vt:lpstr>Experiment Execution - Focal loss</vt:lpstr>
      <vt:lpstr>Experiment Execution - Attention block</vt:lpstr>
      <vt:lpstr>Experiment Results</vt:lpstr>
      <vt:lpstr>Experiment 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Bayan Abdullah Aldahlawi</dc:creator>
  <cp:lastModifiedBy>Bayan Abdullah Aldahlawi</cp:lastModifiedBy>
  <cp:revision>3</cp:revision>
  <dcterms:created xsi:type="dcterms:W3CDTF">2025-04-25T22:29:41Z</dcterms:created>
  <dcterms:modified xsi:type="dcterms:W3CDTF">2025-04-26T20:26:20Z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