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5"/>
  </p:notesMasterIdLst>
  <p:sldIdLst>
    <p:sldId id="3307" r:id="rId2"/>
    <p:sldId id="3328" r:id="rId3"/>
    <p:sldId id="3329" r:id="rId4"/>
    <p:sldId id="3330" r:id="rId5"/>
    <p:sldId id="3332" r:id="rId6"/>
    <p:sldId id="3333" r:id="rId7"/>
    <p:sldId id="3334" r:id="rId8"/>
    <p:sldId id="3335" r:id="rId9"/>
    <p:sldId id="3338" r:id="rId10"/>
    <p:sldId id="3339" r:id="rId11"/>
    <p:sldId id="3340" r:id="rId12"/>
    <p:sldId id="3341" r:id="rId13"/>
    <p:sldId id="3342" r:id="rId14"/>
    <p:sldId id="3343" r:id="rId15"/>
    <p:sldId id="3344" r:id="rId16"/>
    <p:sldId id="3345" r:id="rId17"/>
    <p:sldId id="3346" r:id="rId18"/>
    <p:sldId id="3347" r:id="rId19"/>
    <p:sldId id="3349" r:id="rId20"/>
    <p:sldId id="3350" r:id="rId21"/>
    <p:sldId id="3351" r:id="rId22"/>
    <p:sldId id="3352" r:id="rId23"/>
    <p:sldId id="3353" r:id="rId2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D1B"/>
    <a:srgbClr val="CCF6FF"/>
    <a:srgbClr val="5178B3"/>
    <a:srgbClr val="2CB3E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322530-621D-4435-8B5D-7D30BD69C134}" v="205" dt="2025-05-04T13:34:23.59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0" autoAdjust="0"/>
    <p:restoredTop sz="95432" autoAdjust="0"/>
  </p:normalViewPr>
  <p:slideViewPr>
    <p:cSldViewPr snapToGrid="0" snapToObjects="1">
      <p:cViewPr>
        <p:scale>
          <a:sx n="33" d="100"/>
          <a:sy n="33" d="100"/>
        </p:scale>
        <p:origin x="3696" y="2190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waf Altahini" userId="241cac1bf1dcad44" providerId="LiveId" clId="{AA322530-621D-4435-8B5D-7D30BD69C134}"/>
    <pc:docChg chg="undo redo custSel addSld delSld modSld sldOrd">
      <pc:chgData name="Nawaf Altahini" userId="241cac1bf1dcad44" providerId="LiveId" clId="{AA322530-621D-4435-8B5D-7D30BD69C134}" dt="2025-05-04T13:34:42.124" v="5543" actId="1076"/>
      <pc:docMkLst>
        <pc:docMk/>
      </pc:docMkLst>
      <pc:sldChg chg="addSp delSp modSp mod modTransition">
        <pc:chgData name="Nawaf Altahini" userId="241cac1bf1dcad44" providerId="LiveId" clId="{AA322530-621D-4435-8B5D-7D30BD69C134}" dt="2025-05-03T21:11:26.769" v="4421" actId="20577"/>
        <pc:sldMkLst>
          <pc:docMk/>
          <pc:sldMk cId="187938002" sldId="3307"/>
        </pc:sldMkLst>
        <pc:spChg chg="mod">
          <ac:chgData name="Nawaf Altahini" userId="241cac1bf1dcad44" providerId="LiveId" clId="{AA322530-621D-4435-8B5D-7D30BD69C134}" dt="2025-05-03T11:26:17.826" v="157" actId="1038"/>
          <ac:spMkLst>
            <pc:docMk/>
            <pc:sldMk cId="187938002" sldId="3307"/>
            <ac:spMk id="3" creationId="{3F736E9F-099F-6E49-8413-5352C763CACD}"/>
          </ac:spMkLst>
        </pc:spChg>
        <pc:spChg chg="add del mod">
          <ac:chgData name="Nawaf Altahini" userId="241cac1bf1dcad44" providerId="LiveId" clId="{AA322530-621D-4435-8B5D-7D30BD69C134}" dt="2025-05-03T11:16:09.705" v="62" actId="478"/>
          <ac:spMkLst>
            <pc:docMk/>
            <pc:sldMk cId="187938002" sldId="3307"/>
            <ac:spMk id="6" creationId="{D58B7502-C39A-2746-B9ED-ED241BDB55DD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10" creationId="{5D8D57AC-75AA-A14D-B3B2-89927E957BBA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11" creationId="{0631E187-7534-6C4A-9539-52253AB2B347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12" creationId="{C33D3CDF-A83B-CF41-A1E2-1EEBD4149CE1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13" creationId="{64043950-0CE1-FE42-8FAF-325CE151B16C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14" creationId="{BAD6AF7D-E9EC-3849-8036-CE86ACEC7BB3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15" creationId="{42CE6E31-6A5D-7240-8DA9-A019FEA292A0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16" creationId="{617C209B-33D0-FD46-AD23-BA9EF9204186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17" creationId="{9EAF2FDC-94E4-824E-A530-02D9AC004253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19" creationId="{55F9D375-3D96-354F-A8B2-EE728B78D814}"/>
          </ac:spMkLst>
        </pc:spChg>
        <pc:spChg chg="add del">
          <ac:chgData name="Nawaf Altahini" userId="241cac1bf1dcad44" providerId="LiveId" clId="{AA322530-621D-4435-8B5D-7D30BD69C134}" dt="2025-05-03T11:16:11.370" v="63" actId="478"/>
          <ac:spMkLst>
            <pc:docMk/>
            <pc:sldMk cId="187938002" sldId="3307"/>
            <ac:spMk id="21" creationId="{13CCEEA8-73A3-CD44-A4CD-FC26F6FD9DE6}"/>
          </ac:spMkLst>
        </pc:spChg>
        <pc:spChg chg="add mod">
          <ac:chgData name="Nawaf Altahini" userId="241cac1bf1dcad44" providerId="LiveId" clId="{AA322530-621D-4435-8B5D-7D30BD69C134}" dt="2025-05-03T21:11:26.769" v="4421" actId="20577"/>
          <ac:spMkLst>
            <pc:docMk/>
            <pc:sldMk cId="187938002" sldId="3307"/>
            <ac:spMk id="23" creationId="{B0128277-0E1C-E012-4119-4718B9CDEDC2}"/>
          </ac:spMkLst>
        </pc:spChg>
        <pc:graphicFrameChg chg="del">
          <ac:chgData name="Nawaf Altahini" userId="241cac1bf1dcad44" providerId="LiveId" clId="{AA322530-621D-4435-8B5D-7D30BD69C134}" dt="2025-05-03T11:15:23.245" v="1" actId="478"/>
          <ac:graphicFrameMkLst>
            <pc:docMk/>
            <pc:sldMk cId="187938002" sldId="3307"/>
            <ac:graphicFrameMk id="5" creationId="{D0FB8C2A-80FC-D749-AD74-122A9E6B3608}"/>
          </ac:graphicFrameMkLst>
        </pc:graphicFrameChg>
        <pc:cxnChg chg="add mod">
          <ac:chgData name="Nawaf Altahini" userId="241cac1bf1dcad44" providerId="LiveId" clId="{AA322530-621D-4435-8B5D-7D30BD69C134}" dt="2025-05-03T11:26:25.493" v="159" actId="1076"/>
          <ac:cxnSpMkLst>
            <pc:docMk/>
            <pc:sldMk cId="187938002" sldId="3307"/>
            <ac:cxnSpMk id="7" creationId="{DE627BE0-FC00-615F-5C28-B55210574DAF}"/>
          </ac:cxnSpMkLst>
        </pc:cxnChg>
      </pc:sldChg>
      <pc:sldChg chg="modSp del mod ord modTransition">
        <pc:chgData name="Nawaf Altahini" userId="241cac1bf1dcad44" providerId="LiveId" clId="{AA322530-621D-4435-8B5D-7D30BD69C134}" dt="2025-05-03T21:26:34.893" v="5429" actId="47"/>
        <pc:sldMkLst>
          <pc:docMk/>
          <pc:sldMk cId="3901321478" sldId="3308"/>
        </pc:sldMkLst>
        <pc:graphicFrameChg chg="mod">
          <ac:chgData name="Nawaf Altahini" userId="241cac1bf1dcad44" providerId="LiveId" clId="{AA322530-621D-4435-8B5D-7D30BD69C134}" dt="2025-05-03T11:25:50.808" v="132" actId="1036"/>
          <ac:graphicFrameMkLst>
            <pc:docMk/>
            <pc:sldMk cId="3901321478" sldId="3308"/>
            <ac:graphicFrameMk id="4" creationId="{282E9638-540F-6045-95CD-14F3A398A0EF}"/>
          </ac:graphicFrameMkLst>
        </pc:graphicFrameChg>
      </pc:sldChg>
      <pc:sldChg chg="del ord modTransition">
        <pc:chgData name="Nawaf Altahini" userId="241cac1bf1dcad44" providerId="LiveId" clId="{AA322530-621D-4435-8B5D-7D30BD69C134}" dt="2025-05-03T21:26:34.893" v="5429" actId="47"/>
        <pc:sldMkLst>
          <pc:docMk/>
          <pc:sldMk cId="769240779" sldId="3309"/>
        </pc:sldMkLst>
      </pc:sldChg>
      <pc:sldChg chg="del ord modTransition">
        <pc:chgData name="Nawaf Altahini" userId="241cac1bf1dcad44" providerId="LiveId" clId="{AA322530-621D-4435-8B5D-7D30BD69C134}" dt="2025-05-03T21:26:34.893" v="5429" actId="47"/>
        <pc:sldMkLst>
          <pc:docMk/>
          <pc:sldMk cId="1842783001" sldId="3310"/>
        </pc:sldMkLst>
      </pc:sldChg>
      <pc:sldChg chg="del ord modTransition">
        <pc:chgData name="Nawaf Altahini" userId="241cac1bf1dcad44" providerId="LiveId" clId="{AA322530-621D-4435-8B5D-7D30BD69C134}" dt="2025-05-03T21:26:34.893" v="5429" actId="47"/>
        <pc:sldMkLst>
          <pc:docMk/>
          <pc:sldMk cId="2908354863" sldId="3311"/>
        </pc:sldMkLst>
      </pc:sldChg>
      <pc:sldChg chg="del ord modTransition">
        <pc:chgData name="Nawaf Altahini" userId="241cac1bf1dcad44" providerId="LiveId" clId="{AA322530-621D-4435-8B5D-7D30BD69C134}" dt="2025-05-03T21:26:34.893" v="5429" actId="47"/>
        <pc:sldMkLst>
          <pc:docMk/>
          <pc:sldMk cId="1404837835" sldId="3312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2038387614" sldId="3313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294147506" sldId="3314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1408308341" sldId="3315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2952616560" sldId="3317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3826722112" sldId="3318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2357698534" sldId="3319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855704526" sldId="3320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2777923128" sldId="3321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2740612703" sldId="3322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2742763780" sldId="3323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3035898204" sldId="3324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1561110768" sldId="3325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449908753" sldId="3326"/>
        </pc:sldMkLst>
      </pc:sldChg>
      <pc:sldChg chg="del modTransition">
        <pc:chgData name="Nawaf Altahini" userId="241cac1bf1dcad44" providerId="LiveId" clId="{AA322530-621D-4435-8B5D-7D30BD69C134}" dt="2025-05-03T21:26:34.893" v="5429" actId="47"/>
        <pc:sldMkLst>
          <pc:docMk/>
          <pc:sldMk cId="3003537739" sldId="3327"/>
        </pc:sldMkLst>
      </pc:sldChg>
      <pc:sldChg chg="addSp delSp modSp add mod modTransition modAnim">
        <pc:chgData name="Nawaf Altahini" userId="241cac1bf1dcad44" providerId="LiveId" clId="{AA322530-621D-4435-8B5D-7D30BD69C134}" dt="2025-05-04T13:24:13.613" v="5451"/>
        <pc:sldMkLst>
          <pc:docMk/>
          <pc:sldMk cId="1037089353" sldId="3328"/>
        </pc:sldMkLst>
        <pc:spChg chg="add del mod">
          <ac:chgData name="Nawaf Altahini" userId="241cac1bf1dcad44" providerId="LiveId" clId="{AA322530-621D-4435-8B5D-7D30BD69C134}" dt="2025-05-03T14:25:27.420" v="870" actId="478"/>
          <ac:spMkLst>
            <pc:docMk/>
            <pc:sldMk cId="1037089353" sldId="3328"/>
            <ac:spMk id="2" creationId="{B8AA7C41-C318-5DAF-DA95-494E78CFC3BD}"/>
          </ac:spMkLst>
        </pc:spChg>
        <pc:spChg chg="mod">
          <ac:chgData name="Nawaf Altahini" userId="241cac1bf1dcad44" providerId="LiveId" clId="{AA322530-621D-4435-8B5D-7D30BD69C134}" dt="2025-05-03T21:10:57.419" v="4394" actId="1038"/>
          <ac:spMkLst>
            <pc:docMk/>
            <pc:sldMk cId="1037089353" sldId="3328"/>
            <ac:spMk id="3" creationId="{B39F0BFA-F0C3-7C56-BFEB-8F9DB4748EA2}"/>
          </ac:spMkLst>
        </pc:spChg>
        <pc:spChg chg="del mod">
          <ac:chgData name="Nawaf Altahini" userId="241cac1bf1dcad44" providerId="LiveId" clId="{AA322530-621D-4435-8B5D-7D30BD69C134}" dt="2025-05-03T13:37:20.898" v="269" actId="478"/>
          <ac:spMkLst>
            <pc:docMk/>
            <pc:sldMk cId="1037089353" sldId="3328"/>
            <ac:spMk id="4" creationId="{BF0A91E8-E68E-40D7-16AD-ED67CE336922}"/>
          </ac:spMkLst>
        </pc:spChg>
        <pc:spChg chg="mod topLvl">
          <ac:chgData name="Nawaf Altahini" userId="241cac1bf1dcad44" providerId="LiveId" clId="{AA322530-621D-4435-8B5D-7D30BD69C134}" dt="2025-05-03T14:25:32.016" v="873" actId="478"/>
          <ac:spMkLst>
            <pc:docMk/>
            <pc:sldMk cId="1037089353" sldId="3328"/>
            <ac:spMk id="6" creationId="{90813C1F-F9BE-0C84-60A5-02A6ECBB4619}"/>
          </ac:spMkLst>
        </pc:spChg>
        <pc:spChg chg="add del mod topLvl">
          <ac:chgData name="Nawaf Altahini" userId="241cac1bf1dcad44" providerId="LiveId" clId="{AA322530-621D-4435-8B5D-7D30BD69C134}" dt="2025-05-03T14:25:32.016" v="873" actId="478"/>
          <ac:spMkLst>
            <pc:docMk/>
            <pc:sldMk cId="1037089353" sldId="3328"/>
            <ac:spMk id="7" creationId="{FCA4BD66-C6AA-93B9-F15A-E57D6112B25F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0" creationId="{00B17F92-33A3-777A-44E9-332F3EE8C5B7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1" creationId="{475F882D-7A97-6EF2-6E9D-EAABE6CDC9CD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2" creationId="{2808FB9D-9371-E225-79A0-1929A22EAFB9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3" creationId="{71DF117D-CE40-8C28-62DD-2353B370691E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4" creationId="{79AA8295-F31F-5151-ADCC-52ABBD1EB842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5" creationId="{687B5076-091E-CBA8-829F-7D0782ABE867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6" creationId="{87926EB5-AFE5-6C0E-A0D3-0A0D023E8FDF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7" creationId="{0C6425C0-4D23-9FEE-1F32-CB020A6545BF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8" creationId="{CBCE4D1B-0256-80D3-B73D-F332AA9BE68A}"/>
          </ac:spMkLst>
        </pc:spChg>
        <pc:spChg chg="del">
          <ac:chgData name="Nawaf Altahini" userId="241cac1bf1dcad44" providerId="LiveId" clId="{AA322530-621D-4435-8B5D-7D30BD69C134}" dt="2025-05-03T12:29:41.180" v="249" actId="478"/>
          <ac:spMkLst>
            <pc:docMk/>
            <pc:sldMk cId="1037089353" sldId="3328"/>
            <ac:spMk id="19" creationId="{CB4DE84E-2C60-C915-ACD0-592C49E35F23}"/>
          </ac:spMkLst>
        </pc:spChg>
        <pc:spChg chg="add mod">
          <ac:chgData name="Nawaf Altahini" userId="241cac1bf1dcad44" providerId="LiveId" clId="{AA322530-621D-4435-8B5D-7D30BD69C134}" dt="2025-05-04T13:23:13.557" v="5445" actId="165"/>
          <ac:spMkLst>
            <pc:docMk/>
            <pc:sldMk cId="1037089353" sldId="3328"/>
            <ac:spMk id="20" creationId="{8AE93CEE-F50F-B949-94F6-2284A5714EFD}"/>
          </ac:spMkLst>
        </pc:spChg>
        <pc:spChg chg="add mod">
          <ac:chgData name="Nawaf Altahini" userId="241cac1bf1dcad44" providerId="LiveId" clId="{AA322530-621D-4435-8B5D-7D30BD69C134}" dt="2025-05-04T13:23:13.557" v="5445" actId="165"/>
          <ac:spMkLst>
            <pc:docMk/>
            <pc:sldMk cId="1037089353" sldId="3328"/>
            <ac:spMk id="22" creationId="{D21D7CC6-9EE5-9E6F-4C93-E665350F92D5}"/>
          </ac:spMkLst>
        </pc:spChg>
        <pc:spChg chg="add mod">
          <ac:chgData name="Nawaf Altahini" userId="241cac1bf1dcad44" providerId="LiveId" clId="{AA322530-621D-4435-8B5D-7D30BD69C134}" dt="2025-05-03T13:51:56.682" v="385" actId="1076"/>
          <ac:spMkLst>
            <pc:docMk/>
            <pc:sldMk cId="1037089353" sldId="3328"/>
            <ac:spMk id="23" creationId="{E006D8C5-8EEE-E993-FDBE-9CA21B03C71C}"/>
          </ac:spMkLst>
        </pc:spChg>
        <pc:spChg chg="mod">
          <ac:chgData name="Nawaf Altahini" userId="241cac1bf1dcad44" providerId="LiveId" clId="{AA322530-621D-4435-8B5D-7D30BD69C134}" dt="2025-05-04T13:23:13.557" v="5445" actId="165"/>
          <ac:spMkLst>
            <pc:docMk/>
            <pc:sldMk cId="1037089353" sldId="3328"/>
            <ac:spMk id="25" creationId="{B076FEAE-6B76-141D-62AA-923775A03A87}"/>
          </ac:spMkLst>
        </pc:spChg>
        <pc:spChg chg="mod">
          <ac:chgData name="Nawaf Altahini" userId="241cac1bf1dcad44" providerId="LiveId" clId="{AA322530-621D-4435-8B5D-7D30BD69C134}" dt="2025-05-04T13:23:13.557" v="5445" actId="165"/>
          <ac:spMkLst>
            <pc:docMk/>
            <pc:sldMk cId="1037089353" sldId="3328"/>
            <ac:spMk id="26" creationId="{D310B394-4149-58AF-5481-74C707017920}"/>
          </ac:spMkLst>
        </pc:spChg>
        <pc:spChg chg="mod">
          <ac:chgData name="Nawaf Altahini" userId="241cac1bf1dcad44" providerId="LiveId" clId="{AA322530-621D-4435-8B5D-7D30BD69C134}" dt="2025-05-04T13:23:13.557" v="5445" actId="165"/>
          <ac:spMkLst>
            <pc:docMk/>
            <pc:sldMk cId="1037089353" sldId="3328"/>
            <ac:spMk id="28" creationId="{E2087224-905D-8347-0DA4-C80744BAD3C5}"/>
          </ac:spMkLst>
        </pc:spChg>
        <pc:spChg chg="mod">
          <ac:chgData name="Nawaf Altahini" userId="241cac1bf1dcad44" providerId="LiveId" clId="{AA322530-621D-4435-8B5D-7D30BD69C134}" dt="2025-05-04T13:23:13.557" v="5445" actId="165"/>
          <ac:spMkLst>
            <pc:docMk/>
            <pc:sldMk cId="1037089353" sldId="3328"/>
            <ac:spMk id="29" creationId="{87A75925-F55A-57B6-A828-76B758AFB419}"/>
          </ac:spMkLst>
        </pc:spChg>
        <pc:spChg chg="mod">
          <ac:chgData name="Nawaf Altahini" userId="241cac1bf1dcad44" providerId="LiveId" clId="{AA322530-621D-4435-8B5D-7D30BD69C134}" dt="2025-05-03T14:23:59.872" v="867"/>
          <ac:spMkLst>
            <pc:docMk/>
            <pc:sldMk cId="1037089353" sldId="3328"/>
            <ac:spMk id="37" creationId="{70285135-42EB-FF57-076D-89B7A48C21B9}"/>
          </ac:spMkLst>
        </pc:spChg>
        <pc:spChg chg="mod">
          <ac:chgData name="Nawaf Altahini" userId="241cac1bf1dcad44" providerId="LiveId" clId="{AA322530-621D-4435-8B5D-7D30BD69C134}" dt="2025-05-03T14:23:59.872" v="867"/>
          <ac:spMkLst>
            <pc:docMk/>
            <pc:sldMk cId="1037089353" sldId="3328"/>
            <ac:spMk id="38" creationId="{0377142F-2FC5-C957-60A8-DF393A301FE8}"/>
          </ac:spMkLst>
        </pc:spChg>
        <pc:spChg chg="mod">
          <ac:chgData name="Nawaf Altahini" userId="241cac1bf1dcad44" providerId="LiveId" clId="{AA322530-621D-4435-8B5D-7D30BD69C134}" dt="2025-05-03T14:23:59.872" v="867"/>
          <ac:spMkLst>
            <pc:docMk/>
            <pc:sldMk cId="1037089353" sldId="3328"/>
            <ac:spMk id="39" creationId="{3053AEF4-D9DD-C7D7-0D8F-002136E7A6F0}"/>
          </ac:spMkLst>
        </pc:spChg>
        <pc:spChg chg="mod">
          <ac:chgData name="Nawaf Altahini" userId="241cac1bf1dcad44" providerId="LiveId" clId="{AA322530-621D-4435-8B5D-7D30BD69C134}" dt="2025-05-03T14:23:59.872" v="867"/>
          <ac:spMkLst>
            <pc:docMk/>
            <pc:sldMk cId="1037089353" sldId="3328"/>
            <ac:spMk id="40" creationId="{F0F22DFA-F287-C1AE-0E41-B057ED490F47}"/>
          </ac:spMkLst>
        </pc:spChg>
        <pc:spChg chg="mod">
          <ac:chgData name="Nawaf Altahini" userId="241cac1bf1dcad44" providerId="LiveId" clId="{AA322530-621D-4435-8B5D-7D30BD69C134}" dt="2025-05-03T14:23:59.872" v="867"/>
          <ac:spMkLst>
            <pc:docMk/>
            <pc:sldMk cId="1037089353" sldId="3328"/>
            <ac:spMk id="41" creationId="{256A8CB0-6987-76AC-7558-672F1228CD1D}"/>
          </ac:spMkLst>
        </pc:spChg>
        <pc:spChg chg="mod">
          <ac:chgData name="Nawaf Altahini" userId="241cac1bf1dcad44" providerId="LiveId" clId="{AA322530-621D-4435-8B5D-7D30BD69C134}" dt="2025-05-03T14:23:59.872" v="867"/>
          <ac:spMkLst>
            <pc:docMk/>
            <pc:sldMk cId="1037089353" sldId="3328"/>
            <ac:spMk id="42" creationId="{7EDC40E2-9803-E0E4-CAB1-F0DCFD10AE23}"/>
          </ac:spMkLst>
        </pc:spChg>
        <pc:grpChg chg="add del mod ord">
          <ac:chgData name="Nawaf Altahini" userId="241cac1bf1dcad44" providerId="LiveId" clId="{AA322530-621D-4435-8B5D-7D30BD69C134}" dt="2025-05-03T14:25:27.420" v="870" actId="478"/>
          <ac:grpSpMkLst>
            <pc:docMk/>
            <pc:sldMk cId="1037089353" sldId="3328"/>
            <ac:grpSpMk id="8" creationId="{1E3F7736-619E-07A5-A86E-53215B51DA78}"/>
          </ac:grpSpMkLst>
        </pc:grpChg>
        <pc:grpChg chg="add mod ord">
          <ac:chgData name="Nawaf Altahini" userId="241cac1bf1dcad44" providerId="LiveId" clId="{AA322530-621D-4435-8B5D-7D30BD69C134}" dt="2025-05-04T13:23:13.557" v="5445" actId="165"/>
          <ac:grpSpMkLst>
            <pc:docMk/>
            <pc:sldMk cId="1037089353" sldId="3328"/>
            <ac:grpSpMk id="24" creationId="{5ED64FB4-704D-5BE2-6A09-453306FF0F37}"/>
          </ac:grpSpMkLst>
        </pc:grpChg>
        <pc:grpChg chg="add mod ord">
          <ac:chgData name="Nawaf Altahini" userId="241cac1bf1dcad44" providerId="LiveId" clId="{AA322530-621D-4435-8B5D-7D30BD69C134}" dt="2025-05-04T13:23:13.557" v="5445" actId="165"/>
          <ac:grpSpMkLst>
            <pc:docMk/>
            <pc:sldMk cId="1037089353" sldId="3328"/>
            <ac:grpSpMk id="27" creationId="{F3557528-FD7B-2403-7758-6DAEAA822694}"/>
          </ac:grpSpMkLst>
        </pc:grpChg>
        <pc:grpChg chg="add mod topLvl">
          <ac:chgData name="Nawaf Altahini" userId="241cac1bf1dcad44" providerId="LiveId" clId="{AA322530-621D-4435-8B5D-7D30BD69C134}" dt="2025-05-04T13:23:13.557" v="5445" actId="165"/>
          <ac:grpSpMkLst>
            <pc:docMk/>
            <pc:sldMk cId="1037089353" sldId="3328"/>
            <ac:grpSpMk id="30" creationId="{93563512-5123-7458-EC1F-B6BA80CCB099}"/>
          </ac:grpSpMkLst>
        </pc:grpChg>
        <pc:grpChg chg="add mod">
          <ac:chgData name="Nawaf Altahini" userId="241cac1bf1dcad44" providerId="LiveId" clId="{AA322530-621D-4435-8B5D-7D30BD69C134}" dt="2025-05-04T13:23:50.153" v="5447" actId="1076"/>
          <ac:grpSpMkLst>
            <pc:docMk/>
            <pc:sldMk cId="1037089353" sldId="3328"/>
            <ac:grpSpMk id="31" creationId="{074F29C6-6BC1-ADBF-32D1-240B63D0E831}"/>
          </ac:grpSpMkLst>
        </pc:grpChg>
        <pc:grpChg chg="add del mod">
          <ac:chgData name="Nawaf Altahini" userId="241cac1bf1dcad44" providerId="LiveId" clId="{AA322530-621D-4435-8B5D-7D30BD69C134}" dt="2025-05-03T14:25:32.016" v="873" actId="478"/>
          <ac:grpSpMkLst>
            <pc:docMk/>
            <pc:sldMk cId="1037089353" sldId="3328"/>
            <ac:grpSpMk id="32" creationId="{86F89E5F-3EAF-962D-370F-1E2B963A28F4}"/>
          </ac:grpSpMkLst>
        </pc:grpChg>
        <pc:grpChg chg="add del mod">
          <ac:chgData name="Nawaf Altahini" userId="241cac1bf1dcad44" providerId="LiveId" clId="{AA322530-621D-4435-8B5D-7D30BD69C134}" dt="2025-05-03T14:27:16.086" v="885" actId="478"/>
          <ac:grpSpMkLst>
            <pc:docMk/>
            <pc:sldMk cId="1037089353" sldId="3328"/>
            <ac:grpSpMk id="33" creationId="{54C8544B-CBBA-2379-D4C9-0A415F4EBA99}"/>
          </ac:grpSpMkLst>
        </pc:grpChg>
        <pc:grpChg chg="mod">
          <ac:chgData name="Nawaf Altahini" userId="241cac1bf1dcad44" providerId="LiveId" clId="{AA322530-621D-4435-8B5D-7D30BD69C134}" dt="2025-05-03T14:23:59.872" v="867"/>
          <ac:grpSpMkLst>
            <pc:docMk/>
            <pc:sldMk cId="1037089353" sldId="3328"/>
            <ac:grpSpMk id="34" creationId="{4837966E-5F75-C9E9-BB58-451BD5283CC1}"/>
          </ac:grpSpMkLst>
        </pc:grpChg>
        <pc:grpChg chg="mod">
          <ac:chgData name="Nawaf Altahini" userId="241cac1bf1dcad44" providerId="LiveId" clId="{AA322530-621D-4435-8B5D-7D30BD69C134}" dt="2025-05-03T14:23:59.872" v="867"/>
          <ac:grpSpMkLst>
            <pc:docMk/>
            <pc:sldMk cId="1037089353" sldId="3328"/>
            <ac:grpSpMk id="35" creationId="{0C47649D-3837-B9D4-CCED-8AF83674BC1D}"/>
          </ac:grpSpMkLst>
        </pc:grpChg>
        <pc:grpChg chg="mod">
          <ac:chgData name="Nawaf Altahini" userId="241cac1bf1dcad44" providerId="LiveId" clId="{AA322530-621D-4435-8B5D-7D30BD69C134}" dt="2025-05-03T14:23:59.872" v="867"/>
          <ac:grpSpMkLst>
            <pc:docMk/>
            <pc:sldMk cId="1037089353" sldId="3328"/>
            <ac:grpSpMk id="36" creationId="{9238B83D-2EC5-F5D9-008D-7AD4047CCACF}"/>
          </ac:grpSpMkLst>
        </pc:grpChg>
        <pc:grpChg chg="add mod">
          <ac:chgData name="Nawaf Altahini" userId="241cac1bf1dcad44" providerId="LiveId" clId="{AA322530-621D-4435-8B5D-7D30BD69C134}" dt="2025-05-03T14:26:50.677" v="883" actId="164"/>
          <ac:grpSpMkLst>
            <pc:docMk/>
            <pc:sldMk cId="1037089353" sldId="3328"/>
            <ac:grpSpMk id="43" creationId="{39B826D1-A1BF-914E-CE44-C6906EDD6EE9}"/>
          </ac:grpSpMkLst>
        </pc:grpChg>
        <pc:grpChg chg="add del mod">
          <ac:chgData name="Nawaf Altahini" userId="241cac1bf1dcad44" providerId="LiveId" clId="{AA322530-621D-4435-8B5D-7D30BD69C134}" dt="2025-05-04T13:23:13.557" v="5445" actId="165"/>
          <ac:grpSpMkLst>
            <pc:docMk/>
            <pc:sldMk cId="1037089353" sldId="3328"/>
            <ac:grpSpMk id="44" creationId="{6EAC3728-A3C4-221C-2772-209D1EB88AD4}"/>
          </ac:grpSpMkLst>
        </pc:grpChg>
        <pc:graphicFrameChg chg="del">
          <ac:chgData name="Nawaf Altahini" userId="241cac1bf1dcad44" providerId="LiveId" clId="{AA322530-621D-4435-8B5D-7D30BD69C134}" dt="2025-05-03T12:22:56.560" v="182" actId="478"/>
          <ac:graphicFrameMkLst>
            <pc:docMk/>
            <pc:sldMk cId="1037089353" sldId="3328"/>
            <ac:graphicFrameMk id="5" creationId="{556485C8-E12E-F420-3FC1-1F5D304A069A}"/>
          </ac:graphicFrameMkLst>
        </pc:graphicFrameChg>
      </pc:sldChg>
      <pc:sldChg chg="addSp delSp modSp add mod modTransition modAnim">
        <pc:chgData name="Nawaf Altahini" userId="241cac1bf1dcad44" providerId="LiveId" clId="{AA322530-621D-4435-8B5D-7D30BD69C134}" dt="2025-05-04T13:25:32.923" v="5459"/>
        <pc:sldMkLst>
          <pc:docMk/>
          <pc:sldMk cId="253879736" sldId="3329"/>
        </pc:sldMkLst>
        <pc:spChg chg="mod">
          <ac:chgData name="Nawaf Altahini" userId="241cac1bf1dcad44" providerId="LiveId" clId="{AA322530-621D-4435-8B5D-7D30BD69C134}" dt="2025-05-03T21:10:51.189" v="4384" actId="1037"/>
          <ac:spMkLst>
            <pc:docMk/>
            <pc:sldMk cId="253879736" sldId="3329"/>
            <ac:spMk id="3" creationId="{549302BB-FE52-EB46-562F-C36D06E638DC}"/>
          </ac:spMkLst>
        </pc:spChg>
        <pc:spChg chg="add mod">
          <ac:chgData name="Nawaf Altahini" userId="241cac1bf1dcad44" providerId="LiveId" clId="{AA322530-621D-4435-8B5D-7D30BD69C134}" dt="2025-05-03T14:28:26.641" v="891" actId="165"/>
          <ac:spMkLst>
            <pc:docMk/>
            <pc:sldMk cId="253879736" sldId="3329"/>
            <ac:spMk id="4" creationId="{4472ED13-0A42-50F7-7C87-74FD7EDC31B2}"/>
          </ac:spMkLst>
        </pc:spChg>
        <pc:spChg chg="add mod">
          <ac:chgData name="Nawaf Altahini" userId="241cac1bf1dcad44" providerId="LiveId" clId="{AA322530-621D-4435-8B5D-7D30BD69C134}" dt="2025-05-03T14:28:26.641" v="891" actId="165"/>
          <ac:spMkLst>
            <pc:docMk/>
            <pc:sldMk cId="253879736" sldId="3329"/>
            <ac:spMk id="5" creationId="{76694152-E1D6-B9E2-0AE9-CA19D267F3FA}"/>
          </ac:spMkLst>
        </pc:spChg>
        <pc:spChg chg="del">
          <ac:chgData name="Nawaf Altahini" userId="241cac1bf1dcad44" providerId="LiveId" clId="{AA322530-621D-4435-8B5D-7D30BD69C134}" dt="2025-05-03T21:29:39.022" v="5443" actId="478"/>
          <ac:spMkLst>
            <pc:docMk/>
            <pc:sldMk cId="253879736" sldId="3329"/>
            <ac:spMk id="9" creationId="{694ADD36-1673-033C-5936-78AD55EC272E}"/>
          </ac:spMkLst>
        </pc:spChg>
        <pc:spChg chg="mod">
          <ac:chgData name="Nawaf Altahini" userId="241cac1bf1dcad44" providerId="LiveId" clId="{AA322530-621D-4435-8B5D-7D30BD69C134}" dt="2025-05-03T14:28:26.641" v="891" actId="165"/>
          <ac:spMkLst>
            <pc:docMk/>
            <pc:sldMk cId="253879736" sldId="3329"/>
            <ac:spMk id="12" creationId="{DC021378-BD69-4B50-98AA-1B6075771715}"/>
          </ac:spMkLst>
        </pc:spChg>
        <pc:spChg chg="mod">
          <ac:chgData name="Nawaf Altahini" userId="241cac1bf1dcad44" providerId="LiveId" clId="{AA322530-621D-4435-8B5D-7D30BD69C134}" dt="2025-05-03T14:33:59.792" v="965" actId="20577"/>
          <ac:spMkLst>
            <pc:docMk/>
            <pc:sldMk cId="253879736" sldId="3329"/>
            <ac:spMk id="13" creationId="{D23F5CD4-8F90-C30C-EFEC-CB9A076415C1}"/>
          </ac:spMkLst>
        </pc:spChg>
        <pc:spChg chg="mod">
          <ac:chgData name="Nawaf Altahini" userId="241cac1bf1dcad44" providerId="LiveId" clId="{AA322530-621D-4435-8B5D-7D30BD69C134}" dt="2025-05-03T14:29:03.236" v="895" actId="1076"/>
          <ac:spMkLst>
            <pc:docMk/>
            <pc:sldMk cId="253879736" sldId="3329"/>
            <ac:spMk id="15" creationId="{32EB6827-24D8-F812-6CC6-D27881A9C889}"/>
          </ac:spMkLst>
        </pc:spChg>
        <pc:spChg chg="mod">
          <ac:chgData name="Nawaf Altahini" userId="241cac1bf1dcad44" providerId="LiveId" clId="{AA322530-621D-4435-8B5D-7D30BD69C134}" dt="2025-05-03T14:28:26.641" v="891" actId="165"/>
          <ac:spMkLst>
            <pc:docMk/>
            <pc:sldMk cId="253879736" sldId="3329"/>
            <ac:spMk id="16" creationId="{D6550850-5D66-EBE5-219E-559AE996A51A}"/>
          </ac:spMkLst>
        </pc:spChg>
        <pc:spChg chg="mod">
          <ac:chgData name="Nawaf Altahini" userId="241cac1bf1dcad44" providerId="LiveId" clId="{AA322530-621D-4435-8B5D-7D30BD69C134}" dt="2025-05-03T14:33:12.318" v="911" actId="20577"/>
          <ac:spMkLst>
            <pc:docMk/>
            <pc:sldMk cId="253879736" sldId="3329"/>
            <ac:spMk id="19" creationId="{52BC820C-5522-77B0-D78F-9E2FD5263D65}"/>
          </ac:spMkLst>
        </pc:spChg>
        <pc:spChg chg="mod">
          <ac:chgData name="Nawaf Altahini" userId="241cac1bf1dcad44" providerId="LiveId" clId="{AA322530-621D-4435-8B5D-7D30BD69C134}" dt="2025-05-03T14:09:42.300" v="517" actId="6549"/>
          <ac:spMkLst>
            <pc:docMk/>
            <pc:sldMk cId="253879736" sldId="3329"/>
            <ac:spMk id="20" creationId="{2AEE7642-957A-BADB-F723-B89A3F472FF7}"/>
          </ac:spMkLst>
        </pc:spChg>
        <pc:spChg chg="mod">
          <ac:chgData name="Nawaf Altahini" userId="241cac1bf1dcad44" providerId="LiveId" clId="{AA322530-621D-4435-8B5D-7D30BD69C134}" dt="2025-05-03T14:35:28.978" v="1011" actId="207"/>
          <ac:spMkLst>
            <pc:docMk/>
            <pc:sldMk cId="253879736" sldId="3329"/>
            <ac:spMk id="21" creationId="{768083D8-5F42-BB24-9380-0208098ABE8D}"/>
          </ac:spMkLst>
        </pc:spChg>
        <pc:spChg chg="del">
          <ac:chgData name="Nawaf Altahini" userId="241cac1bf1dcad44" providerId="LiveId" clId="{AA322530-621D-4435-8B5D-7D30BD69C134}" dt="2025-05-03T14:09:41.196" v="516" actId="478"/>
          <ac:spMkLst>
            <pc:docMk/>
            <pc:sldMk cId="253879736" sldId="3329"/>
            <ac:spMk id="25" creationId="{1B1BE391-80B0-E1F6-75AD-7DC21B3B97BB}"/>
          </ac:spMkLst>
        </pc:spChg>
        <pc:grpChg chg="add mod topLvl">
          <ac:chgData name="Nawaf Altahini" userId="241cac1bf1dcad44" providerId="LiveId" clId="{AA322530-621D-4435-8B5D-7D30BD69C134}" dt="2025-05-03T21:29:47.139" v="5444" actId="1076"/>
          <ac:grpSpMkLst>
            <pc:docMk/>
            <pc:sldMk cId="253879736" sldId="3329"/>
            <ac:grpSpMk id="10" creationId="{CB23183F-D434-C075-1600-DB42AED9B4CD}"/>
          </ac:grpSpMkLst>
        </pc:grpChg>
        <pc:grpChg chg="add mod topLvl">
          <ac:chgData name="Nawaf Altahini" userId="241cac1bf1dcad44" providerId="LiveId" clId="{AA322530-621D-4435-8B5D-7D30BD69C134}" dt="2025-05-03T21:29:47.139" v="5444" actId="1076"/>
          <ac:grpSpMkLst>
            <pc:docMk/>
            <pc:sldMk cId="253879736" sldId="3329"/>
            <ac:grpSpMk id="11" creationId="{22FF5ACD-E32E-5600-525B-9A1D2E8F66D7}"/>
          </ac:grpSpMkLst>
        </pc:grpChg>
        <pc:grpChg chg="add mod topLvl">
          <ac:chgData name="Nawaf Altahini" userId="241cac1bf1dcad44" providerId="LiveId" clId="{AA322530-621D-4435-8B5D-7D30BD69C134}" dt="2025-05-03T21:29:47.139" v="5444" actId="1076"/>
          <ac:grpSpMkLst>
            <pc:docMk/>
            <pc:sldMk cId="253879736" sldId="3329"/>
            <ac:grpSpMk id="14" creationId="{D761DCD6-4297-C45D-5A41-7DB9B2B01755}"/>
          </ac:grpSpMkLst>
        </pc:grpChg>
        <pc:grpChg chg="add del mod">
          <ac:chgData name="Nawaf Altahini" userId="241cac1bf1dcad44" providerId="LiveId" clId="{AA322530-621D-4435-8B5D-7D30BD69C134}" dt="2025-05-03T14:28:26.641" v="891" actId="165"/>
          <ac:grpSpMkLst>
            <pc:docMk/>
            <pc:sldMk cId="253879736" sldId="3329"/>
            <ac:grpSpMk id="17" creationId="{63F61572-83A4-E8CC-70D8-42B26437CD2F}"/>
          </ac:grpSpMkLst>
        </pc:grpChg>
        <pc:grpChg chg="add mod">
          <ac:chgData name="Nawaf Altahini" userId="241cac1bf1dcad44" providerId="LiveId" clId="{AA322530-621D-4435-8B5D-7D30BD69C134}" dt="2025-05-03T21:29:47.139" v="5444" actId="1076"/>
          <ac:grpSpMkLst>
            <pc:docMk/>
            <pc:sldMk cId="253879736" sldId="3329"/>
            <ac:grpSpMk id="18" creationId="{D69ECA6C-562D-55F3-9ED5-685FBD45B201}"/>
          </ac:grpSpMkLst>
        </pc:grpChg>
        <pc:grpChg chg="del">
          <ac:chgData name="Nawaf Altahini" userId="241cac1bf1dcad44" providerId="LiveId" clId="{AA322530-621D-4435-8B5D-7D30BD69C134}" dt="2025-05-03T14:09:41.196" v="516" actId="478"/>
          <ac:grpSpMkLst>
            <pc:docMk/>
            <pc:sldMk cId="253879736" sldId="3329"/>
            <ac:grpSpMk id="24" creationId="{A61B5F01-B186-3DFD-F66C-80DB9E3A4E82}"/>
          </ac:grpSpMkLst>
        </pc:grpChg>
        <pc:grpChg chg="del">
          <ac:chgData name="Nawaf Altahini" userId="241cac1bf1dcad44" providerId="LiveId" clId="{AA322530-621D-4435-8B5D-7D30BD69C134}" dt="2025-05-03T14:09:44.394" v="519" actId="478"/>
          <ac:grpSpMkLst>
            <pc:docMk/>
            <pc:sldMk cId="253879736" sldId="3329"/>
            <ac:grpSpMk id="30" creationId="{95EB8FD1-4095-5892-17A1-15607D5B9305}"/>
          </ac:grpSpMkLst>
        </pc:grpChg>
        <pc:grpChg chg="del">
          <ac:chgData name="Nawaf Altahini" userId="241cac1bf1dcad44" providerId="LiveId" clId="{AA322530-621D-4435-8B5D-7D30BD69C134}" dt="2025-05-03T14:09:43.208" v="518" actId="478"/>
          <ac:grpSpMkLst>
            <pc:docMk/>
            <pc:sldMk cId="253879736" sldId="3329"/>
            <ac:grpSpMk id="31" creationId="{36D46807-4221-5063-A6B9-BF84D0926EEB}"/>
          </ac:grpSpMkLst>
        </pc:grpChg>
        <pc:grpChg chg="del">
          <ac:chgData name="Nawaf Altahini" userId="241cac1bf1dcad44" providerId="LiveId" clId="{AA322530-621D-4435-8B5D-7D30BD69C134}" dt="2025-05-03T14:09:40.052" v="515" actId="478"/>
          <ac:grpSpMkLst>
            <pc:docMk/>
            <pc:sldMk cId="253879736" sldId="3329"/>
            <ac:grpSpMk id="32" creationId="{AA0D71E8-DA5E-0B07-85B2-00B341D4F248}"/>
          </ac:grpSpMkLst>
        </pc:grpChg>
      </pc:sldChg>
      <pc:sldChg chg="addSp delSp modSp add mod modTransition">
        <pc:chgData name="Nawaf Altahini" userId="241cac1bf1dcad44" providerId="LiveId" clId="{AA322530-621D-4435-8B5D-7D30BD69C134}" dt="2025-05-04T13:28:03.806" v="5495" actId="20577"/>
        <pc:sldMkLst>
          <pc:docMk/>
          <pc:sldMk cId="3696509281" sldId="3330"/>
        </pc:sldMkLst>
        <pc:spChg chg="add mod">
          <ac:chgData name="Nawaf Altahini" userId="241cac1bf1dcad44" providerId="LiveId" clId="{AA322530-621D-4435-8B5D-7D30BD69C134}" dt="2025-05-04T13:28:03.806" v="5495" actId="20577"/>
          <ac:spMkLst>
            <pc:docMk/>
            <pc:sldMk cId="3696509281" sldId="3330"/>
            <ac:spMk id="2" creationId="{9C5BB7A6-8BEE-770D-2839-7999A40E390D}"/>
          </ac:spMkLst>
        </pc:spChg>
        <pc:spChg chg="mod">
          <ac:chgData name="Nawaf Altahini" userId="241cac1bf1dcad44" providerId="LiveId" clId="{AA322530-621D-4435-8B5D-7D30BD69C134}" dt="2025-05-03T14:38:18.192" v="1075" actId="207"/>
          <ac:spMkLst>
            <pc:docMk/>
            <pc:sldMk cId="3696509281" sldId="3330"/>
            <ac:spMk id="3" creationId="{4FDA46E7-F4BF-9655-7A78-2ECD15E2D45F}"/>
          </ac:spMkLst>
        </pc:spChg>
        <pc:spChg chg="add del mod">
          <ac:chgData name="Nawaf Altahini" userId="241cac1bf1dcad44" providerId="LiveId" clId="{AA322530-621D-4435-8B5D-7D30BD69C134}" dt="2025-05-03T16:31:48.180" v="1199" actId="478"/>
          <ac:spMkLst>
            <pc:docMk/>
            <pc:sldMk cId="3696509281" sldId="3330"/>
            <ac:spMk id="6" creationId="{5B46F46F-6A8D-6019-5A2A-9DD98F1EA715}"/>
          </ac:spMkLst>
        </pc:spChg>
        <pc:grpChg chg="del">
          <ac:chgData name="Nawaf Altahini" userId="241cac1bf1dcad44" providerId="LiveId" clId="{AA322530-621D-4435-8B5D-7D30BD69C134}" dt="2025-05-03T14:36:30.829" v="1014" actId="478"/>
          <ac:grpSpMkLst>
            <pc:docMk/>
            <pc:sldMk cId="3696509281" sldId="3330"/>
            <ac:grpSpMk id="10" creationId="{5DFEDBB5-2411-47D8-1354-0CBF070A5D66}"/>
          </ac:grpSpMkLst>
        </pc:grpChg>
        <pc:grpChg chg="del">
          <ac:chgData name="Nawaf Altahini" userId="241cac1bf1dcad44" providerId="LiveId" clId="{AA322530-621D-4435-8B5D-7D30BD69C134}" dt="2025-05-03T14:36:32.141" v="1015" actId="478"/>
          <ac:grpSpMkLst>
            <pc:docMk/>
            <pc:sldMk cId="3696509281" sldId="3330"/>
            <ac:grpSpMk id="11" creationId="{EDBE17AD-EAAB-971A-816C-89CB95542CC4}"/>
          </ac:grpSpMkLst>
        </pc:grpChg>
        <pc:grpChg chg="mod">
          <ac:chgData name="Nawaf Altahini" userId="241cac1bf1dcad44" providerId="LiveId" clId="{AA322530-621D-4435-8B5D-7D30BD69C134}" dt="2025-05-03T14:37:26.038" v="1041" actId="1036"/>
          <ac:grpSpMkLst>
            <pc:docMk/>
            <pc:sldMk cId="3696509281" sldId="3330"/>
            <ac:grpSpMk id="14" creationId="{AE713931-3C3E-9837-F174-E398F5A7954F}"/>
          </ac:grpSpMkLst>
        </pc:grpChg>
        <pc:grpChg chg="del">
          <ac:chgData name="Nawaf Altahini" userId="241cac1bf1dcad44" providerId="LiveId" clId="{AA322530-621D-4435-8B5D-7D30BD69C134}" dt="2025-05-03T14:36:30.829" v="1014" actId="478"/>
          <ac:grpSpMkLst>
            <pc:docMk/>
            <pc:sldMk cId="3696509281" sldId="3330"/>
            <ac:grpSpMk id="18" creationId="{3FFF8BE1-CB0A-5035-D3EE-02910F7F3DC2}"/>
          </ac:grpSpMkLst>
        </pc:grpChg>
        <pc:picChg chg="add del mod">
          <ac:chgData name="Nawaf Altahini" userId="241cac1bf1dcad44" providerId="LiveId" clId="{AA322530-621D-4435-8B5D-7D30BD69C134}" dt="2025-05-03T15:03:03.419" v="1100" actId="478"/>
          <ac:picMkLst>
            <pc:docMk/>
            <pc:sldMk cId="3696509281" sldId="3330"/>
            <ac:picMk id="1026" creationId="{D1A49C36-8D42-93E9-CC70-140DD0F02F28}"/>
          </ac:picMkLst>
        </pc:picChg>
        <pc:picChg chg="add del mod">
          <ac:chgData name="Nawaf Altahini" userId="241cac1bf1dcad44" providerId="LiveId" clId="{AA322530-621D-4435-8B5D-7D30BD69C134}" dt="2025-05-03T15:03:04.049" v="1101" actId="478"/>
          <ac:picMkLst>
            <pc:docMk/>
            <pc:sldMk cId="3696509281" sldId="3330"/>
            <ac:picMk id="1028" creationId="{CF1253B6-2B98-8682-FDEE-0CD335D1910F}"/>
          </ac:picMkLst>
        </pc:picChg>
        <pc:picChg chg="add del mod">
          <ac:chgData name="Nawaf Altahini" userId="241cac1bf1dcad44" providerId="LiveId" clId="{AA322530-621D-4435-8B5D-7D30BD69C134}" dt="2025-05-03T15:03:00.426" v="1098" actId="478"/>
          <ac:picMkLst>
            <pc:docMk/>
            <pc:sldMk cId="3696509281" sldId="3330"/>
            <ac:picMk id="1030" creationId="{9E681524-2980-FC56-203B-78DD768CCA3B}"/>
          </ac:picMkLst>
        </pc:picChg>
        <pc:picChg chg="add del mod">
          <ac:chgData name="Nawaf Altahini" userId="241cac1bf1dcad44" providerId="LiveId" clId="{AA322530-621D-4435-8B5D-7D30BD69C134}" dt="2025-05-03T16:27:28.847" v="1112" actId="478"/>
          <ac:picMkLst>
            <pc:docMk/>
            <pc:sldMk cId="3696509281" sldId="3330"/>
            <ac:picMk id="1032" creationId="{FA6CFD87-7151-DE81-A2E4-B666DC53F8B1}"/>
          </ac:picMkLst>
        </pc:picChg>
        <pc:picChg chg="add del mod">
          <ac:chgData name="Nawaf Altahini" userId="241cac1bf1dcad44" providerId="LiveId" clId="{AA322530-621D-4435-8B5D-7D30BD69C134}" dt="2025-05-03T16:27:29.319" v="1113" actId="478"/>
          <ac:picMkLst>
            <pc:docMk/>
            <pc:sldMk cId="3696509281" sldId="3330"/>
            <ac:picMk id="1034" creationId="{2420ADD1-7A9C-19F7-F7C0-7A91A72FDF1D}"/>
          </ac:picMkLst>
        </pc:picChg>
        <pc:picChg chg="add del mod">
          <ac:chgData name="Nawaf Altahini" userId="241cac1bf1dcad44" providerId="LiveId" clId="{AA322530-621D-4435-8B5D-7D30BD69C134}" dt="2025-05-03T16:27:28.351" v="1111" actId="478"/>
          <ac:picMkLst>
            <pc:docMk/>
            <pc:sldMk cId="3696509281" sldId="3330"/>
            <ac:picMk id="1036" creationId="{81A21E75-0CAF-43CF-9CA4-E3D40C2B06D7}"/>
          </ac:picMkLst>
        </pc:picChg>
      </pc:sldChg>
      <pc:sldChg chg="add del">
        <pc:chgData name="Nawaf Altahini" userId="241cac1bf1dcad44" providerId="LiveId" clId="{AA322530-621D-4435-8B5D-7D30BD69C134}" dt="2025-05-03T17:00:33.060" v="1909" actId="2696"/>
        <pc:sldMkLst>
          <pc:docMk/>
          <pc:sldMk cId="1996735967" sldId="3331"/>
        </pc:sldMkLst>
      </pc:sldChg>
      <pc:sldChg chg="addSp delSp modSp add mod modTransition">
        <pc:chgData name="Nawaf Altahini" userId="241cac1bf1dcad44" providerId="LiveId" clId="{AA322530-621D-4435-8B5D-7D30BD69C134}" dt="2025-05-04T13:27:53.997" v="5485" actId="20577"/>
        <pc:sldMkLst>
          <pc:docMk/>
          <pc:sldMk cId="1121937836" sldId="3332"/>
        </pc:sldMkLst>
        <pc:spChg chg="del mod">
          <ac:chgData name="Nawaf Altahini" userId="241cac1bf1dcad44" providerId="LiveId" clId="{AA322530-621D-4435-8B5D-7D30BD69C134}" dt="2025-05-04T13:26:52.814" v="5472" actId="478"/>
          <ac:spMkLst>
            <pc:docMk/>
            <pc:sldMk cId="1121937836" sldId="3332"/>
            <ac:spMk id="2" creationId="{0754A976-53CC-BFE4-15AC-6FFEC1FCEC20}"/>
          </ac:spMkLst>
        </pc:spChg>
        <pc:spChg chg="add mod">
          <ac:chgData name="Nawaf Altahini" userId="241cac1bf1dcad44" providerId="LiveId" clId="{AA322530-621D-4435-8B5D-7D30BD69C134}" dt="2025-05-03T16:37:08.217" v="1412"/>
          <ac:spMkLst>
            <pc:docMk/>
            <pc:sldMk cId="1121937836" sldId="3332"/>
            <ac:spMk id="4" creationId="{1B92FA8D-721F-0284-C41F-61A111BAB4F7}"/>
          </ac:spMkLst>
        </pc:spChg>
        <pc:spChg chg="add mod">
          <ac:chgData name="Nawaf Altahini" userId="241cac1bf1dcad44" providerId="LiveId" clId="{AA322530-621D-4435-8B5D-7D30BD69C134}" dt="2025-05-04T13:27:53.997" v="5485" actId="20577"/>
          <ac:spMkLst>
            <pc:docMk/>
            <pc:sldMk cId="1121937836" sldId="3332"/>
            <ac:spMk id="4" creationId="{5D80DFFE-9930-3F5F-81C5-2DCFD6D00027}"/>
          </ac:spMkLst>
        </pc:spChg>
        <pc:spChg chg="add mod">
          <ac:chgData name="Nawaf Altahini" userId="241cac1bf1dcad44" providerId="LiveId" clId="{AA322530-621D-4435-8B5D-7D30BD69C134}" dt="2025-05-03T16:38:45.141" v="1452" actId="1076"/>
          <ac:spMkLst>
            <pc:docMk/>
            <pc:sldMk cId="1121937836" sldId="3332"/>
            <ac:spMk id="5" creationId="{8552C2C2-A368-2FF2-AF94-41997B621436}"/>
          </ac:spMkLst>
        </pc:spChg>
        <pc:spChg chg="add mod">
          <ac:chgData name="Nawaf Altahini" userId="241cac1bf1dcad44" providerId="LiveId" clId="{AA322530-621D-4435-8B5D-7D30BD69C134}" dt="2025-05-03T16:48:38.603" v="1672" actId="688"/>
          <ac:spMkLst>
            <pc:docMk/>
            <pc:sldMk cId="1121937836" sldId="3332"/>
            <ac:spMk id="7" creationId="{A81664C2-9E26-40D0-00E8-01DB54330616}"/>
          </ac:spMkLst>
        </pc:spChg>
        <pc:spChg chg="add mod">
          <ac:chgData name="Nawaf Altahini" userId="241cac1bf1dcad44" providerId="LiveId" clId="{AA322530-621D-4435-8B5D-7D30BD69C134}" dt="2025-05-03T16:47:35.658" v="1633" actId="1076"/>
          <ac:spMkLst>
            <pc:docMk/>
            <pc:sldMk cId="1121937836" sldId="3332"/>
            <ac:spMk id="8" creationId="{2127EEB7-A18E-8C07-5DA5-DBF145C29706}"/>
          </ac:spMkLst>
        </pc:spChg>
        <pc:spChg chg="add mod">
          <ac:chgData name="Nawaf Altahini" userId="241cac1bf1dcad44" providerId="LiveId" clId="{AA322530-621D-4435-8B5D-7D30BD69C134}" dt="2025-05-03T16:47:35.658" v="1633" actId="1076"/>
          <ac:spMkLst>
            <pc:docMk/>
            <pc:sldMk cId="1121937836" sldId="3332"/>
            <ac:spMk id="10" creationId="{7D056C96-DBD1-740A-F402-9FE2F97FE760}"/>
          </ac:spMkLst>
        </pc:spChg>
        <pc:spChg chg="add mod">
          <ac:chgData name="Nawaf Altahini" userId="241cac1bf1dcad44" providerId="LiveId" clId="{AA322530-621D-4435-8B5D-7D30BD69C134}" dt="2025-05-03T16:48:53.737" v="1678" actId="14100"/>
          <ac:spMkLst>
            <pc:docMk/>
            <pc:sldMk cId="1121937836" sldId="3332"/>
            <ac:spMk id="11" creationId="{BB138567-28A7-9000-4236-F42CF0F3AFE8}"/>
          </ac:spMkLst>
        </pc:spChg>
        <pc:spChg chg="add mod">
          <ac:chgData name="Nawaf Altahini" userId="241cac1bf1dcad44" providerId="LiveId" clId="{AA322530-621D-4435-8B5D-7D30BD69C134}" dt="2025-05-03T16:47:35.658" v="1633" actId="1076"/>
          <ac:spMkLst>
            <pc:docMk/>
            <pc:sldMk cId="1121937836" sldId="3332"/>
            <ac:spMk id="12" creationId="{3514B4E3-E669-B845-1C74-27770B765614}"/>
          </ac:spMkLst>
        </pc:spChg>
        <pc:spChg chg="add mod">
          <ac:chgData name="Nawaf Altahini" userId="241cac1bf1dcad44" providerId="LiveId" clId="{AA322530-621D-4435-8B5D-7D30BD69C134}" dt="2025-05-03T16:54:22.446" v="1868" actId="207"/>
          <ac:spMkLst>
            <pc:docMk/>
            <pc:sldMk cId="1121937836" sldId="3332"/>
            <ac:spMk id="22" creationId="{5E8780CA-3008-C1FD-8874-BCCD780D4F2F}"/>
          </ac:spMkLst>
        </pc:spChg>
        <pc:grpChg chg="mod">
          <ac:chgData name="Nawaf Altahini" userId="241cac1bf1dcad44" providerId="LiveId" clId="{AA322530-621D-4435-8B5D-7D30BD69C134}" dt="2025-05-03T16:36:19.277" v="1411" actId="1076"/>
          <ac:grpSpMkLst>
            <pc:docMk/>
            <pc:sldMk cId="1121937836" sldId="3332"/>
            <ac:grpSpMk id="14" creationId="{2E74D4C7-C079-0591-D5AC-8D150931A245}"/>
          </ac:grpSpMkLst>
        </pc:grpChg>
        <pc:grpChg chg="add mod">
          <ac:chgData name="Nawaf Altahini" userId="241cac1bf1dcad44" providerId="LiveId" clId="{AA322530-621D-4435-8B5D-7D30BD69C134}" dt="2025-05-03T16:47:35.658" v="1633" actId="1076"/>
          <ac:grpSpMkLst>
            <pc:docMk/>
            <pc:sldMk cId="1121937836" sldId="3332"/>
            <ac:grpSpMk id="21" creationId="{591E51F0-B5A5-7355-7765-884535ECBFDF}"/>
          </ac:grpSpMkLst>
        </pc:grpChg>
        <pc:picChg chg="add mod">
          <ac:chgData name="Nawaf Altahini" userId="241cac1bf1dcad44" providerId="LiveId" clId="{AA322530-621D-4435-8B5D-7D30BD69C134}" dt="2025-05-03T16:47:35.658" v="1633" actId="1076"/>
          <ac:picMkLst>
            <pc:docMk/>
            <pc:sldMk cId="1121937836" sldId="3332"/>
            <ac:picMk id="6" creationId="{937FA195-C29C-DBC2-9404-C333AD9C7C9C}"/>
          </ac:picMkLst>
        </pc:picChg>
        <pc:cxnChg chg="add mod">
          <ac:chgData name="Nawaf Altahini" userId="241cac1bf1dcad44" providerId="LiveId" clId="{AA322530-621D-4435-8B5D-7D30BD69C134}" dt="2025-05-03T16:47:35.658" v="1633" actId="1076"/>
          <ac:cxnSpMkLst>
            <pc:docMk/>
            <pc:sldMk cId="1121937836" sldId="3332"/>
            <ac:cxnSpMk id="13" creationId="{ABC5D6B3-6F42-394F-3619-4CAC64D6ECD4}"/>
          </ac:cxnSpMkLst>
        </pc:cxnChg>
      </pc:sldChg>
      <pc:sldChg chg="addSp delSp modSp add mod modTransition">
        <pc:chgData name="Nawaf Altahini" userId="241cac1bf1dcad44" providerId="LiveId" clId="{AA322530-621D-4435-8B5D-7D30BD69C134}" dt="2025-05-03T19:15:14.409" v="2222"/>
        <pc:sldMkLst>
          <pc:docMk/>
          <pc:sldMk cId="1523930510" sldId="3333"/>
        </pc:sldMkLst>
        <pc:spChg chg="del">
          <ac:chgData name="Nawaf Altahini" userId="241cac1bf1dcad44" providerId="LiveId" clId="{AA322530-621D-4435-8B5D-7D30BD69C134}" dt="2025-05-03T16:47:08.656" v="1629" actId="478"/>
          <ac:spMkLst>
            <pc:docMk/>
            <pc:sldMk cId="1523930510" sldId="3333"/>
            <ac:spMk id="7" creationId="{17AE4618-99E1-1798-2B68-29B5717696B6}"/>
          </ac:spMkLst>
        </pc:spChg>
        <pc:spChg chg="del">
          <ac:chgData name="Nawaf Altahini" userId="241cac1bf1dcad44" providerId="LiveId" clId="{AA322530-621D-4435-8B5D-7D30BD69C134}" dt="2025-05-03T16:47:04.259" v="1624" actId="478"/>
          <ac:spMkLst>
            <pc:docMk/>
            <pc:sldMk cId="1523930510" sldId="3333"/>
            <ac:spMk id="8" creationId="{31712B4F-F04F-A681-8C48-66DC5D0AE00C}"/>
          </ac:spMkLst>
        </pc:spChg>
        <pc:spChg chg="del">
          <ac:chgData name="Nawaf Altahini" userId="241cac1bf1dcad44" providerId="LiveId" clId="{AA322530-621D-4435-8B5D-7D30BD69C134}" dt="2025-05-03T16:47:06.795" v="1627" actId="478"/>
          <ac:spMkLst>
            <pc:docMk/>
            <pc:sldMk cId="1523930510" sldId="3333"/>
            <ac:spMk id="10" creationId="{3645CD12-DA1E-7E6C-5DCD-5E3EF77312DB}"/>
          </ac:spMkLst>
        </pc:spChg>
        <pc:spChg chg="del">
          <ac:chgData name="Nawaf Altahini" userId="241cac1bf1dcad44" providerId="LiveId" clId="{AA322530-621D-4435-8B5D-7D30BD69C134}" dt="2025-05-03T16:47:07.497" v="1628" actId="478"/>
          <ac:spMkLst>
            <pc:docMk/>
            <pc:sldMk cId="1523930510" sldId="3333"/>
            <ac:spMk id="11" creationId="{153511B3-42AA-3192-E92E-FD7B20FC7BE2}"/>
          </ac:spMkLst>
        </pc:spChg>
        <pc:spChg chg="del">
          <ac:chgData name="Nawaf Altahini" userId="241cac1bf1dcad44" providerId="LiveId" clId="{AA322530-621D-4435-8B5D-7D30BD69C134}" dt="2025-05-03T16:47:04.813" v="1625" actId="478"/>
          <ac:spMkLst>
            <pc:docMk/>
            <pc:sldMk cId="1523930510" sldId="3333"/>
            <ac:spMk id="12" creationId="{B27D2266-FB95-D447-E82C-D2F9757AEB97}"/>
          </ac:spMkLst>
        </pc:spChg>
        <pc:spChg chg="add mod">
          <ac:chgData name="Nawaf Altahini" userId="241cac1bf1dcad44" providerId="LiveId" clId="{AA322530-621D-4435-8B5D-7D30BD69C134}" dt="2025-05-03T16:54:13.497" v="1867" actId="207"/>
          <ac:spMkLst>
            <pc:docMk/>
            <pc:sldMk cId="1523930510" sldId="3333"/>
            <ac:spMk id="17" creationId="{19EDCD11-13EA-BE0F-A315-399BA0B85524}"/>
          </ac:spMkLst>
        </pc:spChg>
        <pc:picChg chg="add mod">
          <ac:chgData name="Nawaf Altahini" userId="241cac1bf1dcad44" providerId="LiveId" clId="{AA322530-621D-4435-8B5D-7D30BD69C134}" dt="2025-05-03T16:53:35.274" v="1828" actId="1076"/>
          <ac:picMkLst>
            <pc:docMk/>
            <pc:sldMk cId="1523930510" sldId="3333"/>
            <ac:picMk id="4" creationId="{C0D67D35-2DAF-1FAE-7518-E8C15A0C9CDD}"/>
          </ac:picMkLst>
        </pc:picChg>
        <pc:picChg chg="del">
          <ac:chgData name="Nawaf Altahini" userId="241cac1bf1dcad44" providerId="LiveId" clId="{AA322530-621D-4435-8B5D-7D30BD69C134}" dt="2025-05-03T16:47:03.004" v="1623" actId="478"/>
          <ac:picMkLst>
            <pc:docMk/>
            <pc:sldMk cId="1523930510" sldId="3333"/>
            <ac:picMk id="6" creationId="{FE2B057B-3AA8-EE87-3028-D4B686703FC8}"/>
          </ac:picMkLst>
        </pc:picChg>
        <pc:cxnChg chg="del">
          <ac:chgData name="Nawaf Altahini" userId="241cac1bf1dcad44" providerId="LiveId" clId="{AA322530-621D-4435-8B5D-7D30BD69C134}" dt="2025-05-03T16:47:05.791" v="1626" actId="478"/>
          <ac:cxnSpMkLst>
            <pc:docMk/>
            <pc:sldMk cId="1523930510" sldId="3333"/>
            <ac:cxnSpMk id="13" creationId="{19888933-6208-6943-12D3-5FF926E54A86}"/>
          </ac:cxnSpMkLst>
        </pc:cxnChg>
      </pc:sldChg>
      <pc:sldChg chg="addSp delSp modSp add mod modTransition">
        <pc:chgData name="Nawaf Altahini" userId="241cac1bf1dcad44" providerId="LiveId" clId="{AA322530-621D-4435-8B5D-7D30BD69C134}" dt="2025-05-03T19:15:14.409" v="2222"/>
        <pc:sldMkLst>
          <pc:docMk/>
          <pc:sldMk cId="1614358209" sldId="3334"/>
        </pc:sldMkLst>
        <pc:spChg chg="mod">
          <ac:chgData name="Nawaf Altahini" userId="241cac1bf1dcad44" providerId="LiveId" clId="{AA322530-621D-4435-8B5D-7D30BD69C134}" dt="2025-05-03T16:56:42.024" v="1908" actId="207"/>
          <ac:spMkLst>
            <pc:docMk/>
            <pc:sldMk cId="1614358209" sldId="3334"/>
            <ac:spMk id="17" creationId="{FE9F0A44-19F5-0D08-E7C6-4D6972D7BBC3}"/>
          </ac:spMkLst>
        </pc:spChg>
        <pc:picChg chg="del">
          <ac:chgData name="Nawaf Altahini" userId="241cac1bf1dcad44" providerId="LiveId" clId="{AA322530-621D-4435-8B5D-7D30BD69C134}" dt="2025-05-03T16:55:09.577" v="1870" actId="478"/>
          <ac:picMkLst>
            <pc:docMk/>
            <pc:sldMk cId="1614358209" sldId="3334"/>
            <ac:picMk id="4" creationId="{E1BADF61-16E1-B79B-C56B-330D10A47969}"/>
          </ac:picMkLst>
        </pc:picChg>
        <pc:picChg chg="add mod">
          <ac:chgData name="Nawaf Altahini" userId="241cac1bf1dcad44" providerId="LiveId" clId="{AA322530-621D-4435-8B5D-7D30BD69C134}" dt="2025-05-03T16:55:34.490" v="1881" actId="1076"/>
          <ac:picMkLst>
            <pc:docMk/>
            <pc:sldMk cId="1614358209" sldId="3334"/>
            <ac:picMk id="6" creationId="{125CACC7-6A7A-D242-9E58-17353B256F23}"/>
          </ac:picMkLst>
        </pc:picChg>
      </pc:sldChg>
      <pc:sldChg chg="addSp delSp modSp add mod modTransition">
        <pc:chgData name="Nawaf Altahini" userId="241cac1bf1dcad44" providerId="LiveId" clId="{AA322530-621D-4435-8B5D-7D30BD69C134}" dt="2025-05-03T19:15:14.409" v="2222"/>
        <pc:sldMkLst>
          <pc:docMk/>
          <pc:sldMk cId="756036598" sldId="3335"/>
        </pc:sldMkLst>
        <pc:spChg chg="del">
          <ac:chgData name="Nawaf Altahini" userId="241cac1bf1dcad44" providerId="LiveId" clId="{AA322530-621D-4435-8B5D-7D30BD69C134}" dt="2025-05-03T17:01:17.949" v="1914" actId="478"/>
          <ac:spMkLst>
            <pc:docMk/>
            <pc:sldMk cId="756036598" sldId="3335"/>
            <ac:spMk id="2" creationId="{A3A20FB6-C1A8-8738-BD28-3485666CC6F6}"/>
          </ac:spMkLst>
        </pc:spChg>
        <pc:spChg chg="add mod">
          <ac:chgData name="Nawaf Altahini" userId="241cac1bf1dcad44" providerId="LiveId" clId="{AA322530-621D-4435-8B5D-7D30BD69C134}" dt="2025-05-03T17:02:04.228" v="1916"/>
          <ac:spMkLst>
            <pc:docMk/>
            <pc:sldMk cId="756036598" sldId="3335"/>
            <ac:spMk id="4" creationId="{0B902AE6-A9A0-4C1E-72DF-1ED831D5972B}"/>
          </ac:spMkLst>
        </pc:spChg>
        <pc:spChg chg="del">
          <ac:chgData name="Nawaf Altahini" userId="241cac1bf1dcad44" providerId="LiveId" clId="{AA322530-621D-4435-8B5D-7D30BD69C134}" dt="2025-05-03T17:01:16.437" v="1913" actId="478"/>
          <ac:spMkLst>
            <pc:docMk/>
            <pc:sldMk cId="756036598" sldId="3335"/>
            <ac:spMk id="5" creationId="{E5975044-66C7-5722-4B85-19C1A53AF9B4}"/>
          </ac:spMkLst>
        </pc:spChg>
        <pc:spChg chg="add mod">
          <ac:chgData name="Nawaf Altahini" userId="241cac1bf1dcad44" providerId="LiveId" clId="{AA322530-621D-4435-8B5D-7D30BD69C134}" dt="2025-05-03T19:04:23.475" v="2057" actId="164"/>
          <ac:spMkLst>
            <pc:docMk/>
            <pc:sldMk cId="756036598" sldId="3335"/>
            <ac:spMk id="7" creationId="{BE507E94-F156-1808-C8DD-CB97E7FB893F}"/>
          </ac:spMkLst>
        </pc:spChg>
        <pc:spChg chg="add mod">
          <ac:chgData name="Nawaf Altahini" userId="241cac1bf1dcad44" providerId="LiveId" clId="{AA322530-621D-4435-8B5D-7D30BD69C134}" dt="2025-05-03T19:05:00.835" v="2060" actId="207"/>
          <ac:spMkLst>
            <pc:docMk/>
            <pc:sldMk cId="756036598" sldId="3335"/>
            <ac:spMk id="8" creationId="{BA177430-F95E-1D27-FB01-2B0F63425B76}"/>
          </ac:spMkLst>
        </pc:spChg>
        <pc:spChg chg="add del mod">
          <ac:chgData name="Nawaf Altahini" userId="241cac1bf1dcad44" providerId="LiveId" clId="{AA322530-621D-4435-8B5D-7D30BD69C134}" dt="2025-05-03T17:02:54.642" v="1933" actId="478"/>
          <ac:spMkLst>
            <pc:docMk/>
            <pc:sldMk cId="756036598" sldId="3335"/>
            <ac:spMk id="10" creationId="{225B7230-59DA-8E1B-6F79-75907ACA01AF}"/>
          </ac:spMkLst>
        </pc:spChg>
        <pc:spChg chg="add mod">
          <ac:chgData name="Nawaf Altahini" userId="241cac1bf1dcad44" providerId="LiveId" clId="{AA322530-621D-4435-8B5D-7D30BD69C134}" dt="2025-05-03T19:04:23.475" v="2057" actId="164"/>
          <ac:spMkLst>
            <pc:docMk/>
            <pc:sldMk cId="756036598" sldId="3335"/>
            <ac:spMk id="11" creationId="{4F08B133-BABC-2F90-F6EB-D95593FC536F}"/>
          </ac:spMkLst>
        </pc:spChg>
        <pc:spChg chg="add mod">
          <ac:chgData name="Nawaf Altahini" userId="241cac1bf1dcad44" providerId="LiveId" clId="{AA322530-621D-4435-8B5D-7D30BD69C134}" dt="2025-05-03T19:08:55.861" v="2063"/>
          <ac:spMkLst>
            <pc:docMk/>
            <pc:sldMk cId="756036598" sldId="3335"/>
            <ac:spMk id="13" creationId="{C81EDE42-ACAA-2A33-AA2F-FB1E26ADCE1B}"/>
          </ac:spMkLst>
        </pc:spChg>
        <pc:spChg chg="del">
          <ac:chgData name="Nawaf Altahini" userId="241cac1bf1dcad44" providerId="LiveId" clId="{AA322530-621D-4435-8B5D-7D30BD69C134}" dt="2025-05-03T17:01:06.061" v="1912" actId="478"/>
          <ac:spMkLst>
            <pc:docMk/>
            <pc:sldMk cId="756036598" sldId="3335"/>
            <ac:spMk id="17" creationId="{3E9202D9-C7C1-6AB1-6250-A2556BD665B5}"/>
          </ac:spMkLst>
        </pc:spChg>
        <pc:spChg chg="add mod">
          <ac:chgData name="Nawaf Altahini" userId="241cac1bf1dcad44" providerId="LiveId" clId="{AA322530-621D-4435-8B5D-7D30BD69C134}" dt="2025-05-03T19:14:40.696" v="2219" actId="12788"/>
          <ac:spMkLst>
            <pc:docMk/>
            <pc:sldMk cId="756036598" sldId="3335"/>
            <ac:spMk id="18" creationId="{AD87ED77-DEA5-59E1-34C2-21E4E10D0F5C}"/>
          </ac:spMkLst>
        </pc:spChg>
        <pc:spChg chg="add mod">
          <ac:chgData name="Nawaf Altahini" userId="241cac1bf1dcad44" providerId="LiveId" clId="{AA322530-621D-4435-8B5D-7D30BD69C134}" dt="2025-05-03T19:13:52.976" v="2216" actId="12789"/>
          <ac:spMkLst>
            <pc:docMk/>
            <pc:sldMk cId="756036598" sldId="3335"/>
            <ac:spMk id="19" creationId="{CD1C0F61-3A0B-A84C-54B2-5866AFB36CE4}"/>
          </ac:spMkLst>
        </pc:spChg>
        <pc:spChg chg="mod">
          <ac:chgData name="Nawaf Altahini" userId="241cac1bf1dcad44" providerId="LiveId" clId="{AA322530-621D-4435-8B5D-7D30BD69C134}" dt="2025-05-03T19:10:06.829" v="2080"/>
          <ac:spMkLst>
            <pc:docMk/>
            <pc:sldMk cId="756036598" sldId="3335"/>
            <ac:spMk id="21" creationId="{1DEE7E9A-D50B-AF9B-7235-520705D006BC}"/>
          </ac:spMkLst>
        </pc:spChg>
        <pc:spChg chg="mod">
          <ac:chgData name="Nawaf Altahini" userId="241cac1bf1dcad44" providerId="LiveId" clId="{AA322530-621D-4435-8B5D-7D30BD69C134}" dt="2025-05-03T19:11:31.134" v="2204" actId="20577"/>
          <ac:spMkLst>
            <pc:docMk/>
            <pc:sldMk cId="756036598" sldId="3335"/>
            <ac:spMk id="22" creationId="{46B2C278-9105-A5A3-C345-C8B19191DC82}"/>
          </ac:spMkLst>
        </pc:spChg>
        <pc:spChg chg="mod">
          <ac:chgData name="Nawaf Altahini" userId="241cac1bf1dcad44" providerId="LiveId" clId="{AA322530-621D-4435-8B5D-7D30BD69C134}" dt="2025-05-03T19:11:01.062" v="2147" actId="207"/>
          <ac:spMkLst>
            <pc:docMk/>
            <pc:sldMk cId="756036598" sldId="3335"/>
            <ac:spMk id="23" creationId="{8C5DFCE1-7892-BB51-B460-735F38DDC38A}"/>
          </ac:spMkLst>
        </pc:spChg>
        <pc:grpChg chg="add mod">
          <ac:chgData name="Nawaf Altahini" userId="241cac1bf1dcad44" providerId="LiveId" clId="{AA322530-621D-4435-8B5D-7D30BD69C134}" dt="2025-05-03T19:14:48.748" v="2220" actId="1076"/>
          <ac:grpSpMkLst>
            <pc:docMk/>
            <pc:sldMk cId="756036598" sldId="3335"/>
            <ac:grpSpMk id="12" creationId="{48CFE282-E468-437C-B3C9-63F05FB7CD10}"/>
          </ac:grpSpMkLst>
        </pc:grpChg>
        <pc:grpChg chg="mod">
          <ac:chgData name="Nawaf Altahini" userId="241cac1bf1dcad44" providerId="LiveId" clId="{AA322530-621D-4435-8B5D-7D30BD69C134}" dt="2025-05-03T17:01:52.677" v="1915" actId="1076"/>
          <ac:grpSpMkLst>
            <pc:docMk/>
            <pc:sldMk cId="756036598" sldId="3335"/>
            <ac:grpSpMk id="14" creationId="{F1FDE1F8-E150-9D5D-8B15-403D29AA9864}"/>
          </ac:grpSpMkLst>
        </pc:grpChg>
        <pc:grpChg chg="add mod">
          <ac:chgData name="Nawaf Altahini" userId="241cac1bf1dcad44" providerId="LiveId" clId="{AA322530-621D-4435-8B5D-7D30BD69C134}" dt="2025-05-03T19:10:41.233" v="2135" actId="1038"/>
          <ac:grpSpMkLst>
            <pc:docMk/>
            <pc:sldMk cId="756036598" sldId="3335"/>
            <ac:grpSpMk id="20" creationId="{B227E286-47B3-20FF-CCE3-13016DF5946A}"/>
          </ac:grpSpMkLst>
        </pc:grpChg>
        <pc:picChg chg="del">
          <ac:chgData name="Nawaf Altahini" userId="241cac1bf1dcad44" providerId="LiveId" clId="{AA322530-621D-4435-8B5D-7D30BD69C134}" dt="2025-05-03T17:01:04.897" v="1911" actId="478"/>
          <ac:picMkLst>
            <pc:docMk/>
            <pc:sldMk cId="756036598" sldId="3335"/>
            <ac:picMk id="6" creationId="{7A2D35D4-8529-4666-7B41-22459F580433}"/>
          </ac:picMkLst>
        </pc:picChg>
      </pc:sldChg>
      <pc:sldChg chg="add del">
        <pc:chgData name="Nawaf Altahini" userId="241cac1bf1dcad44" providerId="LiveId" clId="{AA322530-621D-4435-8B5D-7D30BD69C134}" dt="2025-05-03T17:02:44.902" v="1931" actId="47"/>
        <pc:sldMkLst>
          <pc:docMk/>
          <pc:sldMk cId="2009767902" sldId="3336"/>
        </pc:sldMkLst>
      </pc:sldChg>
      <pc:sldChg chg="add del modTransition">
        <pc:chgData name="Nawaf Altahini" userId="241cac1bf1dcad44" providerId="LiveId" clId="{AA322530-621D-4435-8B5D-7D30BD69C134}" dt="2025-05-04T13:27:28.083" v="5475" actId="2696"/>
        <pc:sldMkLst>
          <pc:docMk/>
          <pc:sldMk cId="2547957367" sldId="3336"/>
        </pc:sldMkLst>
      </pc:sldChg>
      <pc:sldChg chg="add del">
        <pc:chgData name="Nawaf Altahini" userId="241cac1bf1dcad44" providerId="LiveId" clId="{AA322530-621D-4435-8B5D-7D30BD69C134}" dt="2025-05-03T19:12:09.151" v="2208" actId="47"/>
        <pc:sldMkLst>
          <pc:docMk/>
          <pc:sldMk cId="1801497951" sldId="3337"/>
        </pc:sldMkLst>
      </pc:sldChg>
      <pc:sldChg chg="modSp add mod modTransition">
        <pc:chgData name="Nawaf Altahini" userId="241cac1bf1dcad44" providerId="LiveId" clId="{AA322530-621D-4435-8B5D-7D30BD69C134}" dt="2025-05-03T19:15:14.409" v="2222"/>
        <pc:sldMkLst>
          <pc:docMk/>
          <pc:sldMk cId="770564481" sldId="3338"/>
        </pc:sldMkLst>
        <pc:spChg chg="mod">
          <ac:chgData name="Nawaf Altahini" userId="241cac1bf1dcad44" providerId="LiveId" clId="{AA322530-621D-4435-8B5D-7D30BD69C134}" dt="2025-05-03T19:14:02.981" v="2217" actId="12789"/>
          <ac:spMkLst>
            <pc:docMk/>
            <pc:sldMk cId="770564481" sldId="3338"/>
            <ac:spMk id="18" creationId="{2C351EA3-E2DB-4C16-2C28-ADE1C7E5C976}"/>
          </ac:spMkLst>
        </pc:spChg>
        <pc:spChg chg="mod">
          <ac:chgData name="Nawaf Altahini" userId="241cac1bf1dcad44" providerId="LiveId" clId="{AA322530-621D-4435-8B5D-7D30BD69C134}" dt="2025-05-03T19:14:21.240" v="2218" actId="12788"/>
          <ac:spMkLst>
            <pc:docMk/>
            <pc:sldMk cId="770564481" sldId="3338"/>
            <ac:spMk id="19" creationId="{E3642C3A-7947-BE46-9ACC-6081B7DB3377}"/>
          </ac:spMkLst>
        </pc:spChg>
        <pc:grpChg chg="mod">
          <ac:chgData name="Nawaf Altahini" userId="241cac1bf1dcad44" providerId="LiveId" clId="{AA322530-621D-4435-8B5D-7D30BD69C134}" dt="2025-05-03T19:12:40.100" v="2211" actId="1076"/>
          <ac:grpSpMkLst>
            <pc:docMk/>
            <pc:sldMk cId="770564481" sldId="3338"/>
            <ac:grpSpMk id="12" creationId="{312ADFD5-7B23-9422-E921-4AB9A8A7BE8E}"/>
          </ac:grpSpMkLst>
        </pc:grpChg>
        <pc:grpChg chg="mod">
          <ac:chgData name="Nawaf Altahini" userId="241cac1bf1dcad44" providerId="LiveId" clId="{AA322530-621D-4435-8B5D-7D30BD69C134}" dt="2025-05-03T19:12:26.696" v="2209" actId="1076"/>
          <ac:grpSpMkLst>
            <pc:docMk/>
            <pc:sldMk cId="770564481" sldId="3338"/>
            <ac:grpSpMk id="14" creationId="{172BFE7E-8C73-7DDB-9948-87523AD1B8DB}"/>
          </ac:grpSpMkLst>
        </pc:grpChg>
        <pc:grpChg chg="mod">
          <ac:chgData name="Nawaf Altahini" userId="241cac1bf1dcad44" providerId="LiveId" clId="{AA322530-621D-4435-8B5D-7D30BD69C134}" dt="2025-05-03T19:15:06.044" v="2221" actId="1076"/>
          <ac:grpSpMkLst>
            <pc:docMk/>
            <pc:sldMk cId="770564481" sldId="3338"/>
            <ac:grpSpMk id="20" creationId="{A6C82FCB-DE42-283C-B7A0-CF3F2BA6530C}"/>
          </ac:grpSpMkLst>
        </pc:grpChg>
      </pc:sldChg>
      <pc:sldChg chg="addSp delSp modSp add mod modAnim">
        <pc:chgData name="Nawaf Altahini" userId="241cac1bf1dcad44" providerId="LiveId" clId="{AA322530-621D-4435-8B5D-7D30BD69C134}" dt="2025-05-04T13:30:06.496" v="5503"/>
        <pc:sldMkLst>
          <pc:docMk/>
          <pc:sldMk cId="1041594839" sldId="3339"/>
        </pc:sldMkLst>
        <pc:spChg chg="add mod topLvl">
          <ac:chgData name="Nawaf Altahini" userId="241cac1bf1dcad44" providerId="LiveId" clId="{AA322530-621D-4435-8B5D-7D30BD69C134}" dt="2025-05-04T13:29:46.638" v="5499" actId="164"/>
          <ac:spMkLst>
            <pc:docMk/>
            <pc:sldMk cId="1041594839" sldId="3339"/>
            <ac:spMk id="2" creationId="{1CDDE9D1-4FC8-B8A8-0567-520770223E13}"/>
          </ac:spMkLst>
        </pc:spChg>
        <pc:spChg chg="mod">
          <ac:chgData name="Nawaf Altahini" userId="241cac1bf1dcad44" providerId="LiveId" clId="{AA322530-621D-4435-8B5D-7D30BD69C134}" dt="2025-05-03T19:16:51.885" v="2250" actId="20577"/>
          <ac:spMkLst>
            <pc:docMk/>
            <pc:sldMk cId="1041594839" sldId="3339"/>
            <ac:spMk id="3" creationId="{2868FF22-09A9-5540-DEC1-839F18AF9B6E}"/>
          </ac:spMkLst>
        </pc:spChg>
        <pc:spChg chg="mod">
          <ac:chgData name="Nawaf Altahini" userId="241cac1bf1dcad44" providerId="LiveId" clId="{AA322530-621D-4435-8B5D-7D30BD69C134}" dt="2025-05-03T19:55:44.708" v="3183" actId="165"/>
          <ac:spMkLst>
            <pc:docMk/>
            <pc:sldMk cId="1041594839" sldId="3339"/>
            <ac:spMk id="5" creationId="{192618C1-12F9-A7A5-5D2D-985E7B21F05E}"/>
          </ac:spMkLst>
        </pc:spChg>
        <pc:spChg chg="mod">
          <ac:chgData name="Nawaf Altahini" userId="241cac1bf1dcad44" providerId="LiveId" clId="{AA322530-621D-4435-8B5D-7D30BD69C134}" dt="2025-05-03T19:55:44.708" v="3183" actId="165"/>
          <ac:spMkLst>
            <pc:docMk/>
            <pc:sldMk cId="1041594839" sldId="3339"/>
            <ac:spMk id="6" creationId="{D9CE344E-3504-3771-642C-59830DB757D4}"/>
          </ac:spMkLst>
        </pc:spChg>
        <pc:spChg chg="del">
          <ac:chgData name="Nawaf Altahini" userId="241cac1bf1dcad44" providerId="LiveId" clId="{AA322530-621D-4435-8B5D-7D30BD69C134}" dt="2025-05-04T13:29:54.253" v="5500" actId="478"/>
          <ac:spMkLst>
            <pc:docMk/>
            <pc:sldMk cId="1041594839" sldId="3339"/>
            <ac:spMk id="9" creationId="{0C0DDC5A-7F2A-80EA-5044-2559DCD4041B}"/>
          </ac:spMkLst>
        </pc:spChg>
        <pc:spChg chg="add mod topLvl">
          <ac:chgData name="Nawaf Altahini" userId="241cac1bf1dcad44" providerId="LiveId" clId="{AA322530-621D-4435-8B5D-7D30BD69C134}" dt="2025-05-04T13:29:30.377" v="5496" actId="164"/>
          <ac:spMkLst>
            <pc:docMk/>
            <pc:sldMk cId="1041594839" sldId="3339"/>
            <ac:spMk id="10" creationId="{C1076233-A4C9-AB2B-6FC5-74A7DBED76EA}"/>
          </ac:spMkLst>
        </pc:spChg>
        <pc:spChg chg="mod">
          <ac:chgData name="Nawaf Altahini" userId="241cac1bf1dcad44" providerId="LiveId" clId="{AA322530-621D-4435-8B5D-7D30BD69C134}" dt="2025-05-03T19:55:44.708" v="3183" actId="165"/>
          <ac:spMkLst>
            <pc:docMk/>
            <pc:sldMk cId="1041594839" sldId="3339"/>
            <ac:spMk id="15" creationId="{2AF2B93B-96C1-BA66-12BD-769A4C4B219E}"/>
          </ac:spMkLst>
        </pc:spChg>
        <pc:spChg chg="mod">
          <ac:chgData name="Nawaf Altahini" userId="241cac1bf1dcad44" providerId="LiveId" clId="{AA322530-621D-4435-8B5D-7D30BD69C134}" dt="2025-05-03T19:55:44.708" v="3183" actId="165"/>
          <ac:spMkLst>
            <pc:docMk/>
            <pc:sldMk cId="1041594839" sldId="3339"/>
            <ac:spMk id="16" creationId="{C0CF5B8D-A72E-296F-ECB9-AF1EDA54E982}"/>
          </ac:spMkLst>
        </pc:spChg>
        <pc:spChg chg="del">
          <ac:chgData name="Nawaf Altahini" userId="241cac1bf1dcad44" providerId="LiveId" clId="{AA322530-621D-4435-8B5D-7D30BD69C134}" dt="2025-05-03T19:18:09.288" v="2255" actId="478"/>
          <ac:spMkLst>
            <pc:docMk/>
            <pc:sldMk cId="1041594839" sldId="3339"/>
            <ac:spMk id="18" creationId="{FD8AE912-5CCC-9970-6EF8-2A94B25AF500}"/>
          </ac:spMkLst>
        </pc:spChg>
        <pc:spChg chg="del">
          <ac:chgData name="Nawaf Altahini" userId="241cac1bf1dcad44" providerId="LiveId" clId="{AA322530-621D-4435-8B5D-7D30BD69C134}" dt="2025-05-03T19:18:07.608" v="2253" actId="478"/>
          <ac:spMkLst>
            <pc:docMk/>
            <pc:sldMk cId="1041594839" sldId="3339"/>
            <ac:spMk id="19" creationId="{4F5C7A71-F6E2-C53E-1C0E-BD420CD264F6}"/>
          </ac:spMkLst>
        </pc:spChg>
        <pc:grpChg chg="add mod topLvl">
          <ac:chgData name="Nawaf Altahini" userId="241cac1bf1dcad44" providerId="LiveId" clId="{AA322530-621D-4435-8B5D-7D30BD69C134}" dt="2025-05-04T13:29:30.377" v="5496" actId="164"/>
          <ac:grpSpMkLst>
            <pc:docMk/>
            <pc:sldMk cId="1041594839" sldId="3339"/>
            <ac:grpSpMk id="4" creationId="{1CD602C8-5B10-DCA2-5DC8-1A498620017F}"/>
          </ac:grpSpMkLst>
        </pc:grpChg>
        <pc:grpChg chg="add mod">
          <ac:chgData name="Nawaf Altahini" userId="241cac1bf1dcad44" providerId="LiveId" clId="{AA322530-621D-4435-8B5D-7D30BD69C134}" dt="2025-05-04T13:29:30.377" v="5496" actId="164"/>
          <ac:grpSpMkLst>
            <pc:docMk/>
            <pc:sldMk cId="1041594839" sldId="3339"/>
            <ac:grpSpMk id="7" creationId="{B16CDD19-BBC0-994F-9018-2B66CAAC611B}"/>
          </ac:grpSpMkLst>
        </pc:grpChg>
        <pc:grpChg chg="add mod">
          <ac:chgData name="Nawaf Altahini" userId="241cac1bf1dcad44" providerId="LiveId" clId="{AA322530-621D-4435-8B5D-7D30BD69C134}" dt="2025-05-04T13:29:46.638" v="5499" actId="164"/>
          <ac:grpSpMkLst>
            <pc:docMk/>
            <pc:sldMk cId="1041594839" sldId="3339"/>
            <ac:grpSpMk id="8" creationId="{6F9D81C9-AD84-57DC-1FF9-B1F1D2DE6068}"/>
          </ac:grpSpMkLst>
        </pc:grpChg>
        <pc:grpChg chg="del mod">
          <ac:chgData name="Nawaf Altahini" userId="241cac1bf1dcad44" providerId="LiveId" clId="{AA322530-621D-4435-8B5D-7D30BD69C134}" dt="2025-05-03T19:18:06.568" v="2252" actId="478"/>
          <ac:grpSpMkLst>
            <pc:docMk/>
            <pc:sldMk cId="1041594839" sldId="3339"/>
            <ac:grpSpMk id="12" creationId="{66174749-F678-AC82-E544-D2055BC40C9A}"/>
          </ac:grpSpMkLst>
        </pc:grpChg>
        <pc:grpChg chg="add del mod">
          <ac:chgData name="Nawaf Altahini" userId="241cac1bf1dcad44" providerId="LiveId" clId="{AA322530-621D-4435-8B5D-7D30BD69C134}" dt="2025-05-03T19:55:44.708" v="3183" actId="165"/>
          <ac:grpSpMkLst>
            <pc:docMk/>
            <pc:sldMk cId="1041594839" sldId="3339"/>
            <ac:grpSpMk id="13" creationId="{A2866858-EF09-3F93-B4DA-281545CFF351}"/>
          </ac:grpSpMkLst>
        </pc:grpChg>
        <pc:grpChg chg="mod topLvl">
          <ac:chgData name="Nawaf Altahini" userId="241cac1bf1dcad44" providerId="LiveId" clId="{AA322530-621D-4435-8B5D-7D30BD69C134}" dt="2025-05-04T13:29:46.638" v="5499" actId="164"/>
          <ac:grpSpMkLst>
            <pc:docMk/>
            <pc:sldMk cId="1041594839" sldId="3339"/>
            <ac:grpSpMk id="14" creationId="{6FD684D0-6036-34FD-0000-CE3FF08889A3}"/>
          </ac:grpSpMkLst>
        </pc:grpChg>
        <pc:grpChg chg="del">
          <ac:chgData name="Nawaf Altahini" userId="241cac1bf1dcad44" providerId="LiveId" clId="{AA322530-621D-4435-8B5D-7D30BD69C134}" dt="2025-05-03T19:18:08.452" v="2254" actId="478"/>
          <ac:grpSpMkLst>
            <pc:docMk/>
            <pc:sldMk cId="1041594839" sldId="3339"/>
            <ac:grpSpMk id="20" creationId="{6F6BD45D-0A1E-A069-C581-70E9AC72E217}"/>
          </ac:grpSpMkLst>
        </pc:grpChg>
      </pc:sldChg>
      <pc:sldChg chg="addSp delSp modSp add mod">
        <pc:chgData name="Nawaf Altahini" userId="241cac1bf1dcad44" providerId="LiveId" clId="{AA322530-621D-4435-8B5D-7D30BD69C134}" dt="2025-05-03T20:45:54.731" v="4009" actId="732"/>
        <pc:sldMkLst>
          <pc:docMk/>
          <pc:sldMk cId="3666178040" sldId="3340"/>
        </pc:sldMkLst>
        <pc:spChg chg="del">
          <ac:chgData name="Nawaf Altahini" userId="241cac1bf1dcad44" providerId="LiveId" clId="{AA322530-621D-4435-8B5D-7D30BD69C134}" dt="2025-05-03T20:03:16.290" v="3223" actId="478"/>
          <ac:spMkLst>
            <pc:docMk/>
            <pc:sldMk cId="3666178040" sldId="3340"/>
            <ac:spMk id="2" creationId="{7880ECA1-A7C3-3B56-7387-C1C05AA8A068}"/>
          </ac:spMkLst>
        </pc:spChg>
        <pc:spChg chg="mod">
          <ac:chgData name="Nawaf Altahini" userId="241cac1bf1dcad44" providerId="LiveId" clId="{AA322530-621D-4435-8B5D-7D30BD69C134}" dt="2025-05-03T20:02:49.727" v="3222" actId="207"/>
          <ac:spMkLst>
            <pc:docMk/>
            <pc:sldMk cId="3666178040" sldId="3340"/>
            <ac:spMk id="3" creationId="{408F19CB-BD1B-DCF9-55F9-8B7579B382CB}"/>
          </ac:spMkLst>
        </pc:spChg>
        <pc:spChg chg="add mod">
          <ac:chgData name="Nawaf Altahini" userId="241cac1bf1dcad44" providerId="LiveId" clId="{AA322530-621D-4435-8B5D-7D30BD69C134}" dt="2025-05-03T20:10:49.898" v="3326" actId="1076"/>
          <ac:spMkLst>
            <pc:docMk/>
            <pc:sldMk cId="3666178040" sldId="3340"/>
            <ac:spMk id="8" creationId="{E43D4028-914E-3FF7-27E2-127C03AFFD60}"/>
          </ac:spMkLst>
        </pc:spChg>
        <pc:spChg chg="del">
          <ac:chgData name="Nawaf Altahini" userId="241cac1bf1dcad44" providerId="LiveId" clId="{AA322530-621D-4435-8B5D-7D30BD69C134}" dt="2025-05-03T20:03:16.290" v="3223" actId="478"/>
          <ac:spMkLst>
            <pc:docMk/>
            <pc:sldMk cId="3666178040" sldId="3340"/>
            <ac:spMk id="10" creationId="{E3912B4D-819C-774F-406A-3C5122206FE0}"/>
          </ac:spMkLst>
        </pc:spChg>
        <pc:spChg chg="add mod">
          <ac:chgData name="Nawaf Altahini" userId="241cac1bf1dcad44" providerId="LiveId" clId="{AA322530-621D-4435-8B5D-7D30BD69C134}" dt="2025-05-03T20:11:08.430" v="3331" actId="1076"/>
          <ac:spMkLst>
            <pc:docMk/>
            <pc:sldMk cId="3666178040" sldId="3340"/>
            <ac:spMk id="11" creationId="{79250846-3480-B61E-E512-164032FE44EC}"/>
          </ac:spMkLst>
        </pc:spChg>
        <pc:grpChg chg="del">
          <ac:chgData name="Nawaf Altahini" userId="241cac1bf1dcad44" providerId="LiveId" clId="{AA322530-621D-4435-8B5D-7D30BD69C134}" dt="2025-05-03T20:03:16.290" v="3223" actId="478"/>
          <ac:grpSpMkLst>
            <pc:docMk/>
            <pc:sldMk cId="3666178040" sldId="3340"/>
            <ac:grpSpMk id="4" creationId="{5BD41A00-D6B8-B2AB-AD22-668F8A6494DF}"/>
          </ac:grpSpMkLst>
        </pc:grpChg>
        <pc:grpChg chg="del">
          <ac:chgData name="Nawaf Altahini" userId="241cac1bf1dcad44" providerId="LiveId" clId="{AA322530-621D-4435-8B5D-7D30BD69C134}" dt="2025-05-03T20:03:16.290" v="3223" actId="478"/>
          <ac:grpSpMkLst>
            <pc:docMk/>
            <pc:sldMk cId="3666178040" sldId="3340"/>
            <ac:grpSpMk id="14" creationId="{46988516-8DAB-F29E-AA20-58A5563D791C}"/>
          </ac:grpSpMkLst>
        </pc:grpChg>
        <pc:picChg chg="add mod modCrop">
          <ac:chgData name="Nawaf Altahini" userId="241cac1bf1dcad44" providerId="LiveId" clId="{AA322530-621D-4435-8B5D-7D30BD69C134}" dt="2025-05-03T20:45:54.731" v="4009" actId="732"/>
          <ac:picMkLst>
            <pc:docMk/>
            <pc:sldMk cId="3666178040" sldId="3340"/>
            <ac:picMk id="7" creationId="{E7313E9F-2BC5-BD58-C6E4-411DE9CE6554}"/>
          </ac:picMkLst>
        </pc:picChg>
        <pc:cxnChg chg="add mod">
          <ac:chgData name="Nawaf Altahini" userId="241cac1bf1dcad44" providerId="LiveId" clId="{AA322530-621D-4435-8B5D-7D30BD69C134}" dt="2025-05-03T20:11:03.963" v="3330" actId="14100"/>
          <ac:cxnSpMkLst>
            <pc:docMk/>
            <pc:sldMk cId="3666178040" sldId="3340"/>
            <ac:cxnSpMk id="12" creationId="{0059B233-3C76-24B9-94B1-0A021BEDFA51}"/>
          </ac:cxnSpMkLst>
        </pc:cxnChg>
      </pc:sldChg>
      <pc:sldChg chg="addSp delSp modSp add mod">
        <pc:chgData name="Nawaf Altahini" userId="241cac1bf1dcad44" providerId="LiveId" clId="{AA322530-621D-4435-8B5D-7D30BD69C134}" dt="2025-05-03T20:10:35.088" v="3323" actId="1076"/>
        <pc:sldMkLst>
          <pc:docMk/>
          <pc:sldMk cId="1080983648" sldId="3341"/>
        </pc:sldMkLst>
        <pc:spChg chg="del">
          <ac:chgData name="Nawaf Altahini" userId="241cac1bf1dcad44" providerId="LiveId" clId="{AA322530-621D-4435-8B5D-7D30BD69C134}" dt="2025-05-03T20:10:25.773" v="3321" actId="478"/>
          <ac:spMkLst>
            <pc:docMk/>
            <pc:sldMk cId="1080983648" sldId="3341"/>
            <ac:spMk id="8" creationId="{8991C3D2-7A43-A1E7-479A-B6260B38AC13}"/>
          </ac:spMkLst>
        </pc:spChg>
        <pc:spChg chg="del">
          <ac:chgData name="Nawaf Altahini" userId="241cac1bf1dcad44" providerId="LiveId" clId="{AA322530-621D-4435-8B5D-7D30BD69C134}" dt="2025-05-03T20:08:17.407" v="3310" actId="478"/>
          <ac:spMkLst>
            <pc:docMk/>
            <pc:sldMk cId="1080983648" sldId="3341"/>
            <ac:spMk id="11" creationId="{58E93727-9A01-1CD3-D92F-CC48742D8FB9}"/>
          </ac:spMkLst>
        </pc:spChg>
        <pc:picChg chg="add mod">
          <ac:chgData name="Nawaf Altahini" userId="241cac1bf1dcad44" providerId="LiveId" clId="{AA322530-621D-4435-8B5D-7D30BD69C134}" dt="2025-05-03T20:10:35.088" v="3323" actId="1076"/>
          <ac:picMkLst>
            <pc:docMk/>
            <pc:sldMk cId="1080983648" sldId="3341"/>
            <ac:picMk id="2" creationId="{DDC8F3FB-1AF1-27FE-12A5-7606BB97B81C}"/>
          </ac:picMkLst>
        </pc:picChg>
        <pc:picChg chg="del">
          <ac:chgData name="Nawaf Altahini" userId="241cac1bf1dcad44" providerId="LiveId" clId="{AA322530-621D-4435-8B5D-7D30BD69C134}" dt="2025-05-03T20:08:14.297" v="3308" actId="478"/>
          <ac:picMkLst>
            <pc:docMk/>
            <pc:sldMk cId="1080983648" sldId="3341"/>
            <ac:picMk id="7" creationId="{E3566AB7-265F-582A-D608-90363F62D045}"/>
          </ac:picMkLst>
        </pc:picChg>
        <pc:cxnChg chg="del">
          <ac:chgData name="Nawaf Altahini" userId="241cac1bf1dcad44" providerId="LiveId" clId="{AA322530-621D-4435-8B5D-7D30BD69C134}" dt="2025-05-03T20:08:15.950" v="3309" actId="478"/>
          <ac:cxnSpMkLst>
            <pc:docMk/>
            <pc:sldMk cId="1080983648" sldId="3341"/>
            <ac:cxnSpMk id="12" creationId="{C2EF4D05-8E1A-455B-EBEB-2C331C78A320}"/>
          </ac:cxnSpMkLst>
        </pc:cxnChg>
      </pc:sldChg>
      <pc:sldChg chg="addSp delSp modSp add mod">
        <pc:chgData name="Nawaf Altahini" userId="241cac1bf1dcad44" providerId="LiveId" clId="{AA322530-621D-4435-8B5D-7D30BD69C134}" dt="2025-05-03T20:12:11.022" v="3339" actId="1076"/>
        <pc:sldMkLst>
          <pc:docMk/>
          <pc:sldMk cId="3544572372" sldId="3342"/>
        </pc:sldMkLst>
        <pc:picChg chg="del">
          <ac:chgData name="Nawaf Altahini" userId="241cac1bf1dcad44" providerId="LiveId" clId="{AA322530-621D-4435-8B5D-7D30BD69C134}" dt="2025-05-03T20:11:47.393" v="3333" actId="478"/>
          <ac:picMkLst>
            <pc:docMk/>
            <pc:sldMk cId="3544572372" sldId="3342"/>
            <ac:picMk id="2" creationId="{5B0A6E3F-D6FE-AACD-E3EC-90D262AE69B6}"/>
          </ac:picMkLst>
        </pc:picChg>
        <pc:picChg chg="add mod">
          <ac:chgData name="Nawaf Altahini" userId="241cac1bf1dcad44" providerId="LiveId" clId="{AA322530-621D-4435-8B5D-7D30BD69C134}" dt="2025-05-03T20:12:11.022" v="3339" actId="1076"/>
          <ac:picMkLst>
            <pc:docMk/>
            <pc:sldMk cId="3544572372" sldId="3342"/>
            <ac:picMk id="4" creationId="{63428D4D-B570-9B7D-6B66-1A8B37684339}"/>
          </ac:picMkLst>
        </pc:picChg>
      </pc:sldChg>
      <pc:sldChg chg="addSp delSp modSp add mod">
        <pc:chgData name="Nawaf Altahini" userId="241cac1bf1dcad44" providerId="LiveId" clId="{AA322530-621D-4435-8B5D-7D30BD69C134}" dt="2025-05-03T20:35:08.218" v="3706"/>
        <pc:sldMkLst>
          <pc:docMk/>
          <pc:sldMk cId="1591436428" sldId="3343"/>
        </pc:sldMkLst>
        <pc:spChg chg="mod">
          <ac:chgData name="Nawaf Altahini" userId="241cac1bf1dcad44" providerId="LiveId" clId="{AA322530-621D-4435-8B5D-7D30BD69C134}" dt="2025-05-03T20:24:37.378" v="3578" actId="14100"/>
          <ac:spMkLst>
            <pc:docMk/>
            <pc:sldMk cId="1591436428" sldId="3343"/>
            <ac:spMk id="5" creationId="{6157E42C-77A6-6091-96E7-DD1654CC5D0B}"/>
          </ac:spMkLst>
        </pc:spChg>
        <pc:spChg chg="mod">
          <ac:chgData name="Nawaf Altahini" userId="241cac1bf1dcad44" providerId="LiveId" clId="{AA322530-621D-4435-8B5D-7D30BD69C134}" dt="2025-05-03T20:29:27.743" v="3611" actId="20577"/>
          <ac:spMkLst>
            <pc:docMk/>
            <pc:sldMk cId="1591436428" sldId="3343"/>
            <ac:spMk id="6" creationId="{A2904B8A-B5BF-3E57-241D-88586CCCCA7A}"/>
          </ac:spMkLst>
        </pc:spChg>
        <pc:spChg chg="mod">
          <ac:chgData name="Nawaf Altahini" userId="241cac1bf1dcad44" providerId="LiveId" clId="{AA322530-621D-4435-8B5D-7D30BD69C134}" dt="2025-05-03T20:17:04.411" v="3408" actId="207"/>
          <ac:spMkLst>
            <pc:docMk/>
            <pc:sldMk cId="1591436428" sldId="3343"/>
            <ac:spMk id="7" creationId="{6FBFA7B8-2B82-C5DE-B1E1-B882B22D3713}"/>
          </ac:spMkLst>
        </pc:spChg>
        <pc:spChg chg="mod">
          <ac:chgData name="Nawaf Altahini" userId="241cac1bf1dcad44" providerId="LiveId" clId="{AA322530-621D-4435-8B5D-7D30BD69C134}" dt="2025-05-03T20:35:08.218" v="3706"/>
          <ac:spMkLst>
            <pc:docMk/>
            <pc:sldMk cId="1591436428" sldId="3343"/>
            <ac:spMk id="10" creationId="{57BEF7FC-3403-966A-4104-47D834DE30AC}"/>
          </ac:spMkLst>
        </pc:spChg>
        <pc:spChg chg="mod">
          <ac:chgData name="Nawaf Altahini" userId="241cac1bf1dcad44" providerId="LiveId" clId="{AA322530-621D-4435-8B5D-7D30BD69C134}" dt="2025-05-03T20:35:08.218" v="3706"/>
          <ac:spMkLst>
            <pc:docMk/>
            <pc:sldMk cId="1591436428" sldId="3343"/>
            <ac:spMk id="11" creationId="{BFA7AA57-3DE9-103A-90A5-F071B6EEF714}"/>
          </ac:spMkLst>
        </pc:spChg>
        <pc:spChg chg="mod">
          <ac:chgData name="Nawaf Altahini" userId="241cac1bf1dcad44" providerId="LiveId" clId="{AA322530-621D-4435-8B5D-7D30BD69C134}" dt="2025-05-03T20:35:08.218" v="3706"/>
          <ac:spMkLst>
            <pc:docMk/>
            <pc:sldMk cId="1591436428" sldId="3343"/>
            <ac:spMk id="12" creationId="{0955A3CE-D8E6-9110-31E6-EE090DDC8454}"/>
          </ac:spMkLst>
        </pc:spChg>
        <pc:grpChg chg="add del mod">
          <ac:chgData name="Nawaf Altahini" userId="241cac1bf1dcad44" providerId="LiveId" clId="{AA322530-621D-4435-8B5D-7D30BD69C134}" dt="2025-05-03T20:35:07.878" v="3705" actId="478"/>
          <ac:grpSpMkLst>
            <pc:docMk/>
            <pc:sldMk cId="1591436428" sldId="3343"/>
            <ac:grpSpMk id="2" creationId="{7E0A7C2D-E1D8-5FAE-B856-CD38D88BD88F}"/>
          </ac:grpSpMkLst>
        </pc:grpChg>
        <pc:grpChg chg="add mod">
          <ac:chgData name="Nawaf Altahini" userId="241cac1bf1dcad44" providerId="LiveId" clId="{AA322530-621D-4435-8B5D-7D30BD69C134}" dt="2025-05-03T20:35:08.218" v="3706"/>
          <ac:grpSpMkLst>
            <pc:docMk/>
            <pc:sldMk cId="1591436428" sldId="3343"/>
            <ac:grpSpMk id="8" creationId="{E1391A9E-14B9-EC5E-C637-D2B84DB2E088}"/>
          </ac:grpSpMkLst>
        </pc:grpChg>
        <pc:picChg chg="mod">
          <ac:chgData name="Nawaf Altahini" userId="241cac1bf1dcad44" providerId="LiveId" clId="{AA322530-621D-4435-8B5D-7D30BD69C134}" dt="2025-05-03T20:14:16.801" v="3341" actId="1076"/>
          <ac:picMkLst>
            <pc:docMk/>
            <pc:sldMk cId="1591436428" sldId="3343"/>
            <ac:picMk id="4" creationId="{D750442A-9ED0-65EF-FC0D-B38167B1663A}"/>
          </ac:picMkLst>
        </pc:picChg>
      </pc:sldChg>
      <pc:sldChg chg="addSp delSp modSp add mod modAnim">
        <pc:chgData name="Nawaf Altahini" userId="241cac1bf1dcad44" providerId="LiveId" clId="{AA322530-621D-4435-8B5D-7D30BD69C134}" dt="2025-05-04T13:30:40.728" v="5505"/>
        <pc:sldMkLst>
          <pc:docMk/>
          <pc:sldMk cId="3623820116" sldId="3344"/>
        </pc:sldMkLst>
        <pc:spChg chg="mod">
          <ac:chgData name="Nawaf Altahini" userId="241cac1bf1dcad44" providerId="LiveId" clId="{AA322530-621D-4435-8B5D-7D30BD69C134}" dt="2025-05-03T20:30:35.099" v="3635" actId="207"/>
          <ac:spMkLst>
            <pc:docMk/>
            <pc:sldMk cId="3623820116" sldId="3344"/>
            <ac:spMk id="3" creationId="{44D0A48D-F90C-D117-1799-B0F4550EFE9A}"/>
          </ac:spMkLst>
        </pc:spChg>
        <pc:spChg chg="mod">
          <ac:chgData name="Nawaf Altahini" userId="241cac1bf1dcad44" providerId="LiveId" clId="{AA322530-621D-4435-8B5D-7D30BD69C134}" dt="2025-05-03T20:34:32.106" v="3696" actId="14100"/>
          <ac:spMkLst>
            <pc:docMk/>
            <pc:sldMk cId="3623820116" sldId="3344"/>
            <ac:spMk id="5" creationId="{09A21FA7-EAE1-7FCD-6E6A-123E846299AD}"/>
          </ac:spMkLst>
        </pc:spChg>
        <pc:spChg chg="mod">
          <ac:chgData name="Nawaf Altahini" userId="241cac1bf1dcad44" providerId="LiveId" clId="{AA322530-621D-4435-8B5D-7D30BD69C134}" dt="2025-05-03T20:34:49.087" v="3703" actId="1076"/>
          <ac:spMkLst>
            <pc:docMk/>
            <pc:sldMk cId="3623820116" sldId="3344"/>
            <ac:spMk id="6" creationId="{863B8083-2984-0596-115D-FC3209C6AD7F}"/>
          </ac:spMkLst>
        </pc:spChg>
        <pc:spChg chg="mod">
          <ac:chgData name="Nawaf Altahini" userId="241cac1bf1dcad44" providerId="LiveId" clId="{AA322530-621D-4435-8B5D-7D30BD69C134}" dt="2025-05-03T20:42:53.606" v="3958" actId="207"/>
          <ac:spMkLst>
            <pc:docMk/>
            <pc:sldMk cId="3623820116" sldId="3344"/>
            <ac:spMk id="10" creationId="{EA5B5161-58B1-8389-ACA4-A7B0E3817D5D}"/>
          </ac:spMkLst>
        </pc:spChg>
        <pc:spChg chg="mod">
          <ac:chgData name="Nawaf Altahini" userId="241cac1bf1dcad44" providerId="LiveId" clId="{AA322530-621D-4435-8B5D-7D30BD69C134}" dt="2025-05-03T20:35:58.626" v="3785" actId="20577"/>
          <ac:spMkLst>
            <pc:docMk/>
            <pc:sldMk cId="3623820116" sldId="3344"/>
            <ac:spMk id="11" creationId="{002CE742-1469-5362-6187-ADF646CB96F8}"/>
          </ac:spMkLst>
        </pc:spChg>
        <pc:spChg chg="add mod">
          <ac:chgData name="Nawaf Altahini" userId="241cac1bf1dcad44" providerId="LiveId" clId="{AA322530-621D-4435-8B5D-7D30BD69C134}" dt="2025-05-03T20:42:32.233" v="3957" actId="164"/>
          <ac:spMkLst>
            <pc:docMk/>
            <pc:sldMk cId="3623820116" sldId="3344"/>
            <ac:spMk id="12" creationId="{C279B5C4-996F-81DB-7AEE-8A05825BD2A1}"/>
          </ac:spMkLst>
        </pc:spChg>
        <pc:grpChg chg="del mod">
          <ac:chgData name="Nawaf Altahini" userId="241cac1bf1dcad44" providerId="LiveId" clId="{AA322530-621D-4435-8B5D-7D30BD69C134}" dt="2025-05-03T20:42:07.237" v="3955" actId="478"/>
          <ac:grpSpMkLst>
            <pc:docMk/>
            <pc:sldMk cId="3623820116" sldId="3344"/>
            <ac:grpSpMk id="2" creationId="{3D2694DD-7154-A0B5-D018-BFD630D031CA}"/>
          </ac:grpSpMkLst>
        </pc:grpChg>
        <pc:grpChg chg="add mod">
          <ac:chgData name="Nawaf Altahini" userId="241cac1bf1dcad44" providerId="LiveId" clId="{AA322530-621D-4435-8B5D-7D30BD69C134}" dt="2025-05-03T20:42:32.233" v="3957" actId="164"/>
          <ac:grpSpMkLst>
            <pc:docMk/>
            <pc:sldMk cId="3623820116" sldId="3344"/>
            <ac:grpSpMk id="8" creationId="{66526CC6-CA18-19F0-D227-C1FC7F365583}"/>
          </ac:grpSpMkLst>
        </pc:grpChg>
        <pc:grpChg chg="add mod">
          <ac:chgData name="Nawaf Altahini" userId="241cac1bf1dcad44" providerId="LiveId" clId="{AA322530-621D-4435-8B5D-7D30BD69C134}" dt="2025-05-03T20:42:32.233" v="3957" actId="164"/>
          <ac:grpSpMkLst>
            <pc:docMk/>
            <pc:sldMk cId="3623820116" sldId="3344"/>
            <ac:grpSpMk id="13" creationId="{C171AABF-08ED-1D24-59C8-3D847851416F}"/>
          </ac:grpSpMkLst>
        </pc:grpChg>
        <pc:picChg chg="del">
          <ac:chgData name="Nawaf Altahini" userId="241cac1bf1dcad44" providerId="LiveId" clId="{AA322530-621D-4435-8B5D-7D30BD69C134}" dt="2025-05-03T20:30:37.626" v="3636" actId="478"/>
          <ac:picMkLst>
            <pc:docMk/>
            <pc:sldMk cId="3623820116" sldId="3344"/>
            <ac:picMk id="4" creationId="{C13A151B-4DCC-979F-7B1D-E02C0EBC3E19}"/>
          </ac:picMkLst>
        </pc:picChg>
      </pc:sldChg>
      <pc:sldChg chg="addSp delSp modSp add mod">
        <pc:chgData name="Nawaf Altahini" userId="241cac1bf1dcad44" providerId="LiveId" clId="{AA322530-621D-4435-8B5D-7D30BD69C134}" dt="2025-05-03T20:44:21.171" v="4003" actId="1076"/>
        <pc:sldMkLst>
          <pc:docMk/>
          <pc:sldMk cId="2036205732" sldId="3345"/>
        </pc:sldMkLst>
        <pc:spChg chg="mod">
          <ac:chgData name="Nawaf Altahini" userId="241cac1bf1dcad44" providerId="LiveId" clId="{AA322530-621D-4435-8B5D-7D30BD69C134}" dt="2025-05-03T20:43:21.842" v="3976" actId="207"/>
          <ac:spMkLst>
            <pc:docMk/>
            <pc:sldMk cId="2036205732" sldId="3345"/>
            <ac:spMk id="3" creationId="{4169EE56-0212-C675-7878-4ED7ABC9F9F0}"/>
          </ac:spMkLst>
        </pc:spChg>
        <pc:spChg chg="add mod">
          <ac:chgData name="Nawaf Altahini" userId="241cac1bf1dcad44" providerId="LiveId" clId="{AA322530-621D-4435-8B5D-7D30BD69C134}" dt="2025-05-03T20:44:10.939" v="4001" actId="1076"/>
          <ac:spMkLst>
            <pc:docMk/>
            <pc:sldMk cId="2036205732" sldId="3345"/>
            <ac:spMk id="4" creationId="{00E17AFF-DCD5-2B21-D698-6E7B43EA75EB}"/>
          </ac:spMkLst>
        </pc:spChg>
        <pc:grpChg chg="del">
          <ac:chgData name="Nawaf Altahini" userId="241cac1bf1dcad44" providerId="LiveId" clId="{AA322530-621D-4435-8B5D-7D30BD69C134}" dt="2025-05-03T20:43:25.733" v="3977" actId="478"/>
          <ac:grpSpMkLst>
            <pc:docMk/>
            <pc:sldMk cId="2036205732" sldId="3345"/>
            <ac:grpSpMk id="13" creationId="{FBE54972-2C2D-E6DE-8B6A-45659663DF90}"/>
          </ac:grpSpMkLst>
        </pc:grpChg>
        <pc:picChg chg="add mod">
          <ac:chgData name="Nawaf Altahini" userId="241cac1bf1dcad44" providerId="LiveId" clId="{AA322530-621D-4435-8B5D-7D30BD69C134}" dt="2025-05-03T20:44:21.171" v="4003" actId="1076"/>
          <ac:picMkLst>
            <pc:docMk/>
            <pc:sldMk cId="2036205732" sldId="3345"/>
            <ac:picMk id="2" creationId="{71681539-1DDE-7CCD-A181-A9347AE829CA}"/>
          </ac:picMkLst>
        </pc:picChg>
      </pc:sldChg>
      <pc:sldChg chg="addSp delSp modSp add mod">
        <pc:chgData name="Nawaf Altahini" userId="241cac1bf1dcad44" providerId="LiveId" clId="{AA322530-621D-4435-8B5D-7D30BD69C134}" dt="2025-05-03T20:49:54.647" v="4040" actId="1076"/>
        <pc:sldMkLst>
          <pc:docMk/>
          <pc:sldMk cId="4066884769" sldId="3346"/>
        </pc:sldMkLst>
        <pc:spChg chg="mod">
          <ac:chgData name="Nawaf Altahini" userId="241cac1bf1dcad44" providerId="LiveId" clId="{AA322530-621D-4435-8B5D-7D30BD69C134}" dt="2025-05-03T20:45:21.770" v="4005" actId="1076"/>
          <ac:spMkLst>
            <pc:docMk/>
            <pc:sldMk cId="4066884769" sldId="3346"/>
            <ac:spMk id="4" creationId="{D8259E17-898F-2332-FF26-7226857D027C}"/>
          </ac:spMkLst>
        </pc:spChg>
        <pc:spChg chg="add del mod">
          <ac:chgData name="Nawaf Altahini" userId="241cac1bf1dcad44" providerId="LiveId" clId="{AA322530-621D-4435-8B5D-7D30BD69C134}" dt="2025-05-03T20:48:17.288" v="4010" actId="478"/>
          <ac:spMkLst>
            <pc:docMk/>
            <pc:sldMk cId="4066884769" sldId="3346"/>
            <ac:spMk id="6" creationId="{E19CBDA2-5F39-60C0-4036-6945896B82CF}"/>
          </ac:spMkLst>
        </pc:spChg>
        <pc:spChg chg="add mod">
          <ac:chgData name="Nawaf Altahini" userId="241cac1bf1dcad44" providerId="LiveId" clId="{AA322530-621D-4435-8B5D-7D30BD69C134}" dt="2025-05-03T20:49:54.647" v="4040" actId="1076"/>
          <ac:spMkLst>
            <pc:docMk/>
            <pc:sldMk cId="4066884769" sldId="3346"/>
            <ac:spMk id="8" creationId="{F5CDF042-E2A4-44FE-2677-E58538EEBAE7}"/>
          </ac:spMkLst>
        </pc:spChg>
        <pc:picChg chg="mod">
          <ac:chgData name="Nawaf Altahini" userId="241cac1bf1dcad44" providerId="LiveId" clId="{AA322530-621D-4435-8B5D-7D30BD69C134}" dt="2025-05-03T20:45:21.770" v="4005" actId="1076"/>
          <ac:picMkLst>
            <pc:docMk/>
            <pc:sldMk cId="4066884769" sldId="3346"/>
            <ac:picMk id="2" creationId="{E759FBAA-7050-B770-CD87-F1A380C916D5}"/>
          </ac:picMkLst>
        </pc:picChg>
        <pc:picChg chg="add del mod modCrop">
          <ac:chgData name="Nawaf Altahini" userId="241cac1bf1dcad44" providerId="LiveId" clId="{AA322530-621D-4435-8B5D-7D30BD69C134}" dt="2025-05-03T20:48:17.288" v="4010" actId="478"/>
          <ac:picMkLst>
            <pc:docMk/>
            <pc:sldMk cId="4066884769" sldId="3346"/>
            <ac:picMk id="5" creationId="{706D2EDE-9888-3846-3EA2-CF5B9CD6F549}"/>
          </ac:picMkLst>
        </pc:picChg>
        <pc:picChg chg="add mod">
          <ac:chgData name="Nawaf Altahini" userId="241cac1bf1dcad44" providerId="LiveId" clId="{AA322530-621D-4435-8B5D-7D30BD69C134}" dt="2025-05-03T20:49:04.617" v="4020" actId="1035"/>
          <ac:picMkLst>
            <pc:docMk/>
            <pc:sldMk cId="4066884769" sldId="3346"/>
            <ac:picMk id="7" creationId="{02201897-7891-B779-B34E-F1E8861C9813}"/>
          </ac:picMkLst>
        </pc:picChg>
      </pc:sldChg>
      <pc:sldChg chg="addSp delSp modSp add mod">
        <pc:chgData name="Nawaf Altahini" userId="241cac1bf1dcad44" providerId="LiveId" clId="{AA322530-621D-4435-8B5D-7D30BD69C134}" dt="2025-05-03T20:58:46.762" v="4081" actId="1076"/>
        <pc:sldMkLst>
          <pc:docMk/>
          <pc:sldMk cId="2094073642" sldId="3347"/>
        </pc:sldMkLst>
        <pc:spChg chg="mod">
          <ac:chgData name="Nawaf Altahini" userId="241cac1bf1dcad44" providerId="LiveId" clId="{AA322530-621D-4435-8B5D-7D30BD69C134}" dt="2025-05-03T20:54:55.288" v="4072" actId="20577"/>
          <ac:spMkLst>
            <pc:docMk/>
            <pc:sldMk cId="2094073642" sldId="3347"/>
            <ac:spMk id="4" creationId="{8B527986-AA70-9414-14C6-2D042F179C3A}"/>
          </ac:spMkLst>
        </pc:spChg>
        <pc:spChg chg="del">
          <ac:chgData name="Nawaf Altahini" userId="241cac1bf1dcad44" providerId="LiveId" clId="{AA322530-621D-4435-8B5D-7D30BD69C134}" dt="2025-05-03T20:54:09.966" v="4050" actId="478"/>
          <ac:spMkLst>
            <pc:docMk/>
            <pc:sldMk cId="2094073642" sldId="3347"/>
            <ac:spMk id="8" creationId="{005D024A-ED2B-4798-AB94-60714EF53B5E}"/>
          </ac:spMkLst>
        </pc:spChg>
        <pc:picChg chg="del">
          <ac:chgData name="Nawaf Altahini" userId="241cac1bf1dcad44" providerId="LiveId" clId="{AA322530-621D-4435-8B5D-7D30BD69C134}" dt="2025-05-03T20:53:32.849" v="4042" actId="478"/>
          <ac:picMkLst>
            <pc:docMk/>
            <pc:sldMk cId="2094073642" sldId="3347"/>
            <ac:picMk id="2" creationId="{00A52C25-A0BA-FFF2-6D9D-BBF7B9A8868F}"/>
          </ac:picMkLst>
        </pc:picChg>
        <pc:picChg chg="add mod">
          <ac:chgData name="Nawaf Altahini" userId="241cac1bf1dcad44" providerId="LiveId" clId="{AA322530-621D-4435-8B5D-7D30BD69C134}" dt="2025-05-03T20:58:46.762" v="4081" actId="1076"/>
          <ac:picMkLst>
            <pc:docMk/>
            <pc:sldMk cId="2094073642" sldId="3347"/>
            <ac:picMk id="5" creationId="{C7881255-DBC2-3441-9FD5-B0260FADAC2F}"/>
          </ac:picMkLst>
        </pc:picChg>
        <pc:picChg chg="del">
          <ac:chgData name="Nawaf Altahini" userId="241cac1bf1dcad44" providerId="LiveId" clId="{AA322530-621D-4435-8B5D-7D30BD69C134}" dt="2025-05-03T20:54:08.470" v="4049" actId="478"/>
          <ac:picMkLst>
            <pc:docMk/>
            <pc:sldMk cId="2094073642" sldId="3347"/>
            <ac:picMk id="7" creationId="{1D97A08F-4A38-7C6D-DD13-3EE840925A58}"/>
          </ac:picMkLst>
        </pc:picChg>
      </pc:sldChg>
      <pc:sldChg chg="addSp modSp add del mod">
        <pc:chgData name="Nawaf Altahini" userId="241cac1bf1dcad44" providerId="LiveId" clId="{AA322530-621D-4435-8B5D-7D30BD69C134}" dt="2025-05-03T21:00:30.461" v="4089" actId="2696"/>
        <pc:sldMkLst>
          <pc:docMk/>
          <pc:sldMk cId="3827622563" sldId="3348"/>
        </pc:sldMkLst>
        <pc:spChg chg="mod">
          <ac:chgData name="Nawaf Altahini" userId="241cac1bf1dcad44" providerId="LiveId" clId="{AA322530-621D-4435-8B5D-7D30BD69C134}" dt="2025-05-03T20:58:22.367" v="4074" actId="1076"/>
          <ac:spMkLst>
            <pc:docMk/>
            <pc:sldMk cId="3827622563" sldId="3348"/>
            <ac:spMk id="4" creationId="{E3C785A5-FC87-7C57-ADFE-A788A20F888A}"/>
          </ac:spMkLst>
        </pc:spChg>
        <pc:picChg chg="add mod">
          <ac:chgData name="Nawaf Altahini" userId="241cac1bf1dcad44" providerId="LiveId" clId="{AA322530-621D-4435-8B5D-7D30BD69C134}" dt="2025-05-03T20:58:37.424" v="4079" actId="1076"/>
          <ac:picMkLst>
            <pc:docMk/>
            <pc:sldMk cId="3827622563" sldId="3348"/>
            <ac:picMk id="2" creationId="{BD4F90B3-C70B-4378-3C05-C679D2A9ED64}"/>
          </ac:picMkLst>
        </pc:picChg>
        <pc:picChg chg="mod">
          <ac:chgData name="Nawaf Altahini" userId="241cac1bf1dcad44" providerId="LiveId" clId="{AA322530-621D-4435-8B5D-7D30BD69C134}" dt="2025-05-03T20:58:22.367" v="4074" actId="1076"/>
          <ac:picMkLst>
            <pc:docMk/>
            <pc:sldMk cId="3827622563" sldId="3348"/>
            <ac:picMk id="5" creationId="{E57E2F34-14E4-00CF-90AD-DE2EAE0373DB}"/>
          </ac:picMkLst>
        </pc:picChg>
      </pc:sldChg>
      <pc:sldChg chg="addSp modSp add mod">
        <pc:chgData name="Nawaf Altahini" userId="241cac1bf1dcad44" providerId="LiveId" clId="{AA322530-621D-4435-8B5D-7D30BD69C134}" dt="2025-05-03T21:28:07.187" v="5442" actId="20577"/>
        <pc:sldMkLst>
          <pc:docMk/>
          <pc:sldMk cId="2858365107" sldId="3349"/>
        </pc:sldMkLst>
        <pc:spChg chg="mod">
          <ac:chgData name="Nawaf Altahini" userId="241cac1bf1dcad44" providerId="LiveId" clId="{AA322530-621D-4435-8B5D-7D30BD69C134}" dt="2025-05-03T20:58:55.344" v="4083" actId="1076"/>
          <ac:spMkLst>
            <pc:docMk/>
            <pc:sldMk cId="2858365107" sldId="3349"/>
            <ac:spMk id="4" creationId="{72B8B2E4-98DB-1ADF-CFD1-2F567A43F5F6}"/>
          </ac:spMkLst>
        </pc:spChg>
        <pc:spChg chg="add mod">
          <ac:chgData name="Nawaf Altahini" userId="241cac1bf1dcad44" providerId="LiveId" clId="{AA322530-621D-4435-8B5D-7D30BD69C134}" dt="2025-05-03T21:28:07.187" v="5442" actId="20577"/>
          <ac:spMkLst>
            <pc:docMk/>
            <pc:sldMk cId="2858365107" sldId="3349"/>
            <ac:spMk id="6" creationId="{4587541C-4D49-169E-C93D-A24D852DAB80}"/>
          </ac:spMkLst>
        </pc:spChg>
        <pc:picChg chg="add mod">
          <ac:chgData name="Nawaf Altahini" userId="241cac1bf1dcad44" providerId="LiveId" clId="{AA322530-621D-4435-8B5D-7D30BD69C134}" dt="2025-05-03T20:59:02.558" v="4086" actId="14100"/>
          <ac:picMkLst>
            <pc:docMk/>
            <pc:sldMk cId="2858365107" sldId="3349"/>
            <ac:picMk id="2" creationId="{AC430F50-2EE2-DBA4-4F43-97AB9F27B9CA}"/>
          </ac:picMkLst>
        </pc:picChg>
        <pc:picChg chg="mod">
          <ac:chgData name="Nawaf Altahini" userId="241cac1bf1dcad44" providerId="LiveId" clId="{AA322530-621D-4435-8B5D-7D30BD69C134}" dt="2025-05-03T20:58:55.344" v="4083" actId="1076"/>
          <ac:picMkLst>
            <pc:docMk/>
            <pc:sldMk cId="2858365107" sldId="3349"/>
            <ac:picMk id="5" creationId="{0BF9F585-A1B2-CCE9-D419-85E04D076974}"/>
          </ac:picMkLst>
        </pc:picChg>
      </pc:sldChg>
      <pc:sldChg chg="addSp delSp modSp add mod modAnim">
        <pc:chgData name="Nawaf Altahini" userId="241cac1bf1dcad44" providerId="LiveId" clId="{AA322530-621D-4435-8B5D-7D30BD69C134}" dt="2025-05-04T13:33:28.318" v="5515"/>
        <pc:sldMkLst>
          <pc:docMk/>
          <pc:sldMk cId="1556778701" sldId="3350"/>
        </pc:sldMkLst>
        <pc:spChg chg="add mod">
          <ac:chgData name="Nawaf Altahini" userId="241cac1bf1dcad44" providerId="LiveId" clId="{AA322530-621D-4435-8B5D-7D30BD69C134}" dt="2025-05-04T13:31:55.903" v="5508" actId="164"/>
          <ac:spMkLst>
            <pc:docMk/>
            <pc:sldMk cId="1556778701" sldId="3350"/>
            <ac:spMk id="2" creationId="{9A0D993D-A8A6-82ED-383C-DF947CD4E5CB}"/>
          </ac:spMkLst>
        </pc:spChg>
        <pc:spChg chg="mod">
          <ac:chgData name="Nawaf Altahini" userId="241cac1bf1dcad44" providerId="LiveId" clId="{AA322530-621D-4435-8B5D-7D30BD69C134}" dt="2025-05-03T21:04:08.439" v="4129" actId="20577"/>
          <ac:spMkLst>
            <pc:docMk/>
            <pc:sldMk cId="1556778701" sldId="3350"/>
            <ac:spMk id="3" creationId="{16787A19-46B6-A8FC-8945-EFBFA14C3827}"/>
          </ac:spMkLst>
        </pc:spChg>
        <pc:spChg chg="add mod">
          <ac:chgData name="Nawaf Altahini" userId="241cac1bf1dcad44" providerId="LiveId" clId="{AA322530-621D-4435-8B5D-7D30BD69C134}" dt="2025-05-04T13:31:55.903" v="5508" actId="164"/>
          <ac:spMkLst>
            <pc:docMk/>
            <pc:sldMk cId="1556778701" sldId="3350"/>
            <ac:spMk id="4" creationId="{13ECBBF8-2F54-5BFF-04CA-5F64DFC52270}"/>
          </ac:spMkLst>
        </pc:spChg>
        <pc:spChg chg="mod">
          <ac:chgData name="Nawaf Altahini" userId="241cac1bf1dcad44" providerId="LiveId" clId="{AA322530-621D-4435-8B5D-7D30BD69C134}" dt="2025-05-03T21:06:32.908" v="4268" actId="1076"/>
          <ac:spMkLst>
            <pc:docMk/>
            <pc:sldMk cId="1556778701" sldId="3350"/>
            <ac:spMk id="10" creationId="{6F858C3A-F58F-B41C-B6B7-49142ECC7E38}"/>
          </ac:spMkLst>
        </pc:spChg>
        <pc:spChg chg="mod">
          <ac:chgData name="Nawaf Altahini" userId="241cac1bf1dcad44" providerId="LiveId" clId="{AA322530-621D-4435-8B5D-7D30BD69C134}" dt="2025-05-03T21:08:26.019" v="4331" actId="12"/>
          <ac:spMkLst>
            <pc:docMk/>
            <pc:sldMk cId="1556778701" sldId="3350"/>
            <ac:spMk id="11" creationId="{40291D1F-6B87-CE1F-1919-7440110D9810}"/>
          </ac:spMkLst>
        </pc:spChg>
        <pc:grpChg chg="add mod">
          <ac:chgData name="Nawaf Altahini" userId="241cac1bf1dcad44" providerId="LiveId" clId="{AA322530-621D-4435-8B5D-7D30BD69C134}" dt="2025-05-04T13:32:24.516" v="5511" actId="12789"/>
          <ac:grpSpMkLst>
            <pc:docMk/>
            <pc:sldMk cId="1556778701" sldId="3350"/>
            <ac:grpSpMk id="5" creationId="{A0A1836B-D491-3FD8-4FEC-71EDEFCEF4C3}"/>
          </ac:grpSpMkLst>
        </pc:grpChg>
        <pc:grpChg chg="mod">
          <ac:chgData name="Nawaf Altahini" userId="241cac1bf1dcad44" providerId="LiveId" clId="{AA322530-621D-4435-8B5D-7D30BD69C134}" dt="2025-05-04T13:32:43.881" v="5513" actId="12789"/>
          <ac:grpSpMkLst>
            <pc:docMk/>
            <pc:sldMk cId="1556778701" sldId="3350"/>
            <ac:grpSpMk id="8" creationId="{4798A6D1-2C46-C1DF-E3E5-086AB46664D3}"/>
          </ac:grpSpMkLst>
        </pc:grpChg>
        <pc:picChg chg="add del">
          <ac:chgData name="Nawaf Altahini" userId="241cac1bf1dcad44" providerId="LiveId" clId="{AA322530-621D-4435-8B5D-7D30BD69C134}" dt="2025-05-03T21:04:13.273" v="4130" actId="478"/>
          <ac:picMkLst>
            <pc:docMk/>
            <pc:sldMk cId="1556778701" sldId="3350"/>
            <ac:picMk id="4" creationId="{0BE8D74A-5863-3EC4-16E3-A8AF7ECFC3E4}"/>
          </ac:picMkLst>
        </pc:picChg>
      </pc:sldChg>
      <pc:sldChg chg="add del">
        <pc:chgData name="Nawaf Altahini" userId="241cac1bf1dcad44" providerId="LiveId" clId="{AA322530-621D-4435-8B5D-7D30BD69C134}" dt="2025-05-03T21:00:53.648" v="4091" actId="47"/>
        <pc:sldMkLst>
          <pc:docMk/>
          <pc:sldMk cId="2089162888" sldId="3350"/>
        </pc:sldMkLst>
      </pc:sldChg>
      <pc:sldChg chg="addSp delSp modSp add mod modAnim">
        <pc:chgData name="Nawaf Altahini" userId="241cac1bf1dcad44" providerId="LiveId" clId="{AA322530-621D-4435-8B5D-7D30BD69C134}" dt="2025-05-04T13:34:42.124" v="5543" actId="1076"/>
        <pc:sldMkLst>
          <pc:docMk/>
          <pc:sldMk cId="142061749" sldId="3351"/>
        </pc:sldMkLst>
        <pc:spChg chg="add mod">
          <ac:chgData name="Nawaf Altahini" userId="241cac1bf1dcad44" providerId="LiveId" clId="{AA322530-621D-4435-8B5D-7D30BD69C134}" dt="2025-05-04T13:34:42.124" v="5543" actId="1076"/>
          <ac:spMkLst>
            <pc:docMk/>
            <pc:sldMk cId="142061749" sldId="3351"/>
            <ac:spMk id="2" creationId="{899D2B07-B3F9-73D7-FF77-E25E4C9B8C61}"/>
          </ac:spMkLst>
        </pc:spChg>
        <pc:spChg chg="add del mod">
          <ac:chgData name="Nawaf Altahini" userId="241cac1bf1dcad44" providerId="LiveId" clId="{AA322530-621D-4435-8B5D-7D30BD69C134}" dt="2025-05-03T21:13:28.860" v="4539"/>
          <ac:spMkLst>
            <pc:docMk/>
            <pc:sldMk cId="142061749" sldId="3351"/>
            <ac:spMk id="2" creationId="{DB8248B1-CBC8-DF55-F2AB-BF9267180030}"/>
          </ac:spMkLst>
        </pc:spChg>
        <pc:spChg chg="mod">
          <ac:chgData name="Nawaf Altahini" userId="241cac1bf1dcad44" providerId="LiveId" clId="{AA322530-621D-4435-8B5D-7D30BD69C134}" dt="2025-05-03T21:08:47.220" v="4357" actId="20577"/>
          <ac:spMkLst>
            <pc:docMk/>
            <pc:sldMk cId="142061749" sldId="3351"/>
            <ac:spMk id="3" creationId="{B7845931-C7E7-E1C4-EFB1-B65F2AC3046D}"/>
          </ac:spMkLst>
        </pc:spChg>
        <pc:spChg chg="mod">
          <ac:chgData name="Nawaf Altahini" userId="241cac1bf1dcad44" providerId="LiveId" clId="{AA322530-621D-4435-8B5D-7D30BD69C134}" dt="2025-05-04T13:34:23.594" v="5531"/>
          <ac:spMkLst>
            <pc:docMk/>
            <pc:sldMk cId="142061749" sldId="3351"/>
            <ac:spMk id="5" creationId="{06FDDF42-FCE7-126B-BE45-AEF5D926D797}"/>
          </ac:spMkLst>
        </pc:spChg>
        <pc:spChg chg="mod">
          <ac:chgData name="Nawaf Altahini" userId="241cac1bf1dcad44" providerId="LiveId" clId="{AA322530-621D-4435-8B5D-7D30BD69C134}" dt="2025-05-04T13:34:23.594" v="5531"/>
          <ac:spMkLst>
            <pc:docMk/>
            <pc:sldMk cId="142061749" sldId="3351"/>
            <ac:spMk id="6" creationId="{AAAACA1F-AA0B-CBFE-BB50-FFCDF89D85E3}"/>
          </ac:spMkLst>
        </pc:spChg>
        <pc:spChg chg="mod">
          <ac:chgData name="Nawaf Altahini" userId="241cac1bf1dcad44" providerId="LiveId" clId="{AA322530-621D-4435-8B5D-7D30BD69C134}" dt="2025-05-04T13:34:23.594" v="5531"/>
          <ac:spMkLst>
            <pc:docMk/>
            <pc:sldMk cId="142061749" sldId="3351"/>
            <ac:spMk id="7" creationId="{B846918E-AC3D-7543-020A-264AD9109986}"/>
          </ac:spMkLst>
        </pc:spChg>
        <pc:spChg chg="mod">
          <ac:chgData name="Nawaf Altahini" userId="241cac1bf1dcad44" providerId="LiveId" clId="{AA322530-621D-4435-8B5D-7D30BD69C134}" dt="2025-05-03T21:22:44.651" v="5253" actId="12788"/>
          <ac:spMkLst>
            <pc:docMk/>
            <pc:sldMk cId="142061749" sldId="3351"/>
            <ac:spMk id="9" creationId="{21432691-E995-B6EC-0F15-9683EF57A955}"/>
          </ac:spMkLst>
        </pc:spChg>
        <pc:spChg chg="mod">
          <ac:chgData name="Nawaf Altahini" userId="241cac1bf1dcad44" providerId="LiveId" clId="{AA322530-621D-4435-8B5D-7D30BD69C134}" dt="2025-05-03T21:09:15.199" v="4359" actId="20577"/>
          <ac:spMkLst>
            <pc:docMk/>
            <pc:sldMk cId="142061749" sldId="3351"/>
            <ac:spMk id="11" creationId="{B7CCB5E2-B33F-5C38-C0D6-C12DA906282A}"/>
          </ac:spMkLst>
        </pc:spChg>
        <pc:spChg chg="mod">
          <ac:chgData name="Nawaf Altahini" userId="241cac1bf1dcad44" providerId="LiveId" clId="{AA322530-621D-4435-8B5D-7D30BD69C134}" dt="2025-05-03T21:15:52.466" v="4715" actId="20577"/>
          <ac:spMkLst>
            <pc:docMk/>
            <pc:sldMk cId="142061749" sldId="3351"/>
            <ac:spMk id="13" creationId="{65959F97-EE14-B78D-9016-07BF1B1C142E}"/>
          </ac:spMkLst>
        </pc:spChg>
        <pc:spChg chg="mod">
          <ac:chgData name="Nawaf Altahini" userId="241cac1bf1dcad44" providerId="LiveId" clId="{AA322530-621D-4435-8B5D-7D30BD69C134}" dt="2025-05-03T21:13:46.005" v="4540"/>
          <ac:spMkLst>
            <pc:docMk/>
            <pc:sldMk cId="142061749" sldId="3351"/>
            <ac:spMk id="14" creationId="{D9F31132-6159-9E4D-B94A-DC8C11FDEA62}"/>
          </ac:spMkLst>
        </pc:spChg>
        <pc:spChg chg="mod">
          <ac:chgData name="Nawaf Altahini" userId="241cac1bf1dcad44" providerId="LiveId" clId="{AA322530-621D-4435-8B5D-7D30BD69C134}" dt="2025-05-03T21:13:46.005" v="4540"/>
          <ac:spMkLst>
            <pc:docMk/>
            <pc:sldMk cId="142061749" sldId="3351"/>
            <ac:spMk id="15" creationId="{F679BE49-7723-79FE-7571-0AB19374BEEB}"/>
          </ac:spMkLst>
        </pc:spChg>
        <pc:spChg chg="mod">
          <ac:chgData name="Nawaf Altahini" userId="241cac1bf1dcad44" providerId="LiveId" clId="{AA322530-621D-4435-8B5D-7D30BD69C134}" dt="2025-05-03T21:14:14.564" v="4591" actId="113"/>
          <ac:spMkLst>
            <pc:docMk/>
            <pc:sldMk cId="142061749" sldId="3351"/>
            <ac:spMk id="17" creationId="{07D5BC28-5187-CE1B-D76D-B6E1793845D9}"/>
          </ac:spMkLst>
        </pc:spChg>
        <pc:spChg chg="mod">
          <ac:chgData name="Nawaf Altahini" userId="241cac1bf1dcad44" providerId="LiveId" clId="{AA322530-621D-4435-8B5D-7D30BD69C134}" dt="2025-05-03T21:14:21.629" v="4593" actId="14100"/>
          <ac:spMkLst>
            <pc:docMk/>
            <pc:sldMk cId="142061749" sldId="3351"/>
            <ac:spMk id="18" creationId="{32E5FB40-DB16-5255-87F7-93E4BA04459F}"/>
          </ac:spMkLst>
        </pc:spChg>
        <pc:spChg chg="mod">
          <ac:chgData name="Nawaf Altahini" userId="241cac1bf1dcad44" providerId="LiveId" clId="{AA322530-621D-4435-8B5D-7D30BD69C134}" dt="2025-05-03T21:13:46.005" v="4540"/>
          <ac:spMkLst>
            <pc:docMk/>
            <pc:sldMk cId="142061749" sldId="3351"/>
            <ac:spMk id="19" creationId="{75F09D30-351F-E348-222A-BCA4C1C85907}"/>
          </ac:spMkLst>
        </pc:spChg>
        <pc:spChg chg="mod">
          <ac:chgData name="Nawaf Altahini" userId="241cac1bf1dcad44" providerId="LiveId" clId="{AA322530-621D-4435-8B5D-7D30BD69C134}" dt="2025-05-03T21:16:21.672" v="4728" actId="20577"/>
          <ac:spMkLst>
            <pc:docMk/>
            <pc:sldMk cId="142061749" sldId="3351"/>
            <ac:spMk id="21" creationId="{CF57C30E-6489-BF09-3C19-3D179D615AD8}"/>
          </ac:spMkLst>
        </pc:spChg>
        <pc:spChg chg="mod">
          <ac:chgData name="Nawaf Altahini" userId="241cac1bf1dcad44" providerId="LiveId" clId="{AA322530-621D-4435-8B5D-7D30BD69C134}" dt="2025-05-03T21:17:46.330" v="4930" actId="20577"/>
          <ac:spMkLst>
            <pc:docMk/>
            <pc:sldMk cId="142061749" sldId="3351"/>
            <ac:spMk id="22" creationId="{74EF519D-A717-84D8-6612-E1FFE6370103}"/>
          </ac:spMkLst>
        </pc:spChg>
        <pc:spChg chg="add del mod">
          <ac:chgData name="Nawaf Altahini" userId="241cac1bf1dcad44" providerId="LiveId" clId="{AA322530-621D-4435-8B5D-7D30BD69C134}" dt="2025-05-03T21:17:49.972" v="4931" actId="478"/>
          <ac:spMkLst>
            <pc:docMk/>
            <pc:sldMk cId="142061749" sldId="3351"/>
            <ac:spMk id="23" creationId="{A97D1517-8C90-BAF8-386E-FA96FE89109A}"/>
          </ac:spMkLst>
        </pc:spChg>
        <pc:spChg chg="mod">
          <ac:chgData name="Nawaf Altahini" userId="241cac1bf1dcad44" providerId="LiveId" clId="{AA322530-621D-4435-8B5D-7D30BD69C134}" dt="2025-05-03T21:18:19.227" v="4949" actId="20577"/>
          <ac:spMkLst>
            <pc:docMk/>
            <pc:sldMk cId="142061749" sldId="3351"/>
            <ac:spMk id="25" creationId="{227BD336-0FC1-9974-D728-2DFAFBF47995}"/>
          </ac:spMkLst>
        </pc:spChg>
        <pc:spChg chg="mod">
          <ac:chgData name="Nawaf Altahini" userId="241cac1bf1dcad44" providerId="LiveId" clId="{AA322530-621D-4435-8B5D-7D30BD69C134}" dt="2025-05-03T21:20:16.447" v="5116" actId="20577"/>
          <ac:spMkLst>
            <pc:docMk/>
            <pc:sldMk cId="142061749" sldId="3351"/>
            <ac:spMk id="26" creationId="{8CC8098C-1BA4-C250-2F39-E0482196C208}"/>
          </ac:spMkLst>
        </pc:spChg>
        <pc:spChg chg="mod">
          <ac:chgData name="Nawaf Altahini" userId="241cac1bf1dcad44" providerId="LiveId" clId="{AA322530-621D-4435-8B5D-7D30BD69C134}" dt="2025-05-03T21:20:38.005" v="5125" actId="20577"/>
          <ac:spMkLst>
            <pc:docMk/>
            <pc:sldMk cId="142061749" sldId="3351"/>
            <ac:spMk id="28" creationId="{D14F2251-A044-5023-884A-0963AE4AC3E0}"/>
          </ac:spMkLst>
        </pc:spChg>
        <pc:spChg chg="mod">
          <ac:chgData name="Nawaf Altahini" userId="241cac1bf1dcad44" providerId="LiveId" clId="{AA322530-621D-4435-8B5D-7D30BD69C134}" dt="2025-05-03T21:22:22.319" v="5250" actId="20577"/>
          <ac:spMkLst>
            <pc:docMk/>
            <pc:sldMk cId="142061749" sldId="3351"/>
            <ac:spMk id="29" creationId="{847F1E7C-E0A6-5DDB-9B61-DC3BE57993BD}"/>
          </ac:spMkLst>
        </pc:spChg>
        <pc:grpChg chg="add del mod">
          <ac:chgData name="Nawaf Altahini" userId="241cac1bf1dcad44" providerId="LiveId" clId="{AA322530-621D-4435-8B5D-7D30BD69C134}" dt="2025-05-03T21:16:15.197" v="4716" actId="478"/>
          <ac:grpSpMkLst>
            <pc:docMk/>
            <pc:sldMk cId="142061749" sldId="3351"/>
            <ac:grpSpMk id="4" creationId="{D86A102D-B102-F2B4-B7C8-D5CB9CE06EAF}"/>
          </ac:grpSpMkLst>
        </pc:grpChg>
        <pc:grpChg chg="add mod">
          <ac:chgData name="Nawaf Altahini" userId="241cac1bf1dcad44" providerId="LiveId" clId="{AA322530-621D-4435-8B5D-7D30BD69C134}" dt="2025-05-04T13:34:42.124" v="5543" actId="1076"/>
          <ac:grpSpMkLst>
            <pc:docMk/>
            <pc:sldMk cId="142061749" sldId="3351"/>
            <ac:grpSpMk id="4" creationId="{EBD9B923-4A9A-F383-8AAB-6068A26D8AF5}"/>
          </ac:grpSpMkLst>
        </pc:grpChg>
        <pc:grpChg chg="mod">
          <ac:chgData name="Nawaf Altahini" userId="241cac1bf1dcad44" providerId="LiveId" clId="{AA322530-621D-4435-8B5D-7D30BD69C134}" dt="2025-05-03T21:13:46.005" v="4540"/>
          <ac:grpSpMkLst>
            <pc:docMk/>
            <pc:sldMk cId="142061749" sldId="3351"/>
            <ac:grpSpMk id="6" creationId="{D2D1F59C-0BF8-F066-120B-EACB0B9DEC97}"/>
          </ac:grpSpMkLst>
        </pc:grpChg>
        <pc:grpChg chg="mod">
          <ac:chgData name="Nawaf Altahini" userId="241cac1bf1dcad44" providerId="LiveId" clId="{AA322530-621D-4435-8B5D-7D30BD69C134}" dt="2025-05-03T21:13:46.005" v="4540"/>
          <ac:grpSpMkLst>
            <pc:docMk/>
            <pc:sldMk cId="142061749" sldId="3351"/>
            <ac:grpSpMk id="7" creationId="{27A6A46F-1004-2956-BD3B-73AE1F6F3FA6}"/>
          </ac:grpSpMkLst>
        </pc:grpChg>
        <pc:grpChg chg="del mod">
          <ac:chgData name="Nawaf Altahini" userId="241cac1bf1dcad44" providerId="LiveId" clId="{AA322530-621D-4435-8B5D-7D30BD69C134}" dt="2025-05-03T21:09:29.240" v="4360" actId="478"/>
          <ac:grpSpMkLst>
            <pc:docMk/>
            <pc:sldMk cId="142061749" sldId="3351"/>
            <ac:grpSpMk id="8" creationId="{6EA46E03-D710-DCAB-742B-C4FC9AA739D1}"/>
          </ac:grpSpMkLst>
        </pc:grpChg>
        <pc:grpChg chg="mod">
          <ac:chgData name="Nawaf Altahini" userId="241cac1bf1dcad44" providerId="LiveId" clId="{AA322530-621D-4435-8B5D-7D30BD69C134}" dt="2025-05-03T21:13:46.005" v="4540"/>
          <ac:grpSpMkLst>
            <pc:docMk/>
            <pc:sldMk cId="142061749" sldId="3351"/>
            <ac:grpSpMk id="16" creationId="{AFBD3C11-0538-A345-9283-8BBC9A068CB2}"/>
          </ac:grpSpMkLst>
        </pc:grpChg>
        <pc:grpChg chg="add mod">
          <ac:chgData name="Nawaf Altahini" userId="241cac1bf1dcad44" providerId="LiveId" clId="{AA322530-621D-4435-8B5D-7D30BD69C134}" dt="2025-05-03T21:23:02.549" v="5256" actId="1076"/>
          <ac:grpSpMkLst>
            <pc:docMk/>
            <pc:sldMk cId="142061749" sldId="3351"/>
            <ac:grpSpMk id="20" creationId="{58F0F5D8-C5C7-DB0C-C766-0D68D5928655}"/>
          </ac:grpSpMkLst>
        </pc:grpChg>
        <pc:grpChg chg="add mod">
          <ac:chgData name="Nawaf Altahini" userId="241cac1bf1dcad44" providerId="LiveId" clId="{AA322530-621D-4435-8B5D-7D30BD69C134}" dt="2025-05-03T21:22:59.429" v="5255" actId="1076"/>
          <ac:grpSpMkLst>
            <pc:docMk/>
            <pc:sldMk cId="142061749" sldId="3351"/>
            <ac:grpSpMk id="24" creationId="{4DD26F42-0A23-9CAC-117E-10655FD6431F}"/>
          </ac:grpSpMkLst>
        </pc:grpChg>
        <pc:grpChg chg="add mod">
          <ac:chgData name="Nawaf Altahini" userId="241cac1bf1dcad44" providerId="LiveId" clId="{AA322530-621D-4435-8B5D-7D30BD69C134}" dt="2025-05-03T21:22:55.445" v="5254" actId="12788"/>
          <ac:grpSpMkLst>
            <pc:docMk/>
            <pc:sldMk cId="142061749" sldId="3351"/>
            <ac:grpSpMk id="27" creationId="{D026ECC1-AA22-3EE4-89E0-D57C85ED9518}"/>
          </ac:grpSpMkLst>
        </pc:grpChg>
      </pc:sldChg>
      <pc:sldChg chg="addSp modSp add mod">
        <pc:chgData name="Nawaf Altahini" userId="241cac1bf1dcad44" providerId="LiveId" clId="{AA322530-621D-4435-8B5D-7D30BD69C134}" dt="2025-05-04T13:34:11.261" v="5530" actId="12789"/>
        <pc:sldMkLst>
          <pc:docMk/>
          <pc:sldMk cId="599341991" sldId="3352"/>
        </pc:sldMkLst>
        <pc:spChg chg="add mod">
          <ac:chgData name="Nawaf Altahini" userId="241cac1bf1dcad44" providerId="LiveId" clId="{AA322530-621D-4435-8B5D-7D30BD69C134}" dt="2025-05-04T13:34:11.261" v="5530" actId="12789"/>
          <ac:spMkLst>
            <pc:docMk/>
            <pc:sldMk cId="599341991" sldId="3352"/>
            <ac:spMk id="2" creationId="{AC9322D2-7D74-AE12-B9FD-0DC983DF32D4}"/>
          </ac:spMkLst>
        </pc:spChg>
        <pc:spChg chg="mod">
          <ac:chgData name="Nawaf Altahini" userId="241cac1bf1dcad44" providerId="LiveId" clId="{AA322530-621D-4435-8B5D-7D30BD69C134}" dt="2025-05-03T21:25:16.159" v="5401" actId="14100"/>
          <ac:spMkLst>
            <pc:docMk/>
            <pc:sldMk cId="599341991" sldId="3352"/>
            <ac:spMk id="5" creationId="{91451FBB-2B45-22E3-1804-00024AC879FB}"/>
          </ac:spMkLst>
        </pc:spChg>
        <pc:spChg chg="mod">
          <ac:chgData name="Nawaf Altahini" userId="241cac1bf1dcad44" providerId="LiveId" clId="{AA322530-621D-4435-8B5D-7D30BD69C134}" dt="2025-05-03T21:25:40.083" v="5404" actId="207"/>
          <ac:spMkLst>
            <pc:docMk/>
            <pc:sldMk cId="599341991" sldId="3352"/>
            <ac:spMk id="6" creationId="{D8F30938-FDB3-D170-D08A-C537134EC77F}"/>
          </ac:spMkLst>
        </pc:spChg>
        <pc:spChg chg="mod">
          <ac:chgData name="Nawaf Altahini" userId="241cac1bf1dcad44" providerId="LiveId" clId="{AA322530-621D-4435-8B5D-7D30BD69C134}" dt="2025-05-03T21:25:21.190" v="5402" actId="14100"/>
          <ac:spMkLst>
            <pc:docMk/>
            <pc:sldMk cId="599341991" sldId="3352"/>
            <ac:spMk id="7" creationId="{996C8F59-F961-4FE6-CB80-93D2711CA880}"/>
          </ac:spMkLst>
        </pc:spChg>
        <pc:spChg chg="add mod">
          <ac:chgData name="Nawaf Altahini" userId="241cac1bf1dcad44" providerId="LiveId" clId="{AA322530-621D-4435-8B5D-7D30BD69C134}" dt="2025-05-03T21:23:34.043" v="5261" actId="571"/>
          <ac:spMkLst>
            <pc:docMk/>
            <pc:sldMk cId="599341991" sldId="3352"/>
            <ac:spMk id="8" creationId="{1A8F4408-56F9-A201-8A26-9739312F7EB7}"/>
          </ac:spMkLst>
        </pc:spChg>
        <pc:spChg chg="mod">
          <ac:chgData name="Nawaf Altahini" userId="241cac1bf1dcad44" providerId="LiveId" clId="{AA322530-621D-4435-8B5D-7D30BD69C134}" dt="2025-05-03T21:23:15.542" v="5258" actId="1076"/>
          <ac:spMkLst>
            <pc:docMk/>
            <pc:sldMk cId="599341991" sldId="3352"/>
            <ac:spMk id="9" creationId="{43C1B46A-06AD-BD1B-88D0-B78D3F241ED5}"/>
          </ac:spMkLst>
        </pc:spChg>
        <pc:grpChg chg="add mod">
          <ac:chgData name="Nawaf Altahini" userId="241cac1bf1dcad44" providerId="LiveId" clId="{AA322530-621D-4435-8B5D-7D30BD69C134}" dt="2025-05-04T13:34:06.635" v="5529" actId="12789"/>
          <ac:grpSpMkLst>
            <pc:docMk/>
            <pc:sldMk cId="599341991" sldId="3352"/>
            <ac:grpSpMk id="4" creationId="{A95F3A87-A046-6D8B-2F09-6DB484B5CA87}"/>
          </ac:grpSpMkLst>
        </pc:grpChg>
        <pc:grpChg chg="mod">
          <ac:chgData name="Nawaf Altahini" userId="241cac1bf1dcad44" providerId="LiveId" clId="{AA322530-621D-4435-8B5D-7D30BD69C134}" dt="2025-05-03T21:23:15.542" v="5258" actId="1076"/>
          <ac:grpSpMkLst>
            <pc:docMk/>
            <pc:sldMk cId="599341991" sldId="3352"/>
            <ac:grpSpMk id="20" creationId="{887B1C2D-B2C4-955F-1D2A-B16B8E137F7A}"/>
          </ac:grpSpMkLst>
        </pc:grpChg>
        <pc:grpChg chg="mod">
          <ac:chgData name="Nawaf Altahini" userId="241cac1bf1dcad44" providerId="LiveId" clId="{AA322530-621D-4435-8B5D-7D30BD69C134}" dt="2025-05-03T21:23:15.542" v="5258" actId="1076"/>
          <ac:grpSpMkLst>
            <pc:docMk/>
            <pc:sldMk cId="599341991" sldId="3352"/>
            <ac:grpSpMk id="24" creationId="{A33F3199-B070-47B9-4F5A-431639E42C3A}"/>
          </ac:grpSpMkLst>
        </pc:grpChg>
        <pc:grpChg chg="mod">
          <ac:chgData name="Nawaf Altahini" userId="241cac1bf1dcad44" providerId="LiveId" clId="{AA322530-621D-4435-8B5D-7D30BD69C134}" dt="2025-05-03T21:23:15.542" v="5258" actId="1076"/>
          <ac:grpSpMkLst>
            <pc:docMk/>
            <pc:sldMk cId="599341991" sldId="3352"/>
            <ac:grpSpMk id="27" creationId="{FFC0E539-36F6-D6F1-002F-D3325E2527B1}"/>
          </ac:grpSpMkLst>
        </pc:grpChg>
      </pc:sldChg>
      <pc:sldChg chg="delSp modSp add mod">
        <pc:chgData name="Nawaf Altahini" userId="241cac1bf1dcad44" providerId="LiveId" clId="{AA322530-621D-4435-8B5D-7D30BD69C134}" dt="2025-05-03T21:26:04.454" v="5425" actId="20577"/>
        <pc:sldMkLst>
          <pc:docMk/>
          <pc:sldMk cId="1583818576" sldId="3353"/>
        </pc:sldMkLst>
        <pc:spChg chg="del">
          <ac:chgData name="Nawaf Altahini" userId="241cac1bf1dcad44" providerId="LiveId" clId="{AA322530-621D-4435-8B5D-7D30BD69C134}" dt="2025-05-03T21:25:50.281" v="5406" actId="478"/>
          <ac:spMkLst>
            <pc:docMk/>
            <pc:sldMk cId="1583818576" sldId="3353"/>
            <ac:spMk id="2" creationId="{5A8706DD-BF16-ABB9-229D-F10D2AF0E699}"/>
          </ac:spMkLst>
        </pc:spChg>
        <pc:spChg chg="mod">
          <ac:chgData name="Nawaf Altahini" userId="241cac1bf1dcad44" providerId="LiveId" clId="{AA322530-621D-4435-8B5D-7D30BD69C134}" dt="2025-05-03T21:26:04.454" v="5425" actId="20577"/>
          <ac:spMkLst>
            <pc:docMk/>
            <pc:sldMk cId="1583818576" sldId="3353"/>
            <ac:spMk id="3" creationId="{2BD00104-EB96-A476-4E61-E6DD8FCD4502}"/>
          </ac:spMkLst>
        </pc:spChg>
        <pc:spChg chg="del">
          <ac:chgData name="Nawaf Altahini" userId="241cac1bf1dcad44" providerId="LiveId" clId="{AA322530-621D-4435-8B5D-7D30BD69C134}" dt="2025-05-03T21:25:50.281" v="5406" actId="478"/>
          <ac:spMkLst>
            <pc:docMk/>
            <pc:sldMk cId="1583818576" sldId="3353"/>
            <ac:spMk id="9" creationId="{B37D42F2-989E-A163-88BD-F716C8433505}"/>
          </ac:spMkLst>
        </pc:spChg>
        <pc:grpChg chg="del">
          <ac:chgData name="Nawaf Altahini" userId="241cac1bf1dcad44" providerId="LiveId" clId="{AA322530-621D-4435-8B5D-7D30BD69C134}" dt="2025-05-03T21:25:50.281" v="5406" actId="478"/>
          <ac:grpSpMkLst>
            <pc:docMk/>
            <pc:sldMk cId="1583818576" sldId="3353"/>
            <ac:grpSpMk id="4" creationId="{B0A7BB63-A9F1-FB0B-002C-0E002AAC5A04}"/>
          </ac:grpSpMkLst>
        </pc:grpChg>
        <pc:grpChg chg="del">
          <ac:chgData name="Nawaf Altahini" userId="241cac1bf1dcad44" providerId="LiveId" clId="{AA322530-621D-4435-8B5D-7D30BD69C134}" dt="2025-05-03T21:25:50.281" v="5406" actId="478"/>
          <ac:grpSpMkLst>
            <pc:docMk/>
            <pc:sldMk cId="1583818576" sldId="3353"/>
            <ac:grpSpMk id="20" creationId="{EDABE512-2487-C0B6-DBB7-3DA536064CE5}"/>
          </ac:grpSpMkLst>
        </pc:grpChg>
        <pc:grpChg chg="del">
          <ac:chgData name="Nawaf Altahini" userId="241cac1bf1dcad44" providerId="LiveId" clId="{AA322530-621D-4435-8B5D-7D30BD69C134}" dt="2025-05-03T21:25:50.281" v="5406" actId="478"/>
          <ac:grpSpMkLst>
            <pc:docMk/>
            <pc:sldMk cId="1583818576" sldId="3353"/>
            <ac:grpSpMk id="24" creationId="{72DD2253-C35B-CE20-9BF1-C26B4F7E6E41}"/>
          </ac:grpSpMkLst>
        </pc:grpChg>
        <pc:grpChg chg="del">
          <ac:chgData name="Nawaf Altahini" userId="241cac1bf1dcad44" providerId="LiveId" clId="{AA322530-621D-4435-8B5D-7D30BD69C134}" dt="2025-05-03T21:25:50.281" v="5406" actId="478"/>
          <ac:grpSpMkLst>
            <pc:docMk/>
            <pc:sldMk cId="1583818576" sldId="3353"/>
            <ac:grpSpMk id="27" creationId="{06668408-7648-2EAA-80D5-DCE21A248CC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1381417" y="4349621"/>
            <a:ext cx="9398704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Interpreting RUL Predictions Using Temporal SHAP</a:t>
            </a: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12096458" y="1575186"/>
            <a:ext cx="18473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endParaRPr lang="en-US" sz="2400" spc="300" dirty="0">
              <a:solidFill>
                <a:srgbClr val="A6A6A6"/>
              </a:solidFill>
              <a:latin typeface="Poppins Light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B4D1CB7-FDE5-794C-B2DF-98B79B0481F6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627BE0-FC00-615F-5C28-B55210574DAF}"/>
              </a:ext>
            </a:extLst>
          </p:cNvPr>
          <p:cNvCxnSpPr>
            <a:cxnSpLocks/>
          </p:cNvCxnSpPr>
          <p:nvPr/>
        </p:nvCxnSpPr>
        <p:spPr>
          <a:xfrm>
            <a:off x="1381417" y="8135273"/>
            <a:ext cx="9398704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B0128277-0E1C-E012-4119-4718B9CDEDC2}"/>
              </a:ext>
            </a:extLst>
          </p:cNvPr>
          <p:cNvSpPr txBox="1">
            <a:spLocks/>
          </p:cNvSpPr>
          <p:nvPr/>
        </p:nvSpPr>
        <p:spPr>
          <a:xfrm>
            <a:off x="1381417" y="8555303"/>
            <a:ext cx="4299674" cy="5793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sz="4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Nawaf Altahini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2AC40-1F99-2E0B-1095-EACC1BF2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8FF22-09A9-5540-DEC1-839F18AF9B6E}"/>
              </a:ext>
            </a:extLst>
          </p:cNvPr>
          <p:cNvSpPr txBox="1"/>
          <p:nvPr/>
        </p:nvSpPr>
        <p:spPr>
          <a:xfrm>
            <a:off x="1768492" y="612372"/>
            <a:ext cx="14917866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Remaining Useful Life Model</a:t>
            </a:r>
            <a:endParaRPr lang="en-US" sz="4800" dirty="0">
              <a:solidFill>
                <a:schemeClr val="accent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9D81C9-AD84-57DC-1FF9-B1F1D2DE6068}"/>
              </a:ext>
            </a:extLst>
          </p:cNvPr>
          <p:cNvGrpSpPr/>
          <p:nvPr/>
        </p:nvGrpSpPr>
        <p:grpSpPr>
          <a:xfrm>
            <a:off x="3140092" y="3119134"/>
            <a:ext cx="7829750" cy="6920148"/>
            <a:chOff x="3140092" y="3119134"/>
            <a:chExt cx="7829750" cy="692014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D684D0-6036-34FD-0000-CE3FF08889A3}"/>
                </a:ext>
              </a:extLst>
            </p:cNvPr>
            <p:cNvGrpSpPr/>
            <p:nvPr/>
          </p:nvGrpSpPr>
          <p:grpSpPr>
            <a:xfrm>
              <a:off x="3140092" y="3119134"/>
              <a:ext cx="7829750" cy="1897532"/>
              <a:chOff x="10030841" y="6467270"/>
              <a:chExt cx="7829750" cy="1897532"/>
            </a:xfrm>
          </p:grpSpPr>
          <p:sp>
            <p:nvSpPr>
              <p:cNvPr id="15" name="Round Same Side Corner Rectangle 59">
                <a:extLst>
                  <a:ext uri="{FF2B5EF4-FFF2-40B4-BE49-F238E27FC236}">
                    <a16:creationId xmlns:a16="http://schemas.microsoft.com/office/drawing/2014/main" id="{2AF2B93B-96C1-BA66-12BD-769A4C4B219E}"/>
                  </a:ext>
                </a:extLst>
              </p:cNvPr>
              <p:cNvSpPr/>
              <p:nvPr/>
            </p:nvSpPr>
            <p:spPr>
              <a:xfrm>
                <a:off x="10030841" y="6467270"/>
                <a:ext cx="7829750" cy="749808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Dataset: </a:t>
                </a:r>
                <a:r>
                  <a:rPr lang="en-US" sz="4000" b="1" dirty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C-MAPSS FD001</a:t>
                </a:r>
                <a:endParaRPr lang="bg-BG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0CF5B8D-A72E-296F-ECB9-AF1EDA54E982}"/>
                  </a:ext>
                </a:extLst>
              </p:cNvPr>
              <p:cNvSpPr/>
              <p:nvPr/>
            </p:nvSpPr>
            <p:spPr>
              <a:xfrm>
                <a:off x="10030841" y="7287584"/>
                <a:ext cx="7829750" cy="1077218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just"/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Multivariate Time Series Dataset for RUL Predictions of Aircraft Engines: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CDDE9D1-4FC8-B8A8-0567-520770223E13}"/>
                </a:ext>
              </a:extLst>
            </p:cNvPr>
            <p:cNvSpPr/>
            <p:nvPr/>
          </p:nvSpPr>
          <p:spPr>
            <a:xfrm>
              <a:off x="3140092" y="5514967"/>
              <a:ext cx="7829750" cy="452431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514350" indent="-514350" algn="just">
                <a:buFont typeface="+mj-lt"/>
                <a:buAutoNum type="arabi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24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Features 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at each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Time Cycle:</a:t>
              </a:r>
            </a:p>
            <a:p>
              <a:pPr marL="1428567" lvl="1" indent="-514350" algn="just">
                <a:buFont typeface="+mj-lt"/>
                <a:buAutoNum type="alphaU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21 Sensors</a:t>
              </a:r>
            </a:p>
            <a:p>
              <a:pPr marL="1428567" lvl="1" indent="-514350" algn="just">
                <a:buFont typeface="+mj-lt"/>
                <a:buAutoNum type="alphaU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3 Operational Settings</a:t>
              </a:r>
            </a:p>
            <a:p>
              <a:pPr marL="514350" indent="-514350" algn="just">
                <a:buFont typeface="+mj-lt"/>
                <a:buAutoNum type="arabicPeriod"/>
              </a:pPr>
              <a:endPara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Training Set has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100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Engines that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run to Failure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(Until RUL = 0)</a:t>
              </a:r>
            </a:p>
            <a:p>
              <a:pPr marL="514350" indent="-514350" algn="just">
                <a:buFont typeface="+mj-lt"/>
                <a:buAutoNum type="arabicPeriod"/>
              </a:pPr>
              <a:endPara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Test Set has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100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Engines with the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RUL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given at the last Time Cycle</a:t>
              </a:r>
              <a:endParaRPr lang="en-US" sz="3200" kern="100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CDD19-BBC0-994F-9018-2B66CAAC611B}"/>
              </a:ext>
            </a:extLst>
          </p:cNvPr>
          <p:cNvGrpSpPr/>
          <p:nvPr/>
        </p:nvGrpSpPr>
        <p:grpSpPr>
          <a:xfrm>
            <a:off x="13407808" y="3119134"/>
            <a:ext cx="7829750" cy="8397476"/>
            <a:chOff x="13407808" y="3119134"/>
            <a:chExt cx="7829750" cy="83974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D602C8-5B10-DCA2-5DC8-1A498620017F}"/>
                </a:ext>
              </a:extLst>
            </p:cNvPr>
            <p:cNvGrpSpPr/>
            <p:nvPr/>
          </p:nvGrpSpPr>
          <p:grpSpPr>
            <a:xfrm>
              <a:off x="13407808" y="3119134"/>
              <a:ext cx="7829750" cy="1897532"/>
              <a:chOff x="10030841" y="6467270"/>
              <a:chExt cx="7829750" cy="1897532"/>
            </a:xfrm>
          </p:grpSpPr>
          <p:sp>
            <p:nvSpPr>
              <p:cNvPr id="5" name="Round Same Side Corner Rectangle 59">
                <a:extLst>
                  <a:ext uri="{FF2B5EF4-FFF2-40B4-BE49-F238E27FC236}">
                    <a16:creationId xmlns:a16="http://schemas.microsoft.com/office/drawing/2014/main" id="{192618C1-12F9-A7A5-5D2D-985E7B21F05E}"/>
                  </a:ext>
                </a:extLst>
              </p:cNvPr>
              <p:cNvSpPr/>
              <p:nvPr/>
            </p:nvSpPr>
            <p:spPr>
              <a:xfrm>
                <a:off x="10030841" y="6467270"/>
                <a:ext cx="7829750" cy="749808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r>
                  <a:rPr lang="en-US" sz="40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Model: </a:t>
                </a:r>
                <a:r>
                  <a:rPr lang="en-US" sz="4000" b="1" dirty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LSTM</a:t>
                </a:r>
                <a:endParaRPr lang="bg-BG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CE344E-3504-3771-642C-59830DB757D4}"/>
                  </a:ext>
                </a:extLst>
              </p:cNvPr>
              <p:cNvSpPr/>
              <p:nvPr/>
            </p:nvSpPr>
            <p:spPr>
              <a:xfrm>
                <a:off x="10030841" y="7287584"/>
                <a:ext cx="7829750" cy="1077218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just"/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Long-Short Term Memory Model with Feed-Forward Neural Network: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076233-A4C9-AB2B-6FC5-74A7DBED76EA}"/>
                </a:ext>
              </a:extLst>
            </p:cNvPr>
            <p:cNvSpPr/>
            <p:nvPr/>
          </p:nvSpPr>
          <p:spPr>
            <a:xfrm>
              <a:off x="13407808" y="5514967"/>
              <a:ext cx="7829750" cy="600164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514350" indent="-514350" algn="just">
                <a:buFont typeface="+mj-lt"/>
                <a:buAutoNum type="arabi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1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LSTM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Layer, 3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Linear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Layers, and 2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Activation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Layers</a:t>
              </a:r>
            </a:p>
            <a:p>
              <a:pPr marL="514350" indent="-514350" algn="just">
                <a:buFont typeface="+mj-lt"/>
                <a:buAutoNum type="arabicPeriod"/>
              </a:pPr>
              <a:endPara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Window Size of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20 Time Cycles</a:t>
              </a:r>
            </a:p>
            <a:p>
              <a:pPr marL="514350" indent="-514350" algn="just">
                <a:buFont typeface="+mj-lt"/>
                <a:buAutoNum type="arabicPeriod"/>
              </a:pPr>
              <a:endParaRPr lang="en-US" sz="32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512.48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MSE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and 16.94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MAE</a:t>
              </a:r>
            </a:p>
            <a:p>
              <a:pPr marL="514350" indent="-514350" algn="just">
                <a:buFont typeface="+mj-lt"/>
                <a:buAutoNum type="arabicPeriod"/>
              </a:pPr>
              <a:endPara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 Pre-processing includes:</a:t>
              </a:r>
            </a:p>
            <a:p>
              <a:pPr marL="1428567" lvl="1" indent="-514350" algn="just">
                <a:buFont typeface="+mj-lt"/>
                <a:buAutoNum type="alphaUcPeriod"/>
              </a:pPr>
              <a:r>
                <a:rPr lang="en-US" sz="3200" kern="100" dirty="0">
                  <a:solidFill>
                    <a:schemeClr val="tx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Dropping 8 Features</a:t>
              </a:r>
            </a:p>
            <a:p>
              <a:pPr marL="1428567" lvl="1" indent="-514350" algn="just">
                <a:buFont typeface="+mj-lt"/>
                <a:buAutoNum type="alphaUcPeriod"/>
              </a:pPr>
              <a:r>
                <a:rPr lang="en-US" sz="3200" kern="1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Exponential Smoothing</a:t>
              </a:r>
            </a:p>
            <a:p>
              <a:pPr marL="1428567" lvl="1" indent="-514350" algn="just">
                <a:buFont typeface="+mj-lt"/>
                <a:buAutoNum type="alphaUcPeriod"/>
              </a:pPr>
              <a:r>
                <a:rPr lang="en-US" sz="3200" kern="100" dirty="0">
                  <a:solidFill>
                    <a:schemeClr val="tx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Dropping first 10 Time Cycles</a:t>
              </a:r>
            </a:p>
            <a:p>
              <a:pPr marL="1428567" lvl="1" indent="-514350" algn="just">
                <a:buFont typeface="+mj-lt"/>
                <a:buAutoNum type="alphaUcPeriod"/>
              </a:pPr>
              <a:r>
                <a:rPr lang="en-US" sz="3200" kern="1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Min-Max Scaling</a:t>
              </a:r>
              <a:endParaRPr lang="en-US" sz="3200" kern="100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594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02E6-2FA6-DB18-8E2B-D37DFEDBD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8F19CB-BD1B-DCF9-55F9-8B7579B382CB}"/>
              </a:ext>
            </a:extLst>
          </p:cNvPr>
          <p:cNvSpPr txBox="1"/>
          <p:nvPr/>
        </p:nvSpPr>
        <p:spPr>
          <a:xfrm>
            <a:off x="1768492" y="612372"/>
            <a:ext cx="7035900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SHAP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Results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C8D4325-BE63-88D0-CC89-D7C76ED35F3F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313E9F-2BC5-BD58-C6E4-411DE9CE65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" r="49345" b="45139"/>
          <a:stretch/>
        </p:blipFill>
        <p:spPr bwMode="auto">
          <a:xfrm>
            <a:off x="7495749" y="3793951"/>
            <a:ext cx="9300336" cy="858554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3D4028-914E-3FF7-27E2-127C03AFFD60}"/>
              </a:ext>
            </a:extLst>
          </p:cNvPr>
          <p:cNvSpPr/>
          <p:nvPr/>
        </p:nvSpPr>
        <p:spPr>
          <a:xfrm>
            <a:off x="9666023" y="3139583"/>
            <a:ext cx="5045602" cy="58477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Waterfall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 for Engine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250846-3480-B61E-E512-164032FE44EC}"/>
              </a:ext>
            </a:extLst>
          </p:cNvPr>
          <p:cNvSpPr/>
          <p:nvPr/>
        </p:nvSpPr>
        <p:spPr>
          <a:xfrm>
            <a:off x="5025811" y="8085932"/>
            <a:ext cx="2576815" cy="46166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320 </a:t>
            </a:r>
            <a:r>
              <a:rPr lang="en-US" sz="24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Features!</a:t>
            </a:r>
            <a:endParaRPr lang="en-US" sz="32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59B233-3C76-24B9-94B1-0A021BEDFA51}"/>
              </a:ext>
            </a:extLst>
          </p:cNvPr>
          <p:cNvCxnSpPr>
            <a:cxnSpLocks/>
          </p:cNvCxnSpPr>
          <p:nvPr/>
        </p:nvCxnSpPr>
        <p:spPr>
          <a:xfrm flipV="1">
            <a:off x="7495748" y="5557652"/>
            <a:ext cx="0" cy="537848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178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63BED-8013-03A6-DA1D-CAF8F7B74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63A4F-273A-74A2-04DB-A1597C666524}"/>
              </a:ext>
            </a:extLst>
          </p:cNvPr>
          <p:cNvSpPr txBox="1"/>
          <p:nvPr/>
        </p:nvSpPr>
        <p:spPr>
          <a:xfrm>
            <a:off x="1768492" y="612372"/>
            <a:ext cx="7035900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SHAP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Results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950F24F-5832-2CF5-9F2F-DC5E3E1F7059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C8F3FB-1AF1-27FE-12A5-7606BB97B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72" y="1991044"/>
            <a:ext cx="9565506" cy="97339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0983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B120A-4A57-EF0B-BA47-34B7E82EF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CAF6BC-9489-EB71-C5BC-3CA2943CA982}"/>
              </a:ext>
            </a:extLst>
          </p:cNvPr>
          <p:cNvSpPr txBox="1"/>
          <p:nvPr/>
        </p:nvSpPr>
        <p:spPr>
          <a:xfrm>
            <a:off x="1768492" y="612372"/>
            <a:ext cx="7035900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SHAP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Results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80892FA-75B5-5D2A-C7CF-61A5C43BBF97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28D4D-B570-9B7D-6B66-1A8B37684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71" y="3082253"/>
            <a:ext cx="9619093" cy="7551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57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1D3FD-9C2A-21E1-AE95-C0C7BF4E9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703CEF-7F46-CA46-532C-0E336B0CE12E}"/>
              </a:ext>
            </a:extLst>
          </p:cNvPr>
          <p:cNvSpPr txBox="1"/>
          <p:nvPr/>
        </p:nvSpPr>
        <p:spPr>
          <a:xfrm>
            <a:off x="1768492" y="612372"/>
            <a:ext cx="7035900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SHAP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Results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F474AC0-B8B5-0BAC-CAEB-79C9B5307506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0442A-9ED0-65EF-FC0D-B38167B166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92" y="3082253"/>
            <a:ext cx="9619093" cy="7551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1391A9E-14B9-EC5E-C637-D2B84DB2E088}"/>
              </a:ext>
            </a:extLst>
          </p:cNvPr>
          <p:cNvGrpSpPr/>
          <p:nvPr/>
        </p:nvGrpSpPr>
        <p:grpSpPr>
          <a:xfrm>
            <a:off x="12990067" y="4611029"/>
            <a:ext cx="6818695" cy="4493942"/>
            <a:chOff x="10201009" y="5573663"/>
            <a:chExt cx="6818695" cy="1969621"/>
          </a:xfrm>
        </p:grpSpPr>
        <p:sp>
          <p:nvSpPr>
            <p:cNvPr id="10" name="Folded Corner 3">
              <a:extLst>
                <a:ext uri="{FF2B5EF4-FFF2-40B4-BE49-F238E27FC236}">
                  <a16:creationId xmlns:a16="http://schemas.microsoft.com/office/drawing/2014/main" id="{57BEF7FC-3403-966A-4104-47D834DE30AC}"/>
                </a:ext>
              </a:extLst>
            </p:cNvPr>
            <p:cNvSpPr/>
            <p:nvPr/>
          </p:nvSpPr>
          <p:spPr>
            <a:xfrm>
              <a:off x="10201009" y="5573663"/>
              <a:ext cx="6818694" cy="1962843"/>
            </a:xfrm>
            <a:prstGeom prst="foldedCorner">
              <a:avLst>
                <a:gd name="adj" fmla="val 172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A7AA57-3DE9-103A-90A5-F071B6EEF714}"/>
                </a:ext>
              </a:extLst>
            </p:cNvPr>
            <p:cNvSpPr/>
            <p:nvPr/>
          </p:nvSpPr>
          <p:spPr>
            <a:xfrm>
              <a:off x="10270529" y="5597514"/>
              <a:ext cx="6749175" cy="192897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Summary: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 </a:t>
              </a:r>
              <a:r>
                <a:rPr lang="en-US" sz="4000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Temporal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Interpretations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Treats sequences as </a:t>
              </a:r>
              <a:r>
                <a:rPr lang="en-US" sz="4000" dirty="0">
                  <a:solidFill>
                    <a:srgbClr val="FC0D1B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independent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features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Provides a </a:t>
              </a:r>
              <a:r>
                <a:rPr lang="en-US" sz="4000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sense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 importance to sensors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55A3CE-D8E6-9110-31E6-EE090DDC8454}"/>
                </a:ext>
              </a:extLst>
            </p:cNvPr>
            <p:cNvSpPr/>
            <p:nvPr/>
          </p:nvSpPr>
          <p:spPr>
            <a:xfrm>
              <a:off x="10204020" y="5580441"/>
              <a:ext cx="69518" cy="1962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43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5AC0-A8F0-E937-1B8C-6FFF9779F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D0A48D-F90C-D117-1799-B0F4550EFE9A}"/>
              </a:ext>
            </a:extLst>
          </p:cNvPr>
          <p:cNvSpPr txBox="1"/>
          <p:nvPr/>
        </p:nvSpPr>
        <p:spPr>
          <a:xfrm>
            <a:off x="1768492" y="612372"/>
            <a:ext cx="13380586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Improvement: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TimeSHAP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E2B968-888E-AF8F-00E0-352146F23513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71AABF-08ED-1D24-59C8-3D847851416F}"/>
              </a:ext>
            </a:extLst>
          </p:cNvPr>
          <p:cNvGrpSpPr/>
          <p:nvPr/>
        </p:nvGrpSpPr>
        <p:grpSpPr>
          <a:xfrm>
            <a:off x="8273950" y="3119134"/>
            <a:ext cx="7829750" cy="4492492"/>
            <a:chOff x="8273950" y="3119134"/>
            <a:chExt cx="7829750" cy="449249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6526CC6-CA18-19F0-D227-C1FC7F365583}"/>
                </a:ext>
              </a:extLst>
            </p:cNvPr>
            <p:cNvGrpSpPr/>
            <p:nvPr/>
          </p:nvGrpSpPr>
          <p:grpSpPr>
            <a:xfrm>
              <a:off x="8273950" y="3119134"/>
              <a:ext cx="7829750" cy="1405089"/>
              <a:chOff x="10030841" y="6467270"/>
              <a:chExt cx="7829750" cy="1405089"/>
            </a:xfrm>
          </p:grpSpPr>
          <p:sp>
            <p:nvSpPr>
              <p:cNvPr id="10" name="Round Same Side Corner Rectangle 59">
                <a:extLst>
                  <a:ext uri="{FF2B5EF4-FFF2-40B4-BE49-F238E27FC236}">
                    <a16:creationId xmlns:a16="http://schemas.microsoft.com/office/drawing/2014/main" id="{EA5B5161-58B1-8389-ACA4-A7B0E3817D5D}"/>
                  </a:ext>
                </a:extLst>
              </p:cNvPr>
              <p:cNvSpPr/>
              <p:nvPr/>
            </p:nvSpPr>
            <p:spPr>
              <a:xfrm>
                <a:off x="10030841" y="6467270"/>
                <a:ext cx="7829750" cy="749808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r>
                  <a:rPr lang="en-US" sz="4000" b="1" dirty="0">
                    <a:solidFill>
                      <a:schemeClr val="accent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Time</a:t>
                </a:r>
                <a:r>
                  <a:rPr lang="en-US" sz="4000" b="1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SHAP</a:t>
                </a:r>
                <a:endParaRPr lang="bg-BG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2CE742-1469-5362-6187-ADF646CB96F8}"/>
                  </a:ext>
                </a:extLst>
              </p:cNvPr>
              <p:cNvSpPr/>
              <p:nvPr/>
            </p:nvSpPr>
            <p:spPr>
              <a:xfrm>
                <a:off x="10030841" y="7287584"/>
                <a:ext cx="7829750" cy="584775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just"/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Extends SHAP to the sequential domain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79B5C4-996F-81DB-7AEE-8A05825BD2A1}"/>
                </a:ext>
              </a:extLst>
            </p:cNvPr>
            <p:cNvSpPr/>
            <p:nvPr/>
          </p:nvSpPr>
          <p:spPr>
            <a:xfrm>
              <a:off x="8273950" y="5057081"/>
              <a:ext cx="7829750" cy="255454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514350" indent="-514350" algn="just">
                <a:buFont typeface="+mj-lt"/>
                <a:buAutoNum type="arabi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Designed for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Sequential Inputs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thus capturing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temporal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dynamics</a:t>
              </a:r>
            </a:p>
            <a:p>
              <a:pPr marL="514350" indent="-514350" algn="just">
                <a:buFont typeface="+mj-lt"/>
                <a:buAutoNum type="arabicPeriod"/>
              </a:pPr>
              <a:endPara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514350" indent="-514350" algn="just">
                <a:buFont typeface="+mj-lt"/>
                <a:buAutoNum type="arabicPeriod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Ability to also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explain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important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events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(Time Steps)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382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AC349-3C62-DDA7-592F-69A5E085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69EE56-0212-C675-7878-4ED7ABC9F9F0}"/>
              </a:ext>
            </a:extLst>
          </p:cNvPr>
          <p:cNvSpPr txBox="1"/>
          <p:nvPr/>
        </p:nvSpPr>
        <p:spPr>
          <a:xfrm>
            <a:off x="1768492" y="612372"/>
            <a:ext cx="966322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TimeSHAP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Results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583107F-CEFD-5DF5-A35F-D99CF4FCB561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pic>
        <p:nvPicPr>
          <p:cNvPr id="2" name="Picture 1" descr="A graph of a graph&#10;&#10;AI-generated content may be incorrect.">
            <a:extLst>
              <a:ext uri="{FF2B5EF4-FFF2-40B4-BE49-F238E27FC236}">
                <a16:creationId xmlns:a16="http://schemas.microsoft.com/office/drawing/2014/main" id="{71681539-1DDE-7CCD-A181-A9347AE82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901" y="4029624"/>
            <a:ext cx="10319848" cy="7050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17AFF-DCD5-2B21-D698-6E7B43EA75EB}"/>
              </a:ext>
            </a:extLst>
          </p:cNvPr>
          <p:cNvSpPr/>
          <p:nvPr/>
        </p:nvSpPr>
        <p:spPr>
          <a:xfrm>
            <a:off x="9261311" y="3173602"/>
            <a:ext cx="5855026" cy="58477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Events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Importance for Engine 1</a:t>
            </a:r>
          </a:p>
        </p:txBody>
      </p:sp>
    </p:spTree>
    <p:extLst>
      <p:ext uri="{BB962C8B-B14F-4D97-AF65-F5344CB8AC3E}">
        <p14:creationId xmlns:p14="http://schemas.microsoft.com/office/powerpoint/2010/main" val="2036205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6A859-2F62-ADBA-AA26-347E5C82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CBDDD8-5E7E-521F-7F82-2E3CF61A29A7}"/>
              </a:ext>
            </a:extLst>
          </p:cNvPr>
          <p:cNvSpPr txBox="1"/>
          <p:nvPr/>
        </p:nvSpPr>
        <p:spPr>
          <a:xfrm>
            <a:off x="1768492" y="612372"/>
            <a:ext cx="966322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TimeSHAP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Results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1D57D5-164B-FD79-8AA6-52B3747BF5E1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pic>
        <p:nvPicPr>
          <p:cNvPr id="2" name="Picture 1" descr="A graph of a graph&#10;&#10;AI-generated content may be incorrect.">
            <a:extLst>
              <a:ext uri="{FF2B5EF4-FFF2-40B4-BE49-F238E27FC236}">
                <a16:creationId xmlns:a16="http://schemas.microsoft.com/office/drawing/2014/main" id="{E759FBAA-7050-B770-CD87-F1A380C916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92" y="4029624"/>
            <a:ext cx="10319848" cy="70500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259E17-898F-2332-FF26-7226857D027C}"/>
              </a:ext>
            </a:extLst>
          </p:cNvPr>
          <p:cNvSpPr/>
          <p:nvPr/>
        </p:nvSpPr>
        <p:spPr>
          <a:xfrm>
            <a:off x="4000902" y="3173602"/>
            <a:ext cx="5855026" cy="58477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Events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Importance for Engine 1</a:t>
            </a:r>
          </a:p>
        </p:txBody>
      </p:sp>
      <p:pic>
        <p:nvPicPr>
          <p:cNvPr id="7" name="Picture 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02201897-7891-B779-B34E-F1E8861C98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325" y="4095041"/>
            <a:ext cx="9782140" cy="696088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CDF042-E2A4-44FE-2677-E58538EEBAE7}"/>
              </a:ext>
            </a:extLst>
          </p:cNvPr>
          <p:cNvSpPr/>
          <p:nvPr/>
        </p:nvSpPr>
        <p:spPr>
          <a:xfrm>
            <a:off x="13704455" y="3185170"/>
            <a:ext cx="6123879" cy="58477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Importance for Engine 1</a:t>
            </a:r>
          </a:p>
        </p:txBody>
      </p:sp>
    </p:spTree>
    <p:extLst>
      <p:ext uri="{BB962C8B-B14F-4D97-AF65-F5344CB8AC3E}">
        <p14:creationId xmlns:p14="http://schemas.microsoft.com/office/powerpoint/2010/main" val="4066884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C867B-5ABD-3825-91FE-CCD30F68B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47FEB4-E13F-5603-13D3-2A15EB9EEFFC}"/>
              </a:ext>
            </a:extLst>
          </p:cNvPr>
          <p:cNvSpPr txBox="1"/>
          <p:nvPr/>
        </p:nvSpPr>
        <p:spPr>
          <a:xfrm>
            <a:off x="1768492" y="612372"/>
            <a:ext cx="966322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TimeSHAP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Results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A35A18-0F5F-65EA-0C0C-A550456793F9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27986-AA70-9414-14C6-2D042F179C3A}"/>
              </a:ext>
            </a:extLst>
          </p:cNvPr>
          <p:cNvSpPr/>
          <p:nvPr/>
        </p:nvSpPr>
        <p:spPr>
          <a:xfrm>
            <a:off x="9261312" y="3465989"/>
            <a:ext cx="5855026" cy="58477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Overall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Importance Summary 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C7881255-DBC2-3441-9FD5-B0260FADA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27" y="4239492"/>
            <a:ext cx="10049195" cy="5973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407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DC03-AB3F-1E74-56E2-1FAD60D8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928532-ED78-5836-EC18-8B549EB2BD23}"/>
              </a:ext>
            </a:extLst>
          </p:cNvPr>
          <p:cNvSpPr txBox="1"/>
          <p:nvPr/>
        </p:nvSpPr>
        <p:spPr>
          <a:xfrm>
            <a:off x="1768492" y="612372"/>
            <a:ext cx="966322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TimeSHAP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Results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1206EFD-4796-8052-11C2-02C833230A3B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8B2E4-98DB-1ADF-CFD1-2F567A43F5F6}"/>
              </a:ext>
            </a:extLst>
          </p:cNvPr>
          <p:cNvSpPr/>
          <p:nvPr/>
        </p:nvSpPr>
        <p:spPr>
          <a:xfrm>
            <a:off x="3865577" y="3465989"/>
            <a:ext cx="5855026" cy="58477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Overall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Importance Summary 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0BF9F585-A1B2-CCE9-D419-85E04D076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92" y="4239492"/>
            <a:ext cx="10049195" cy="597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AC430F50-2EE2-DBA4-4F43-97AB9F27B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4" y="4239492"/>
            <a:ext cx="10171765" cy="597328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87541C-4D49-169E-C93D-A24D852DAB80}"/>
              </a:ext>
            </a:extLst>
          </p:cNvPr>
          <p:cNvSpPr/>
          <p:nvPr/>
        </p:nvSpPr>
        <p:spPr>
          <a:xfrm>
            <a:off x="14347193" y="3465988"/>
            <a:ext cx="5855026" cy="58477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Overall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Contributions Summary </a:t>
            </a:r>
          </a:p>
        </p:txBody>
      </p:sp>
    </p:spTree>
    <p:extLst>
      <p:ext uri="{BB962C8B-B14F-4D97-AF65-F5344CB8AC3E}">
        <p14:creationId xmlns:p14="http://schemas.microsoft.com/office/powerpoint/2010/main" val="2858365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B830D-FC3C-9996-890D-2825575A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9F0BFA-F0C3-7C56-BFEB-8F9DB4748EA2}"/>
              </a:ext>
            </a:extLst>
          </p:cNvPr>
          <p:cNvSpPr txBox="1"/>
          <p:nvPr/>
        </p:nvSpPr>
        <p:spPr>
          <a:xfrm>
            <a:off x="1639575" y="612372"/>
            <a:ext cx="6724918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What is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XAI</a:t>
            </a:r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?</a:t>
            </a:r>
            <a:endParaRPr lang="en-US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13C1F-F9BE-0C84-60A5-02A6ECBB4619}"/>
              </a:ext>
            </a:extLst>
          </p:cNvPr>
          <p:cNvSpPr/>
          <p:nvPr/>
        </p:nvSpPr>
        <p:spPr>
          <a:xfrm>
            <a:off x="1520825" y="2828054"/>
            <a:ext cx="9104244" cy="1938992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Definition:</a:t>
            </a:r>
            <a:r>
              <a:rPr lang="en-US" sz="40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Methods and techniques that make the decisions and predictions of AI </a:t>
            </a:r>
            <a:r>
              <a:rPr lang="en-US" sz="40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understandable</a:t>
            </a:r>
            <a:r>
              <a:rPr lang="en-US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humans.</a:t>
            </a:r>
            <a:endParaRPr lang="en-US" sz="4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EA1C9C2-7E1B-6F14-F94B-25794DA1A6D9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4F29C6-6BC1-ADBF-32D1-240B63D0E831}"/>
              </a:ext>
            </a:extLst>
          </p:cNvPr>
          <p:cNvGrpSpPr/>
          <p:nvPr/>
        </p:nvGrpSpPr>
        <p:grpSpPr>
          <a:xfrm>
            <a:off x="4932323" y="5533119"/>
            <a:ext cx="6818695" cy="2613503"/>
            <a:chOff x="1427047" y="5927002"/>
            <a:chExt cx="9198022" cy="26135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ED64FB4-704D-5BE2-6A09-453306FF0F37}"/>
                </a:ext>
              </a:extLst>
            </p:cNvPr>
            <p:cNvGrpSpPr/>
            <p:nvPr/>
          </p:nvGrpSpPr>
          <p:grpSpPr>
            <a:xfrm>
              <a:off x="1427047" y="5967546"/>
              <a:ext cx="9198021" cy="2572959"/>
              <a:chOff x="1520825" y="3317776"/>
              <a:chExt cx="6578147" cy="2612571"/>
            </a:xfrm>
          </p:grpSpPr>
          <p:sp>
            <p:nvSpPr>
              <p:cNvPr id="25" name="Folded Corner 3">
                <a:extLst>
                  <a:ext uri="{FF2B5EF4-FFF2-40B4-BE49-F238E27FC236}">
                    <a16:creationId xmlns:a16="http://schemas.microsoft.com/office/drawing/2014/main" id="{B076FEAE-6B76-141D-62AA-923775A03A87}"/>
                  </a:ext>
                </a:extLst>
              </p:cNvPr>
              <p:cNvSpPr/>
              <p:nvPr/>
            </p:nvSpPr>
            <p:spPr>
              <a:xfrm>
                <a:off x="1520825" y="3317776"/>
                <a:ext cx="6578147" cy="2612571"/>
              </a:xfrm>
              <a:prstGeom prst="foldedCorner">
                <a:avLst>
                  <a:gd name="adj" fmla="val 2575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10B394-4149-58AF-5481-74C707017920}"/>
                  </a:ext>
                </a:extLst>
              </p:cNvPr>
              <p:cNvSpPr/>
              <p:nvPr/>
            </p:nvSpPr>
            <p:spPr>
              <a:xfrm>
                <a:off x="1520825" y="3317776"/>
                <a:ext cx="67066" cy="2612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E93CEE-F50F-B949-94F6-2284A5714EFD}"/>
                </a:ext>
              </a:extLst>
            </p:cNvPr>
            <p:cNvSpPr/>
            <p:nvPr/>
          </p:nvSpPr>
          <p:spPr>
            <a:xfrm>
              <a:off x="1520825" y="5927002"/>
              <a:ext cx="9104244" cy="255454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Importance: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Builds </a:t>
              </a:r>
              <a:r>
                <a:rPr lang="en-US" sz="4000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Trust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4000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Bias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Detection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4000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Safety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&amp; </a:t>
              </a:r>
              <a:r>
                <a:rPr lang="en-US" sz="4000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Reliability</a:t>
              </a:r>
              <a:endParaRPr lang="en-US" sz="48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563512-5123-7458-EC1F-B6BA80CCB099}"/>
              </a:ext>
            </a:extLst>
          </p:cNvPr>
          <p:cNvGrpSpPr/>
          <p:nvPr/>
        </p:nvGrpSpPr>
        <p:grpSpPr>
          <a:xfrm>
            <a:off x="12626629" y="5562599"/>
            <a:ext cx="6818697" cy="2590801"/>
            <a:chOff x="1427046" y="8614007"/>
            <a:chExt cx="9198022" cy="259080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3557528-FD7B-2403-7758-6DAEAA822694}"/>
                </a:ext>
              </a:extLst>
            </p:cNvPr>
            <p:cNvGrpSpPr/>
            <p:nvPr/>
          </p:nvGrpSpPr>
          <p:grpSpPr>
            <a:xfrm>
              <a:off x="1427046" y="8631849"/>
              <a:ext cx="9198021" cy="2572959"/>
              <a:chOff x="1520825" y="3317776"/>
              <a:chExt cx="6578147" cy="2612571"/>
            </a:xfrm>
          </p:grpSpPr>
          <p:sp>
            <p:nvSpPr>
              <p:cNvPr id="28" name="Folded Corner 3">
                <a:extLst>
                  <a:ext uri="{FF2B5EF4-FFF2-40B4-BE49-F238E27FC236}">
                    <a16:creationId xmlns:a16="http://schemas.microsoft.com/office/drawing/2014/main" id="{E2087224-905D-8347-0DA4-C80744BAD3C5}"/>
                  </a:ext>
                </a:extLst>
              </p:cNvPr>
              <p:cNvSpPr/>
              <p:nvPr/>
            </p:nvSpPr>
            <p:spPr>
              <a:xfrm>
                <a:off x="1520825" y="3317776"/>
                <a:ext cx="6578147" cy="2612571"/>
              </a:xfrm>
              <a:prstGeom prst="foldedCorner">
                <a:avLst>
                  <a:gd name="adj" fmla="val 25758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A75925-F55A-57B6-A828-76B758AFB419}"/>
                  </a:ext>
                </a:extLst>
              </p:cNvPr>
              <p:cNvSpPr/>
              <p:nvPr/>
            </p:nvSpPr>
            <p:spPr>
              <a:xfrm>
                <a:off x="1520825" y="3317776"/>
                <a:ext cx="67066" cy="261257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1D7CC6-9EE5-9E6F-4C93-E665350F92D5}"/>
                </a:ext>
              </a:extLst>
            </p:cNvPr>
            <p:cNvSpPr/>
            <p:nvPr/>
          </p:nvSpPr>
          <p:spPr>
            <a:xfrm>
              <a:off x="1520824" y="8614007"/>
              <a:ext cx="9104244" cy="255454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Applications: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Medical Diagnosis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Autonomous Systems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sz="4000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Predictive Maintenance</a:t>
              </a:r>
              <a:endParaRPr lang="en-US" sz="48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08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770B-6322-1D28-D4C0-2F562947E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787A19-46B6-A8FC-8945-EFBFA14C3827}"/>
              </a:ext>
            </a:extLst>
          </p:cNvPr>
          <p:cNvSpPr txBox="1"/>
          <p:nvPr/>
        </p:nvSpPr>
        <p:spPr>
          <a:xfrm>
            <a:off x="1768492" y="612372"/>
            <a:ext cx="9663223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TimeSHAP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Results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BF6935-CF41-4679-D526-24407902B4C4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98A6D1-2C46-C1DF-E3E5-086AB46664D3}"/>
              </a:ext>
            </a:extLst>
          </p:cNvPr>
          <p:cNvGrpSpPr/>
          <p:nvPr/>
        </p:nvGrpSpPr>
        <p:grpSpPr>
          <a:xfrm>
            <a:off x="13506341" y="4937965"/>
            <a:ext cx="6818695" cy="3840071"/>
            <a:chOff x="10201009" y="5573663"/>
            <a:chExt cx="6818695" cy="1969621"/>
          </a:xfrm>
        </p:grpSpPr>
        <p:sp>
          <p:nvSpPr>
            <p:cNvPr id="10" name="Folded Corner 3">
              <a:extLst>
                <a:ext uri="{FF2B5EF4-FFF2-40B4-BE49-F238E27FC236}">
                  <a16:creationId xmlns:a16="http://schemas.microsoft.com/office/drawing/2014/main" id="{6F858C3A-F58F-B41C-B6B7-49142ECC7E38}"/>
                </a:ext>
              </a:extLst>
            </p:cNvPr>
            <p:cNvSpPr/>
            <p:nvPr/>
          </p:nvSpPr>
          <p:spPr>
            <a:xfrm>
              <a:off x="10201009" y="5573663"/>
              <a:ext cx="6818694" cy="1962843"/>
            </a:xfrm>
            <a:prstGeom prst="foldedCorner">
              <a:avLst>
                <a:gd name="adj" fmla="val 1727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291D1F-6B87-CE1F-1919-7440110D9810}"/>
                </a:ext>
              </a:extLst>
            </p:cNvPr>
            <p:cNvSpPr/>
            <p:nvPr/>
          </p:nvSpPr>
          <p:spPr>
            <a:xfrm>
              <a:off x="10270529" y="5597514"/>
              <a:ext cx="6749175" cy="194170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Summary:</a:t>
              </a:r>
            </a:p>
            <a:p>
              <a:pPr marL="571500" indent="-57150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Richer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interpretations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Provides </a:t>
              </a:r>
              <a:r>
                <a: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Events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Importance</a:t>
              </a:r>
            </a:p>
            <a:p>
              <a:pPr marL="571500" indent="-571500">
                <a:buClr>
                  <a:schemeClr val="tx2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Neglects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features’ correlations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EB13BB-663D-0E21-3F9D-465AE390F7E8}"/>
                </a:ext>
              </a:extLst>
            </p:cNvPr>
            <p:cNvSpPr/>
            <p:nvPr/>
          </p:nvSpPr>
          <p:spPr>
            <a:xfrm>
              <a:off x="10204020" y="5580441"/>
              <a:ext cx="69518" cy="1962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A1836B-D491-3FD8-4FEC-71EDEFCEF4C3}"/>
              </a:ext>
            </a:extLst>
          </p:cNvPr>
          <p:cNvGrpSpPr/>
          <p:nvPr/>
        </p:nvGrpSpPr>
        <p:grpSpPr>
          <a:xfrm>
            <a:off x="2531518" y="6155456"/>
            <a:ext cx="7829750" cy="1405089"/>
            <a:chOff x="8273950" y="3119134"/>
            <a:chExt cx="7829750" cy="1405089"/>
          </a:xfrm>
        </p:grpSpPr>
        <p:sp>
          <p:nvSpPr>
            <p:cNvPr id="2" name="Round Same Side Corner Rectangle 59">
              <a:extLst>
                <a:ext uri="{FF2B5EF4-FFF2-40B4-BE49-F238E27FC236}">
                  <a16:creationId xmlns:a16="http://schemas.microsoft.com/office/drawing/2014/main" id="{9A0D993D-A8A6-82ED-383C-DF947CD4E5CB}"/>
                </a:ext>
              </a:extLst>
            </p:cNvPr>
            <p:cNvSpPr/>
            <p:nvPr/>
          </p:nvSpPr>
          <p:spPr>
            <a:xfrm>
              <a:off x="8273950" y="3119134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Time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SHAP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ECBBF8-2F54-5BFF-04CA-5F64DFC52270}"/>
                </a:ext>
              </a:extLst>
            </p:cNvPr>
            <p:cNvSpPr/>
            <p:nvPr/>
          </p:nvSpPr>
          <p:spPr>
            <a:xfrm>
              <a:off x="8273950" y="3939448"/>
              <a:ext cx="7829750" cy="58477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Extends SHAP to the sequential domain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778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D436-4D42-5084-2724-0DF959A0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845931-C7E7-E1C4-EFB1-B65F2AC3046D}"/>
              </a:ext>
            </a:extLst>
          </p:cNvPr>
          <p:cNvSpPr txBox="1"/>
          <p:nvPr/>
        </p:nvSpPr>
        <p:spPr>
          <a:xfrm>
            <a:off x="1768492" y="612372"/>
            <a:ext cx="6146234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Conclusion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32691-E995-B6EC-0F15-9683EF57A955}"/>
              </a:ext>
            </a:extLst>
          </p:cNvPr>
          <p:cNvSpPr txBox="1">
            <a:spLocks/>
          </p:cNvSpPr>
          <p:nvPr/>
        </p:nvSpPr>
        <p:spPr>
          <a:xfrm>
            <a:off x="8866419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F0F5D8-C5C7-DB0C-C766-0D68D5928655}"/>
              </a:ext>
            </a:extLst>
          </p:cNvPr>
          <p:cNvGrpSpPr/>
          <p:nvPr/>
        </p:nvGrpSpPr>
        <p:grpSpPr>
          <a:xfrm>
            <a:off x="8273950" y="3119134"/>
            <a:ext cx="7829750" cy="1897532"/>
            <a:chOff x="10030841" y="6467270"/>
            <a:chExt cx="7829750" cy="1897532"/>
          </a:xfrm>
        </p:grpSpPr>
        <p:sp>
          <p:nvSpPr>
            <p:cNvPr id="21" name="Round Same Side Corner Rectangle 59">
              <a:extLst>
                <a:ext uri="{FF2B5EF4-FFF2-40B4-BE49-F238E27FC236}">
                  <a16:creationId xmlns:a16="http://schemas.microsoft.com/office/drawing/2014/main" id="{CF57C30E-6489-BF09-3C19-3D179D615AD8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XAI Methods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EF519D-A717-84D8-6612-E1FFE6370103}"/>
                </a:ext>
              </a:extLst>
            </p:cNvPr>
            <p:cNvSpPr/>
            <p:nvPr/>
          </p:nvSpPr>
          <p:spPr>
            <a:xfrm>
              <a:off x="10030841" y="7287584"/>
              <a:ext cx="7829750" cy="107721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Offer great insights and allow for safer and reliable use of AI models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D26F42-0A23-9CAC-117E-10655FD6431F}"/>
              </a:ext>
            </a:extLst>
          </p:cNvPr>
          <p:cNvGrpSpPr/>
          <p:nvPr/>
        </p:nvGrpSpPr>
        <p:grpSpPr>
          <a:xfrm>
            <a:off x="8273950" y="5685288"/>
            <a:ext cx="7829750" cy="3374859"/>
            <a:chOff x="10030841" y="6467270"/>
            <a:chExt cx="7829750" cy="3374859"/>
          </a:xfrm>
        </p:grpSpPr>
        <p:sp>
          <p:nvSpPr>
            <p:cNvPr id="25" name="Round Same Side Corner Rectangle 59">
              <a:extLst>
                <a:ext uri="{FF2B5EF4-FFF2-40B4-BE49-F238E27FC236}">
                  <a16:creationId xmlns:a16="http://schemas.microsoft.com/office/drawing/2014/main" id="{227BD336-0FC1-9974-D728-2DFAFBF47995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SHAP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C8098C-1BA4-C250-2F39-E0482196C208}"/>
                </a:ext>
              </a:extLst>
            </p:cNvPr>
            <p:cNvSpPr/>
            <p:nvPr/>
          </p:nvSpPr>
          <p:spPr>
            <a:xfrm>
              <a:off x="10030841" y="7287584"/>
              <a:ext cx="7829750" cy="255454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Great at feature attributions to further understand predictions.</a:t>
              </a:r>
            </a:p>
            <a:p>
              <a:pPr algn="just"/>
              <a:endPara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Lacks Sequential Data handling and interpretations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26ECC1-AA22-3EE4-89E0-D57C85ED9518}"/>
              </a:ext>
            </a:extLst>
          </p:cNvPr>
          <p:cNvGrpSpPr/>
          <p:nvPr/>
        </p:nvGrpSpPr>
        <p:grpSpPr>
          <a:xfrm>
            <a:off x="8273950" y="9728769"/>
            <a:ext cx="7829750" cy="2882417"/>
            <a:chOff x="10030841" y="6467270"/>
            <a:chExt cx="7829750" cy="2882417"/>
          </a:xfrm>
        </p:grpSpPr>
        <p:sp>
          <p:nvSpPr>
            <p:cNvPr id="28" name="Round Same Side Corner Rectangle 59">
              <a:extLst>
                <a:ext uri="{FF2B5EF4-FFF2-40B4-BE49-F238E27FC236}">
                  <a16:creationId xmlns:a16="http://schemas.microsoft.com/office/drawing/2014/main" id="{D14F2251-A044-5023-884A-0963AE4AC3E0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TimeSHAP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7F1E7C-E0A6-5DDB-9B61-DC3BE57993BD}"/>
                </a:ext>
              </a:extLst>
            </p:cNvPr>
            <p:cNvSpPr/>
            <p:nvPr/>
          </p:nvSpPr>
          <p:spPr>
            <a:xfrm>
              <a:off x="10030841" y="7287584"/>
              <a:ext cx="7829750" cy="206210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Captures temporal dynamics and offer time events explanations</a:t>
              </a:r>
            </a:p>
            <a:p>
              <a:pPr algn="just"/>
              <a:endPara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Does not consider feature correlations</a:t>
              </a:r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899D2B07-B3F9-73D7-FF77-E25E4C9B8C61}"/>
              </a:ext>
            </a:extLst>
          </p:cNvPr>
          <p:cNvSpPr/>
          <p:nvPr/>
        </p:nvSpPr>
        <p:spPr>
          <a:xfrm rot="16200000">
            <a:off x="25311561" y="5168654"/>
            <a:ext cx="1956363" cy="3378692"/>
          </a:xfrm>
          <a:prstGeom prst="downArrow">
            <a:avLst>
              <a:gd name="adj1" fmla="val 15759"/>
              <a:gd name="adj2" fmla="val 4688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D9B923-4A9A-F383-8AAB-6068A26D8AF5}"/>
              </a:ext>
            </a:extLst>
          </p:cNvPr>
          <p:cNvGrpSpPr/>
          <p:nvPr/>
        </p:nvGrpSpPr>
        <p:grpSpPr>
          <a:xfrm>
            <a:off x="28425290" y="5261025"/>
            <a:ext cx="6818695" cy="3193950"/>
            <a:chOff x="10201009" y="5573663"/>
            <a:chExt cx="6818695" cy="3193950"/>
          </a:xfrm>
        </p:grpSpPr>
        <p:sp>
          <p:nvSpPr>
            <p:cNvPr id="5" name="Folded Corner 3">
              <a:extLst>
                <a:ext uri="{FF2B5EF4-FFF2-40B4-BE49-F238E27FC236}">
                  <a16:creationId xmlns:a16="http://schemas.microsoft.com/office/drawing/2014/main" id="{06FDDF42-FCE7-126B-BE45-AEF5D926D797}"/>
                </a:ext>
              </a:extLst>
            </p:cNvPr>
            <p:cNvSpPr/>
            <p:nvPr/>
          </p:nvSpPr>
          <p:spPr>
            <a:xfrm>
              <a:off x="10201009" y="5573663"/>
              <a:ext cx="6818694" cy="3193950"/>
            </a:xfrm>
            <a:prstGeom prst="foldedCorner">
              <a:avLst>
                <a:gd name="adj" fmla="val 22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AACA1F-AA0B-CBFE-BB50-FFCDF89D85E3}"/>
                </a:ext>
              </a:extLst>
            </p:cNvPr>
            <p:cNvSpPr/>
            <p:nvPr/>
          </p:nvSpPr>
          <p:spPr>
            <a:xfrm>
              <a:off x="10270529" y="5597514"/>
              <a:ext cx="6749175" cy="317009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Future Work:</a:t>
              </a:r>
            </a:p>
            <a:p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 XAI methods that account for </a:t>
              </a:r>
              <a:r>
                <a: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 correlations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in a </a:t>
              </a:r>
              <a:r>
                <a: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sequential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domain</a:t>
              </a:r>
              <a:endParaRPr lang="en-US" sz="48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46918E-AC3D-7543-020A-264AD9109986}"/>
                </a:ext>
              </a:extLst>
            </p:cNvPr>
            <p:cNvSpPr/>
            <p:nvPr/>
          </p:nvSpPr>
          <p:spPr>
            <a:xfrm>
              <a:off x="10204020" y="5580441"/>
              <a:ext cx="69518" cy="31767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61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FAB8B-94E5-6D3E-1A65-325E9A1C6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CAD283-60E7-697D-A655-74F7D64812DD}"/>
              </a:ext>
            </a:extLst>
          </p:cNvPr>
          <p:cNvSpPr txBox="1"/>
          <p:nvPr/>
        </p:nvSpPr>
        <p:spPr>
          <a:xfrm>
            <a:off x="1768492" y="612372"/>
            <a:ext cx="6146234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Conclusion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C1B46A-06AD-BD1B-88D0-B78D3F241ED5}"/>
              </a:ext>
            </a:extLst>
          </p:cNvPr>
          <p:cNvSpPr txBox="1">
            <a:spLocks/>
          </p:cNvSpPr>
          <p:nvPr/>
        </p:nvSpPr>
        <p:spPr>
          <a:xfrm>
            <a:off x="4140040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7B1C2D-B2C4-955F-1D2A-B16B8E137F7A}"/>
              </a:ext>
            </a:extLst>
          </p:cNvPr>
          <p:cNvGrpSpPr/>
          <p:nvPr/>
        </p:nvGrpSpPr>
        <p:grpSpPr>
          <a:xfrm>
            <a:off x="3547571" y="3119134"/>
            <a:ext cx="7829750" cy="1897532"/>
            <a:chOff x="10030841" y="6467270"/>
            <a:chExt cx="7829750" cy="1897532"/>
          </a:xfrm>
        </p:grpSpPr>
        <p:sp>
          <p:nvSpPr>
            <p:cNvPr id="21" name="Round Same Side Corner Rectangle 59">
              <a:extLst>
                <a:ext uri="{FF2B5EF4-FFF2-40B4-BE49-F238E27FC236}">
                  <a16:creationId xmlns:a16="http://schemas.microsoft.com/office/drawing/2014/main" id="{0DF47FF6-A155-0D7E-CBE0-59694BC92D81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XAI Methods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DBF07A-7F6E-C0F6-1986-3B26F2A601E3}"/>
                </a:ext>
              </a:extLst>
            </p:cNvPr>
            <p:cNvSpPr/>
            <p:nvPr/>
          </p:nvSpPr>
          <p:spPr>
            <a:xfrm>
              <a:off x="10030841" y="7287584"/>
              <a:ext cx="7829750" cy="107721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Offer great insights and allow for safer and reliable use of AI models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3F3199-B070-47B9-4F5A-431639E42C3A}"/>
              </a:ext>
            </a:extLst>
          </p:cNvPr>
          <p:cNvGrpSpPr/>
          <p:nvPr/>
        </p:nvGrpSpPr>
        <p:grpSpPr>
          <a:xfrm>
            <a:off x="3547571" y="5685288"/>
            <a:ext cx="7829750" cy="3374859"/>
            <a:chOff x="10030841" y="6467270"/>
            <a:chExt cx="7829750" cy="3374859"/>
          </a:xfrm>
        </p:grpSpPr>
        <p:sp>
          <p:nvSpPr>
            <p:cNvPr id="25" name="Round Same Side Corner Rectangle 59">
              <a:extLst>
                <a:ext uri="{FF2B5EF4-FFF2-40B4-BE49-F238E27FC236}">
                  <a16:creationId xmlns:a16="http://schemas.microsoft.com/office/drawing/2014/main" id="{65A451A8-50D6-1C7F-30B2-1C98E70D5DE7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SHAP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6C8E51-F73D-14BB-F1CB-3C549C0E0E02}"/>
                </a:ext>
              </a:extLst>
            </p:cNvPr>
            <p:cNvSpPr/>
            <p:nvPr/>
          </p:nvSpPr>
          <p:spPr>
            <a:xfrm>
              <a:off x="10030841" y="7287584"/>
              <a:ext cx="7829750" cy="2554545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Great at feature attributions to further understand predictions.</a:t>
              </a:r>
            </a:p>
            <a:p>
              <a:pPr algn="just"/>
              <a:endPara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Lacks Sequential Data handling and interpretations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C0E539-36F6-D6F1-002F-D3325E2527B1}"/>
              </a:ext>
            </a:extLst>
          </p:cNvPr>
          <p:cNvGrpSpPr/>
          <p:nvPr/>
        </p:nvGrpSpPr>
        <p:grpSpPr>
          <a:xfrm>
            <a:off x="3547571" y="9728769"/>
            <a:ext cx="7829750" cy="2882417"/>
            <a:chOff x="10030841" y="6467270"/>
            <a:chExt cx="7829750" cy="2882417"/>
          </a:xfrm>
        </p:grpSpPr>
        <p:sp>
          <p:nvSpPr>
            <p:cNvPr id="28" name="Round Same Side Corner Rectangle 59">
              <a:extLst>
                <a:ext uri="{FF2B5EF4-FFF2-40B4-BE49-F238E27FC236}">
                  <a16:creationId xmlns:a16="http://schemas.microsoft.com/office/drawing/2014/main" id="{0AEAB408-C96B-E6C3-1DFB-33F1AE458ADF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TimeSHAP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4AF7F65-EB36-B654-0A69-D8378490BC8D}"/>
                </a:ext>
              </a:extLst>
            </p:cNvPr>
            <p:cNvSpPr/>
            <p:nvPr/>
          </p:nvSpPr>
          <p:spPr>
            <a:xfrm>
              <a:off x="10030841" y="7287584"/>
              <a:ext cx="7829750" cy="206210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Captures temporal dynamics and offer time events explanations</a:t>
              </a:r>
            </a:p>
            <a:p>
              <a:pPr algn="just"/>
              <a:endPara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  <a:p>
              <a:pPr marL="457200" indent="-457200" algn="just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Does not consider feature correlations</a:t>
              </a:r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AC9322D2-7D74-AE12-B9FD-0DC983DF32D4}"/>
              </a:ext>
            </a:extLst>
          </p:cNvPr>
          <p:cNvSpPr/>
          <p:nvPr/>
        </p:nvSpPr>
        <p:spPr>
          <a:xfrm rot="16200000">
            <a:off x="12531677" y="5168654"/>
            <a:ext cx="1956363" cy="3378692"/>
          </a:xfrm>
          <a:prstGeom prst="downArrow">
            <a:avLst>
              <a:gd name="adj1" fmla="val 15759"/>
              <a:gd name="adj2" fmla="val 4688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5F3A87-A046-6D8B-2F09-6DB484B5CA87}"/>
              </a:ext>
            </a:extLst>
          </p:cNvPr>
          <p:cNvGrpSpPr/>
          <p:nvPr/>
        </p:nvGrpSpPr>
        <p:grpSpPr>
          <a:xfrm>
            <a:off x="15645406" y="5261025"/>
            <a:ext cx="6818695" cy="3193950"/>
            <a:chOff x="10201009" y="5573663"/>
            <a:chExt cx="6818695" cy="3193950"/>
          </a:xfrm>
        </p:grpSpPr>
        <p:sp>
          <p:nvSpPr>
            <p:cNvPr id="5" name="Folded Corner 3">
              <a:extLst>
                <a:ext uri="{FF2B5EF4-FFF2-40B4-BE49-F238E27FC236}">
                  <a16:creationId xmlns:a16="http://schemas.microsoft.com/office/drawing/2014/main" id="{91451FBB-2B45-22E3-1804-00024AC879FB}"/>
                </a:ext>
              </a:extLst>
            </p:cNvPr>
            <p:cNvSpPr/>
            <p:nvPr/>
          </p:nvSpPr>
          <p:spPr>
            <a:xfrm>
              <a:off x="10201009" y="5573663"/>
              <a:ext cx="6818694" cy="3193950"/>
            </a:xfrm>
            <a:prstGeom prst="foldedCorner">
              <a:avLst>
                <a:gd name="adj" fmla="val 2204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F30938-FDB3-D170-D08A-C537134EC77F}"/>
                </a:ext>
              </a:extLst>
            </p:cNvPr>
            <p:cNvSpPr/>
            <p:nvPr/>
          </p:nvSpPr>
          <p:spPr>
            <a:xfrm>
              <a:off x="10270529" y="5597514"/>
              <a:ext cx="6749175" cy="3170099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Future Work:</a:t>
              </a:r>
            </a:p>
            <a:p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 XAI methods that account for </a:t>
              </a:r>
              <a:r>
                <a: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 correlations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in a </a:t>
              </a:r>
              <a:r>
                <a: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sequential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domain</a:t>
              </a:r>
              <a:endParaRPr lang="en-US" sz="48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6C8F59-F961-4FE6-CB80-93D2711CA880}"/>
                </a:ext>
              </a:extLst>
            </p:cNvPr>
            <p:cNvSpPr/>
            <p:nvPr/>
          </p:nvSpPr>
          <p:spPr>
            <a:xfrm>
              <a:off x="10204020" y="5580441"/>
              <a:ext cx="69518" cy="31767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4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5C502-DAA0-28DD-2BC2-A6237E7C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D00104-EB96-A476-4E61-E6DD8FCD4502}"/>
              </a:ext>
            </a:extLst>
          </p:cNvPr>
          <p:cNvSpPr txBox="1"/>
          <p:nvPr/>
        </p:nvSpPr>
        <p:spPr>
          <a:xfrm>
            <a:off x="9079642" y="6196280"/>
            <a:ext cx="6218370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THANK YOU</a:t>
            </a:r>
            <a:endParaRPr lang="en-US" sz="4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1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8646-11FF-E1EA-02C0-8A19A10BC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9302BB-FE52-EB46-562F-C36D06E638DC}"/>
              </a:ext>
            </a:extLst>
          </p:cNvPr>
          <p:cNvSpPr txBox="1"/>
          <p:nvPr/>
        </p:nvSpPr>
        <p:spPr>
          <a:xfrm>
            <a:off x="1731731" y="612372"/>
            <a:ext cx="6801862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XAI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Methods</a:t>
            </a:r>
            <a:endParaRPr lang="en-US" sz="4800" dirty="0">
              <a:solidFill>
                <a:schemeClr val="accent3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3183F-D434-C075-1600-DB42AED9B4CD}"/>
              </a:ext>
            </a:extLst>
          </p:cNvPr>
          <p:cNvGrpSpPr/>
          <p:nvPr/>
        </p:nvGrpSpPr>
        <p:grpSpPr>
          <a:xfrm>
            <a:off x="4667318" y="4304320"/>
            <a:ext cx="4586858" cy="2374148"/>
            <a:chOff x="9895396" y="6483096"/>
            <a:chExt cx="4586858" cy="2374148"/>
          </a:xfrm>
        </p:grpSpPr>
        <p:sp>
          <p:nvSpPr>
            <p:cNvPr id="4" name="Round Same Side Corner Rectangle 59">
              <a:extLst>
                <a:ext uri="{FF2B5EF4-FFF2-40B4-BE49-F238E27FC236}">
                  <a16:creationId xmlns:a16="http://schemas.microsoft.com/office/drawing/2014/main" id="{4472ED13-0A42-50F7-7C87-74FD7EDC31B2}"/>
                </a:ext>
              </a:extLst>
            </p:cNvPr>
            <p:cNvSpPr/>
            <p:nvPr/>
          </p:nvSpPr>
          <p:spPr>
            <a:xfrm>
              <a:off x="10030841" y="6483096"/>
              <a:ext cx="4315968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LIME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694152-E1D6-B9E2-0AE9-CA19D267F3FA}"/>
                </a:ext>
              </a:extLst>
            </p:cNvPr>
            <p:cNvSpPr/>
            <p:nvPr/>
          </p:nvSpPr>
          <p:spPr>
            <a:xfrm>
              <a:off x="9895396" y="7287584"/>
              <a:ext cx="4586858" cy="156966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Approximates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 complex model with a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simpler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,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interpretable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model </a:t>
              </a:r>
              <a:endParaRPr lang="en-US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FF5ACD-E32E-5600-525B-9A1D2E8F66D7}"/>
              </a:ext>
            </a:extLst>
          </p:cNvPr>
          <p:cNvGrpSpPr/>
          <p:nvPr/>
        </p:nvGrpSpPr>
        <p:grpSpPr>
          <a:xfrm>
            <a:off x="10030841" y="4304320"/>
            <a:ext cx="4315968" cy="2866591"/>
            <a:chOff x="10030841" y="6483096"/>
            <a:chExt cx="4315968" cy="2866591"/>
          </a:xfrm>
        </p:grpSpPr>
        <p:sp>
          <p:nvSpPr>
            <p:cNvPr id="12" name="Round Same Side Corner Rectangle 59">
              <a:extLst>
                <a:ext uri="{FF2B5EF4-FFF2-40B4-BE49-F238E27FC236}">
                  <a16:creationId xmlns:a16="http://schemas.microsoft.com/office/drawing/2014/main" id="{DC021378-BD69-4B50-98AA-1B6075771715}"/>
                </a:ext>
              </a:extLst>
            </p:cNvPr>
            <p:cNvSpPr/>
            <p:nvPr/>
          </p:nvSpPr>
          <p:spPr>
            <a:xfrm>
              <a:off x="10030841" y="6483096"/>
              <a:ext cx="4315968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Rule Extraction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3F5CD4-8F90-C30C-EFEC-CB9A076415C1}"/>
                </a:ext>
              </a:extLst>
            </p:cNvPr>
            <p:cNvSpPr/>
            <p:nvPr/>
          </p:nvSpPr>
          <p:spPr>
            <a:xfrm>
              <a:off x="10030841" y="7287584"/>
              <a:ext cx="4315968" cy="2062103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Derives a simple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IF-THEN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statements that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mimics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the model’s behavior</a:t>
              </a:r>
              <a:endParaRPr lang="en-US" sz="4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1DCD6-4297-C45D-5A41-7DB9B2B01755}"/>
              </a:ext>
            </a:extLst>
          </p:cNvPr>
          <p:cNvGrpSpPr/>
          <p:nvPr/>
        </p:nvGrpSpPr>
        <p:grpSpPr>
          <a:xfrm>
            <a:off x="8273950" y="7890884"/>
            <a:ext cx="7829750" cy="1897532"/>
            <a:chOff x="10030841" y="6467270"/>
            <a:chExt cx="7829750" cy="1897532"/>
          </a:xfrm>
        </p:grpSpPr>
        <p:sp>
          <p:nvSpPr>
            <p:cNvPr id="15" name="Round Same Side Corner Rectangle 59">
              <a:extLst>
                <a:ext uri="{FF2B5EF4-FFF2-40B4-BE49-F238E27FC236}">
                  <a16:creationId xmlns:a16="http://schemas.microsoft.com/office/drawing/2014/main" id="{32EB6827-24D8-F812-6CC6-D27881A9C889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apely 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dditive ex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lanations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550850-5D66-EBE5-219E-559AE996A51A}"/>
                </a:ext>
              </a:extLst>
            </p:cNvPr>
            <p:cNvSpPr/>
            <p:nvPr/>
          </p:nvSpPr>
          <p:spPr>
            <a:xfrm>
              <a:off x="10030841" y="7287584"/>
              <a:ext cx="7829750" cy="107721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Explains predictions by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quantifying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the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contribution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 each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</a:t>
              </a:r>
              <a:endParaRPr 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9ECA6C-562D-55F3-9ED5-685FBD45B201}"/>
              </a:ext>
            </a:extLst>
          </p:cNvPr>
          <p:cNvGrpSpPr/>
          <p:nvPr/>
        </p:nvGrpSpPr>
        <p:grpSpPr>
          <a:xfrm>
            <a:off x="15123474" y="4304320"/>
            <a:ext cx="5268471" cy="2374148"/>
            <a:chOff x="9554589" y="6483096"/>
            <a:chExt cx="5268471" cy="2374148"/>
          </a:xfrm>
        </p:grpSpPr>
        <p:sp>
          <p:nvSpPr>
            <p:cNvPr id="19" name="Round Same Side Corner Rectangle 59">
              <a:extLst>
                <a:ext uri="{FF2B5EF4-FFF2-40B4-BE49-F238E27FC236}">
                  <a16:creationId xmlns:a16="http://schemas.microsoft.com/office/drawing/2014/main" id="{52BC820C-5522-77B0-D78F-9E2FD5263D65}"/>
                </a:ext>
              </a:extLst>
            </p:cNvPr>
            <p:cNvSpPr/>
            <p:nvPr/>
          </p:nvSpPr>
          <p:spPr>
            <a:xfrm>
              <a:off x="10030841" y="6483096"/>
              <a:ext cx="4315968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Grad-CAM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8083D8-5F42-BB24-9380-0208098ABE8D}"/>
                </a:ext>
              </a:extLst>
            </p:cNvPr>
            <p:cNvSpPr/>
            <p:nvPr/>
          </p:nvSpPr>
          <p:spPr>
            <a:xfrm>
              <a:off x="9554589" y="7287584"/>
              <a:ext cx="5268471" cy="1569660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Visually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highlights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important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regions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in a heatmap using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gradients</a:t>
              </a:r>
              <a:endParaRPr 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7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FCE9-6118-466B-26E4-DAF3656E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DA46E7-F4BF-9655-7A78-2ECD15E2D45F}"/>
              </a:ext>
            </a:extLst>
          </p:cNvPr>
          <p:cNvSpPr txBox="1"/>
          <p:nvPr/>
        </p:nvSpPr>
        <p:spPr>
          <a:xfrm>
            <a:off x="1768492" y="612372"/>
            <a:ext cx="9517349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XAI Method: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SHAP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C8FFF5A-33DD-1AA9-12D6-D29C595496B4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713931-3C3E-9837-F174-E398F5A7954F}"/>
              </a:ext>
            </a:extLst>
          </p:cNvPr>
          <p:cNvGrpSpPr/>
          <p:nvPr/>
        </p:nvGrpSpPr>
        <p:grpSpPr>
          <a:xfrm>
            <a:off x="8273950" y="3133108"/>
            <a:ext cx="7829750" cy="1897532"/>
            <a:chOff x="10030841" y="6467270"/>
            <a:chExt cx="7829750" cy="1897532"/>
          </a:xfrm>
        </p:grpSpPr>
        <p:sp>
          <p:nvSpPr>
            <p:cNvPr id="15" name="Round Same Side Corner Rectangle 59">
              <a:extLst>
                <a:ext uri="{FF2B5EF4-FFF2-40B4-BE49-F238E27FC236}">
                  <a16:creationId xmlns:a16="http://schemas.microsoft.com/office/drawing/2014/main" id="{5DD247C5-6202-259C-DBDE-A0AF564C9AA2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apely 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dditive ex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lanations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F25798-AB68-346C-22D3-003728051774}"/>
                </a:ext>
              </a:extLst>
            </p:cNvPr>
            <p:cNvSpPr/>
            <p:nvPr/>
          </p:nvSpPr>
          <p:spPr>
            <a:xfrm>
              <a:off x="10030841" y="7287584"/>
              <a:ext cx="7829750" cy="107721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Explains predictions by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quantifying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the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contribution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 each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</a:t>
              </a:r>
              <a:endParaRPr 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5BB7A6-8BEE-770D-2839-7999A40E390D}"/>
                  </a:ext>
                </a:extLst>
              </p:cNvPr>
              <p:cNvSpPr/>
              <p:nvPr/>
            </p:nvSpPr>
            <p:spPr>
              <a:xfrm>
                <a:off x="8273950" y="5514967"/>
                <a:ext cx="7829750" cy="603216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It starts with a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Background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Value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Attributes each Feature with a SHAP Value, which represent contributions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The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sum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of all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SHAP Values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of all Features + the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Background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Value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Prediction: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sz="32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sz="32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kern="100" dirty="0">
                  <a:solidFill>
                    <a:schemeClr val="tx2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endParaRPr>
              </a:p>
              <a:p>
                <a:pPr algn="just"/>
                <a:endPara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5BB7A6-8BEE-770D-2839-7999A40E3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50" y="5514967"/>
                <a:ext cx="7829750" cy="6032164"/>
              </a:xfrm>
              <a:prstGeom prst="rect">
                <a:avLst/>
              </a:prstGeom>
              <a:blipFill>
                <a:blip r:embed="rId2"/>
                <a:stretch>
                  <a:fillRect l="-1946" t="-1314" r="-19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509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0087-DDAE-6F99-AEFF-B6BE7CAFB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547297-9D7A-5762-836C-EDA253C8FD69}"/>
              </a:ext>
            </a:extLst>
          </p:cNvPr>
          <p:cNvSpPr txBox="1"/>
          <p:nvPr/>
        </p:nvSpPr>
        <p:spPr>
          <a:xfrm>
            <a:off x="1768492" y="612372"/>
            <a:ext cx="9517349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XAI Method: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SHAP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01D84A6-6F87-5E63-8D05-612F76D24BC9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D4C7-C079-0591-D5AC-8D150931A245}"/>
              </a:ext>
            </a:extLst>
          </p:cNvPr>
          <p:cNvGrpSpPr/>
          <p:nvPr/>
        </p:nvGrpSpPr>
        <p:grpSpPr>
          <a:xfrm>
            <a:off x="1768492" y="3133108"/>
            <a:ext cx="7829750" cy="1897532"/>
            <a:chOff x="10030841" y="6467270"/>
            <a:chExt cx="7829750" cy="1897532"/>
          </a:xfrm>
        </p:grpSpPr>
        <p:sp>
          <p:nvSpPr>
            <p:cNvPr id="15" name="Round Same Side Corner Rectangle 59">
              <a:extLst>
                <a:ext uri="{FF2B5EF4-FFF2-40B4-BE49-F238E27FC236}">
                  <a16:creationId xmlns:a16="http://schemas.microsoft.com/office/drawing/2014/main" id="{CE9142FC-C905-B65B-39EB-3C97EF49B002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apely 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dditive ex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lanations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5CDBBB-7742-0CE8-101E-BDEAC2C1B54D}"/>
                </a:ext>
              </a:extLst>
            </p:cNvPr>
            <p:cNvSpPr/>
            <p:nvPr/>
          </p:nvSpPr>
          <p:spPr>
            <a:xfrm>
              <a:off x="10030841" y="7287584"/>
              <a:ext cx="7829750" cy="107721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Explains predictions by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quantifying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the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contribution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 each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</a:t>
              </a:r>
              <a:endParaRPr 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552C2C2-A368-2FF2-AF94-41997B621436}"/>
              </a:ext>
            </a:extLst>
          </p:cNvPr>
          <p:cNvSpPr/>
          <p:nvPr/>
        </p:nvSpPr>
        <p:spPr>
          <a:xfrm>
            <a:off x="12188825" y="3154069"/>
            <a:ext cx="7829750" cy="707886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40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en-US" sz="4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 the Iris Dataset:</a:t>
            </a:r>
            <a:endParaRPr lang="en-US" sz="4800" b="1" dirty="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1E51F0-B5A5-7355-7765-884535ECBFDF}"/>
              </a:ext>
            </a:extLst>
          </p:cNvPr>
          <p:cNvGrpSpPr/>
          <p:nvPr/>
        </p:nvGrpSpPr>
        <p:grpSpPr>
          <a:xfrm>
            <a:off x="12125238" y="6027003"/>
            <a:ext cx="10827890" cy="5403568"/>
            <a:chOff x="12125238" y="4921883"/>
            <a:chExt cx="10827890" cy="5403568"/>
          </a:xfrm>
        </p:grpSpPr>
        <p:pic>
          <p:nvPicPr>
            <p:cNvPr id="6" name="Picture 10">
              <a:extLst>
                <a:ext uri="{FF2B5EF4-FFF2-40B4-BE49-F238E27FC236}">
                  <a16:creationId xmlns:a16="http://schemas.microsoft.com/office/drawing/2014/main" id="{937FA195-C29C-DBC2-9404-C333AD9C7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8825" y="5514967"/>
              <a:ext cx="8763000" cy="351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1664C2-9E26-40D0-00E8-01DB54330616}"/>
                </a:ext>
              </a:extLst>
            </p:cNvPr>
            <p:cNvSpPr/>
            <p:nvPr/>
          </p:nvSpPr>
          <p:spPr>
            <a:xfrm>
              <a:off x="12125238" y="4921883"/>
              <a:ext cx="2468454" cy="830997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Final </a:t>
              </a:r>
              <a:r>
                <a:rPr lang="en-US" sz="2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Prediction</a:t>
              </a:r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(0 = </a:t>
              </a:r>
              <a:r>
                <a:rPr lang="en-US" sz="2400" dirty="0" err="1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Setosa</a:t>
              </a:r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)</a:t>
              </a:r>
              <a:endParaRPr lang="en-US" sz="32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27EEB7-A18E-8C07-5DA5-DBF145C29706}"/>
                </a:ext>
              </a:extLst>
            </p:cNvPr>
            <p:cNvSpPr/>
            <p:nvPr/>
          </p:nvSpPr>
          <p:spPr>
            <a:xfrm>
              <a:off x="18978670" y="9494454"/>
              <a:ext cx="2852629" cy="830997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Background</a:t>
              </a:r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Value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(1 = Versicolor)</a:t>
              </a:r>
              <a:endParaRPr lang="en-US" sz="32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056C96-DBD1-740A-F402-9FE2F97FE760}"/>
                </a:ext>
              </a:extLst>
            </p:cNvPr>
            <p:cNvSpPr/>
            <p:nvPr/>
          </p:nvSpPr>
          <p:spPr>
            <a:xfrm>
              <a:off x="20100499" y="6655502"/>
              <a:ext cx="2852629" cy="830997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SHAP</a:t>
              </a:r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Values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(Contribution)</a:t>
              </a:r>
              <a:endParaRPr lang="en-US" sz="32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BB138567-28A7-9000-4236-F42CF0F3AFE8}"/>
                </a:ext>
              </a:extLst>
            </p:cNvPr>
            <p:cNvSpPr/>
            <p:nvPr/>
          </p:nvSpPr>
          <p:spPr>
            <a:xfrm rot="16700323">
              <a:off x="14586580" y="5289838"/>
              <a:ext cx="192167" cy="724587"/>
            </a:xfrm>
            <a:prstGeom prst="downArrow">
              <a:avLst>
                <a:gd name="adj1" fmla="val 15759"/>
                <a:gd name="adj2" fmla="val 4688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514B4E3-E669-B845-1C74-27770B765614}"/>
                </a:ext>
              </a:extLst>
            </p:cNvPr>
            <p:cNvSpPr/>
            <p:nvPr/>
          </p:nvSpPr>
          <p:spPr>
            <a:xfrm rot="10800000">
              <a:off x="20283379" y="9029693"/>
              <a:ext cx="192167" cy="606505"/>
            </a:xfrm>
            <a:prstGeom prst="downArrow">
              <a:avLst>
                <a:gd name="adj1" fmla="val 15759"/>
                <a:gd name="adj2" fmla="val 46887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C5D6B3-6F42-394F-3619-4CAC64D6E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75546" y="6096000"/>
              <a:ext cx="0" cy="2072390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E8780CA-3008-C1FD-8874-BCCD780D4F2F}"/>
              </a:ext>
            </a:extLst>
          </p:cNvPr>
          <p:cNvSpPr/>
          <p:nvPr/>
        </p:nvSpPr>
        <p:spPr>
          <a:xfrm>
            <a:off x="13951976" y="4958404"/>
            <a:ext cx="7340481" cy="107721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Waterfall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Plot: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did we </a:t>
            </a:r>
            <a:r>
              <a:rPr lang="en-US" sz="32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from </a:t>
            </a:r>
            <a:r>
              <a:rPr lang="en-US" sz="3200" i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E[f(x)] to f(x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)?</a:t>
            </a:r>
            <a:endParaRPr lang="en-US" sz="4000" dirty="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80DFFE-9930-3F5F-81C5-2DCFD6D00027}"/>
                  </a:ext>
                </a:extLst>
              </p:cNvPr>
              <p:cNvSpPr/>
              <p:nvPr/>
            </p:nvSpPr>
            <p:spPr>
              <a:xfrm>
                <a:off x="1768492" y="5514967"/>
                <a:ext cx="7829750" cy="603216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It starts with a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Background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Value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Attributes each Feature with a SHAP Value, which represent contributions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The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sum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of all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SHAP Values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of all Features + the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Background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Value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Prediction: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sz="32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sz="32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kern="100" dirty="0">
                  <a:solidFill>
                    <a:schemeClr val="tx2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endParaRPr>
              </a:p>
              <a:p>
                <a:pPr algn="just"/>
                <a:endPara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80DFFE-9930-3F5F-81C5-2DCFD6D00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92" y="5514967"/>
                <a:ext cx="7829750" cy="6032164"/>
              </a:xfrm>
              <a:prstGeom prst="rect">
                <a:avLst/>
              </a:prstGeom>
              <a:blipFill>
                <a:blip r:embed="rId3"/>
                <a:stretch>
                  <a:fillRect l="-1946" t="-1314" r="-19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937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ABB7-A224-1B26-0466-739AEB806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7B23B1-9E00-A8CC-8392-82E693E2175B}"/>
              </a:ext>
            </a:extLst>
          </p:cNvPr>
          <p:cNvSpPr txBox="1"/>
          <p:nvPr/>
        </p:nvSpPr>
        <p:spPr>
          <a:xfrm>
            <a:off x="1768492" y="612372"/>
            <a:ext cx="9517349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XAI Method: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SHAP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B6C20B1-76CF-FEE1-BD1F-101374EFB02C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3874A5-82AA-52CC-E7AF-276106639D2C}"/>
              </a:ext>
            </a:extLst>
          </p:cNvPr>
          <p:cNvGrpSpPr/>
          <p:nvPr/>
        </p:nvGrpSpPr>
        <p:grpSpPr>
          <a:xfrm>
            <a:off x="1768492" y="3133108"/>
            <a:ext cx="7829750" cy="1897532"/>
            <a:chOff x="10030841" y="6467270"/>
            <a:chExt cx="7829750" cy="1897532"/>
          </a:xfrm>
        </p:grpSpPr>
        <p:sp>
          <p:nvSpPr>
            <p:cNvPr id="15" name="Round Same Side Corner Rectangle 59">
              <a:extLst>
                <a:ext uri="{FF2B5EF4-FFF2-40B4-BE49-F238E27FC236}">
                  <a16:creationId xmlns:a16="http://schemas.microsoft.com/office/drawing/2014/main" id="{0E832273-6573-E6A2-5448-76DDE59F0E7B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apely 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dditive ex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lanations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DE8EE3-6480-8340-9C5A-47A8288D8D41}"/>
                </a:ext>
              </a:extLst>
            </p:cNvPr>
            <p:cNvSpPr/>
            <p:nvPr/>
          </p:nvSpPr>
          <p:spPr>
            <a:xfrm>
              <a:off x="10030841" y="7287584"/>
              <a:ext cx="7829750" cy="107721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Explains predictions by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quantifying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the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contribution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 each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</a:t>
              </a:r>
              <a:endParaRPr 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D7E0471-423C-5240-2601-5040BC944E92}"/>
                  </a:ext>
                </a:extLst>
              </p:cNvPr>
              <p:cNvSpPr/>
              <p:nvPr/>
            </p:nvSpPr>
            <p:spPr>
              <a:xfrm>
                <a:off x="1768492" y="5514967"/>
                <a:ext cx="7829750" cy="603216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It starts with a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Background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Value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Attributes each Feature with a SHAP Value, which represent contributions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The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sum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of all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SHAP Values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of all Features + the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Background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Value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Prediction: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sz="32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sz="32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kern="100" dirty="0">
                  <a:solidFill>
                    <a:schemeClr val="tx2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endParaRPr>
              </a:p>
              <a:p>
                <a:pPr algn="just"/>
                <a:endPara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D7E0471-423C-5240-2601-5040BC944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92" y="5514967"/>
                <a:ext cx="7829750" cy="6032164"/>
              </a:xfrm>
              <a:prstGeom prst="rect">
                <a:avLst/>
              </a:prstGeom>
              <a:blipFill>
                <a:blip r:embed="rId2"/>
                <a:stretch>
                  <a:fillRect l="-1946" t="-1314" r="-19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490FB34-E6C1-4219-36F9-04B4D5373A09}"/>
              </a:ext>
            </a:extLst>
          </p:cNvPr>
          <p:cNvSpPr/>
          <p:nvPr/>
        </p:nvSpPr>
        <p:spPr>
          <a:xfrm>
            <a:off x="12188825" y="3154069"/>
            <a:ext cx="7829750" cy="707886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40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en-US" sz="4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 the Iris Dataset:</a:t>
            </a:r>
            <a:endParaRPr lang="en-US" sz="4800" b="1" dirty="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C0D67D35-2DAF-1FAE-7518-E8C15A0C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5" y="6324571"/>
            <a:ext cx="9059078" cy="375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9EDCD11-13EA-BE0F-A315-399BA0B85524}"/>
              </a:ext>
            </a:extLst>
          </p:cNvPr>
          <p:cNvSpPr/>
          <p:nvPr/>
        </p:nvSpPr>
        <p:spPr>
          <a:xfrm>
            <a:off x="13951976" y="4958404"/>
            <a:ext cx="7340481" cy="107721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Plot: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Global Feature </a:t>
            </a:r>
            <a:r>
              <a:rPr lang="en-US" sz="32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Importance</a:t>
            </a:r>
            <a:endParaRPr lang="en-US" sz="4000" dirty="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3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35881-2A6E-FABF-9DCF-78FE352A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04700-7140-5DD5-DC61-AF6D1A560749}"/>
              </a:ext>
            </a:extLst>
          </p:cNvPr>
          <p:cNvSpPr txBox="1"/>
          <p:nvPr/>
        </p:nvSpPr>
        <p:spPr>
          <a:xfrm>
            <a:off x="1768492" y="612372"/>
            <a:ext cx="9517349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XAI Method: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SHAP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8BF425D-918D-57F0-B4E0-5E41E5CDEB52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18D42A-B515-677D-3871-74C2C67FF917}"/>
              </a:ext>
            </a:extLst>
          </p:cNvPr>
          <p:cNvGrpSpPr/>
          <p:nvPr/>
        </p:nvGrpSpPr>
        <p:grpSpPr>
          <a:xfrm>
            <a:off x="1768492" y="3133108"/>
            <a:ext cx="7829750" cy="1897532"/>
            <a:chOff x="10030841" y="6467270"/>
            <a:chExt cx="7829750" cy="1897532"/>
          </a:xfrm>
        </p:grpSpPr>
        <p:sp>
          <p:nvSpPr>
            <p:cNvPr id="15" name="Round Same Side Corner Rectangle 59">
              <a:extLst>
                <a:ext uri="{FF2B5EF4-FFF2-40B4-BE49-F238E27FC236}">
                  <a16:creationId xmlns:a16="http://schemas.microsoft.com/office/drawing/2014/main" id="{D2B5D14F-31A5-BE7C-65F1-D029422E9046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apely 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dditive ex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lanations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BE355E-8E26-7B24-1B07-A8A301268B7E}"/>
                </a:ext>
              </a:extLst>
            </p:cNvPr>
            <p:cNvSpPr/>
            <p:nvPr/>
          </p:nvSpPr>
          <p:spPr>
            <a:xfrm>
              <a:off x="10030841" y="7287584"/>
              <a:ext cx="7829750" cy="107721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Explains predictions by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quantifying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the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contribution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 each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</a:t>
              </a:r>
              <a:endParaRPr 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072D42-7918-6D6B-8255-09E6114B95E2}"/>
                  </a:ext>
                </a:extLst>
              </p:cNvPr>
              <p:cNvSpPr/>
              <p:nvPr/>
            </p:nvSpPr>
            <p:spPr>
              <a:xfrm>
                <a:off x="1768492" y="5514967"/>
                <a:ext cx="7829750" cy="603216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It starts with a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Background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Value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Attributes each Feature with a SHAP Value, which represent contributions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endPara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The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sum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of all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SHAP Values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of all Features + the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Background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Value</a:t>
                </a:r>
                <a:r>
                  <a:rPr lang="en-US" sz="32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</a:t>
                </a:r>
                <a:r>
                  <a:rPr lang="en-US" sz="3200" dirty="0">
                    <a:solidFill>
                      <a:schemeClr val="accent4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Prediction: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200" b="0" i="1" kern="100" smtClean="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kern="1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a:rPr lang="en-US" sz="3200" i="1" kern="1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 kern="1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ϕ</m:t>
                              </m:r>
                            </m:e>
                            <m:sub>
                              <m:r>
                                <a:rPr lang="en-US" sz="3200" i="1" kern="1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kern="100" dirty="0">
                  <a:solidFill>
                    <a:schemeClr val="tx2"/>
                  </a:solidFill>
                  <a:effectLst/>
                  <a:latin typeface="Segoe UI" panose="020B0502040204020203" pitchFamily="34" charset="0"/>
                  <a:ea typeface="Calibri" panose="020F0502020204030204" pitchFamily="34" charset="0"/>
                </a:endParaRPr>
              </a:p>
              <a:p>
                <a:pPr algn="just"/>
                <a:endParaRPr lang="en-US" sz="40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4072D42-7918-6D6B-8255-09E6114B9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92" y="5514967"/>
                <a:ext cx="7829750" cy="6032164"/>
              </a:xfrm>
              <a:prstGeom prst="rect">
                <a:avLst/>
              </a:prstGeom>
              <a:blipFill>
                <a:blip r:embed="rId2"/>
                <a:stretch>
                  <a:fillRect l="-1946" t="-1314" r="-19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F0BEE09-64B4-38E0-E0A4-FECAE7AFD2FF}"/>
              </a:ext>
            </a:extLst>
          </p:cNvPr>
          <p:cNvSpPr/>
          <p:nvPr/>
        </p:nvSpPr>
        <p:spPr>
          <a:xfrm>
            <a:off x="12188825" y="3154069"/>
            <a:ext cx="7829750" cy="707886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4000" b="1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</a:t>
            </a:r>
            <a:r>
              <a:rPr lang="en-US" sz="40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on the Iris Dataset:</a:t>
            </a:r>
            <a:endParaRPr lang="en-US" sz="4800" b="1" dirty="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9F0A44-19F5-0D08-E7C6-4D6972D7BBC3}"/>
              </a:ext>
            </a:extLst>
          </p:cNvPr>
          <p:cNvSpPr/>
          <p:nvPr/>
        </p:nvSpPr>
        <p:spPr>
          <a:xfrm>
            <a:off x="13951976" y="4958404"/>
            <a:ext cx="7340481" cy="1077218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Summary</a:t>
            </a:r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Plot: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Predictions </a:t>
            </a:r>
            <a:r>
              <a:rPr lang="en-US" sz="32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</a:t>
            </a:r>
            <a:endParaRPr lang="en-US" sz="4000" dirty="0">
              <a:solidFill>
                <a:schemeClr val="accent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125CACC7-6A7A-D242-9E58-17353B25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841" y="6337075"/>
            <a:ext cx="11237081" cy="438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35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8CFBA-D5B0-CB16-813B-2195CD961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EBA9E9-F907-9683-6AB9-F5D702E29D1B}"/>
              </a:ext>
            </a:extLst>
          </p:cNvPr>
          <p:cNvSpPr txBox="1"/>
          <p:nvPr/>
        </p:nvSpPr>
        <p:spPr>
          <a:xfrm>
            <a:off x="1768492" y="612372"/>
            <a:ext cx="9517349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XAI Method: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SHAP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D38364D-17B5-A793-4C86-E045F3560638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FDE1F8-E150-9D5D-8B15-403D29AA9864}"/>
              </a:ext>
            </a:extLst>
          </p:cNvPr>
          <p:cNvGrpSpPr/>
          <p:nvPr/>
        </p:nvGrpSpPr>
        <p:grpSpPr>
          <a:xfrm>
            <a:off x="1768492" y="5909234"/>
            <a:ext cx="7829750" cy="1897532"/>
            <a:chOff x="10030841" y="6467270"/>
            <a:chExt cx="7829750" cy="1897532"/>
          </a:xfrm>
        </p:grpSpPr>
        <p:sp>
          <p:nvSpPr>
            <p:cNvPr id="15" name="Round Same Side Corner Rectangle 59">
              <a:extLst>
                <a:ext uri="{FF2B5EF4-FFF2-40B4-BE49-F238E27FC236}">
                  <a16:creationId xmlns:a16="http://schemas.microsoft.com/office/drawing/2014/main" id="{CF092DA4-A897-6728-6369-1A45A3186FAB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apely 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dditive ex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lanations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93B6BB-8131-B28A-BEF5-4DDF58896D45}"/>
                </a:ext>
              </a:extLst>
            </p:cNvPr>
            <p:cNvSpPr/>
            <p:nvPr/>
          </p:nvSpPr>
          <p:spPr>
            <a:xfrm>
              <a:off x="10030841" y="7287584"/>
              <a:ext cx="7829750" cy="107721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Explains predictions by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quantifying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the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contribution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 each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</a:t>
              </a:r>
              <a:endParaRPr 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CFE282-E468-437C-B3C9-63F05FB7CD10}"/>
              </a:ext>
            </a:extLst>
          </p:cNvPr>
          <p:cNvGrpSpPr/>
          <p:nvPr/>
        </p:nvGrpSpPr>
        <p:grpSpPr>
          <a:xfrm>
            <a:off x="14886731" y="5873189"/>
            <a:ext cx="6818695" cy="1969621"/>
            <a:chOff x="10201009" y="5573663"/>
            <a:chExt cx="6818695" cy="1969621"/>
          </a:xfrm>
        </p:grpSpPr>
        <p:sp>
          <p:nvSpPr>
            <p:cNvPr id="7" name="Folded Corner 3">
              <a:extLst>
                <a:ext uri="{FF2B5EF4-FFF2-40B4-BE49-F238E27FC236}">
                  <a16:creationId xmlns:a16="http://schemas.microsoft.com/office/drawing/2014/main" id="{BE507E94-F156-1808-C8DD-CB97E7FB893F}"/>
                </a:ext>
              </a:extLst>
            </p:cNvPr>
            <p:cNvSpPr/>
            <p:nvPr/>
          </p:nvSpPr>
          <p:spPr>
            <a:xfrm>
              <a:off x="10201009" y="5573663"/>
              <a:ext cx="6818694" cy="1962843"/>
            </a:xfrm>
            <a:prstGeom prst="foldedCorner">
              <a:avLst>
                <a:gd name="adj" fmla="val 257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177430-F95E-1D27-FB01-2B0F63425B76}"/>
                </a:ext>
              </a:extLst>
            </p:cNvPr>
            <p:cNvSpPr/>
            <p:nvPr/>
          </p:nvSpPr>
          <p:spPr>
            <a:xfrm>
              <a:off x="10270529" y="5597514"/>
              <a:ext cx="6749175" cy="1938992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rgbClr val="FC0D1B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Limitation:</a:t>
              </a:r>
            </a:p>
            <a:p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Not designed for </a:t>
              </a:r>
              <a:r>
                <a:rPr lang="en-US" sz="4000" dirty="0">
                  <a:solidFill>
                    <a:srgbClr val="FC0D1B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Time Series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or </a:t>
              </a:r>
              <a:r>
                <a:rPr lang="en-US" sz="4000" dirty="0">
                  <a:solidFill>
                    <a:srgbClr val="FC0D1B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Sequential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</a:t>
              </a:r>
              <a:endParaRPr lang="en-US" sz="48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08B133-BABC-2F90-F6EB-D95593FC536F}"/>
                </a:ext>
              </a:extLst>
            </p:cNvPr>
            <p:cNvSpPr/>
            <p:nvPr/>
          </p:nvSpPr>
          <p:spPr>
            <a:xfrm>
              <a:off x="10204020" y="5580441"/>
              <a:ext cx="69518" cy="1962843"/>
            </a:xfrm>
            <a:prstGeom prst="rect">
              <a:avLst/>
            </a:prstGeom>
            <a:solidFill>
              <a:srgbClr val="FC0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D87ED77-DEA5-59E1-34C2-21E4E10D0F5C}"/>
              </a:ext>
            </a:extLst>
          </p:cNvPr>
          <p:cNvSpPr/>
          <p:nvPr/>
        </p:nvSpPr>
        <p:spPr>
          <a:xfrm rot="16200000">
            <a:off x="11210644" y="5222611"/>
            <a:ext cx="1956363" cy="3378692"/>
          </a:xfrm>
          <a:prstGeom prst="downArrow">
            <a:avLst>
              <a:gd name="adj1" fmla="val 15759"/>
              <a:gd name="adj2" fmla="val 46887"/>
            </a:avLst>
          </a:prstGeom>
          <a:solidFill>
            <a:srgbClr val="FF0000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D1C0F61-3A0B-A84C-54B2-5866AFB36CE4}"/>
              </a:ext>
            </a:extLst>
          </p:cNvPr>
          <p:cNvSpPr/>
          <p:nvPr/>
        </p:nvSpPr>
        <p:spPr>
          <a:xfrm rot="16200000">
            <a:off x="25522644" y="5222611"/>
            <a:ext cx="1956363" cy="3378692"/>
          </a:xfrm>
          <a:prstGeom prst="downArrow">
            <a:avLst>
              <a:gd name="adj1" fmla="val 15759"/>
              <a:gd name="adj2" fmla="val 4688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27E286-47B3-20FF-CCE3-13016DF5946A}"/>
              </a:ext>
            </a:extLst>
          </p:cNvPr>
          <p:cNvGrpSpPr/>
          <p:nvPr/>
        </p:nvGrpSpPr>
        <p:grpSpPr>
          <a:xfrm>
            <a:off x="29532681" y="5876577"/>
            <a:ext cx="6818695" cy="1969621"/>
            <a:chOff x="10201009" y="5573663"/>
            <a:chExt cx="6818695" cy="1969621"/>
          </a:xfrm>
        </p:grpSpPr>
        <p:sp>
          <p:nvSpPr>
            <p:cNvPr id="21" name="Folded Corner 3">
              <a:extLst>
                <a:ext uri="{FF2B5EF4-FFF2-40B4-BE49-F238E27FC236}">
                  <a16:creationId xmlns:a16="http://schemas.microsoft.com/office/drawing/2014/main" id="{1DEE7E9A-D50B-AF9B-7235-520705D006BC}"/>
                </a:ext>
              </a:extLst>
            </p:cNvPr>
            <p:cNvSpPr/>
            <p:nvPr/>
          </p:nvSpPr>
          <p:spPr>
            <a:xfrm>
              <a:off x="10201009" y="5573663"/>
              <a:ext cx="6818694" cy="1962843"/>
            </a:xfrm>
            <a:prstGeom prst="foldedCorner">
              <a:avLst>
                <a:gd name="adj" fmla="val 257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B2C278-9105-A5A3-C345-C8B19191DC82}"/>
                </a:ext>
              </a:extLst>
            </p:cNvPr>
            <p:cNvSpPr/>
            <p:nvPr/>
          </p:nvSpPr>
          <p:spPr>
            <a:xfrm>
              <a:off x="10270529" y="5597514"/>
              <a:ext cx="6749175" cy="1938992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Objective:</a:t>
              </a:r>
            </a:p>
            <a:p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Apply SHAP to Time Series Data, Asses, and </a:t>
              </a:r>
              <a:r>
                <a:rPr lang="en-US" sz="4000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Improve</a:t>
              </a:r>
              <a:endParaRPr lang="en-US" sz="48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5DFCE1-7892-BB51-B460-735F38DDC38A}"/>
                </a:ext>
              </a:extLst>
            </p:cNvPr>
            <p:cNvSpPr/>
            <p:nvPr/>
          </p:nvSpPr>
          <p:spPr>
            <a:xfrm>
              <a:off x="10204020" y="5580441"/>
              <a:ext cx="69518" cy="1962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03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70693-0136-2C5B-831A-98DC7B1E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98304A-0C76-F941-7009-6743E1EDEB75}"/>
              </a:ext>
            </a:extLst>
          </p:cNvPr>
          <p:cNvSpPr txBox="1"/>
          <p:nvPr/>
        </p:nvSpPr>
        <p:spPr>
          <a:xfrm>
            <a:off x="1768492" y="612372"/>
            <a:ext cx="9517349" cy="132343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Poppins" pitchFamily="2" charset="77"/>
              </a:rPr>
              <a:t>XAI Method: </a:t>
            </a:r>
            <a:r>
              <a:rPr lang="en-US" sz="8000" b="1" dirty="0">
                <a:solidFill>
                  <a:schemeClr val="accent3"/>
                </a:solidFill>
                <a:latin typeface="Poppins" pitchFamily="2" charset="77"/>
              </a:rPr>
              <a:t>SHAP</a:t>
            </a:r>
            <a:endParaRPr lang="en-US" sz="4800" dirty="0">
              <a:solidFill>
                <a:schemeClr val="accent3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A6B52D5-7A67-EC04-C0A4-F0D78D8ED49F}"/>
              </a:ext>
            </a:extLst>
          </p:cNvPr>
          <p:cNvSpPr txBox="1">
            <a:spLocks/>
          </p:cNvSpPr>
          <p:nvPr/>
        </p:nvSpPr>
        <p:spPr>
          <a:xfrm>
            <a:off x="2720185" y="10936140"/>
            <a:ext cx="2690447" cy="4944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rgbClr val="737572"/>
              </a:solidFill>
              <a:latin typeface="Lato Ligh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72BFE7E-8C73-7DDB-9948-87523AD1B8DB}"/>
              </a:ext>
            </a:extLst>
          </p:cNvPr>
          <p:cNvGrpSpPr/>
          <p:nvPr/>
        </p:nvGrpSpPr>
        <p:grpSpPr>
          <a:xfrm>
            <a:off x="-11918606" y="5909234"/>
            <a:ext cx="7829750" cy="1897532"/>
            <a:chOff x="10030841" y="6467270"/>
            <a:chExt cx="7829750" cy="1897532"/>
          </a:xfrm>
        </p:grpSpPr>
        <p:sp>
          <p:nvSpPr>
            <p:cNvPr id="15" name="Round Same Side Corner Rectangle 59">
              <a:extLst>
                <a:ext uri="{FF2B5EF4-FFF2-40B4-BE49-F238E27FC236}">
                  <a16:creationId xmlns:a16="http://schemas.microsoft.com/office/drawing/2014/main" id="{BA37562F-94FE-87B5-0D6C-457F4F8A50DA}"/>
                </a:ext>
              </a:extLst>
            </p:cNvPr>
            <p:cNvSpPr/>
            <p:nvPr/>
          </p:nvSpPr>
          <p:spPr>
            <a:xfrm>
              <a:off x="10030841" y="6467270"/>
              <a:ext cx="7829750" cy="749808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9419" tIns="109710" rIns="219419" bIns="109710" rtlCol="0" anchor="ctr"/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apely 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dditive ex</a:t>
              </a:r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</a:t>
              </a:r>
              <a:r>
                <a:rPr lang="en-US" sz="4000" b="1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lanations</a:t>
              </a:r>
              <a:endParaRPr lang="bg-BG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E0931E-BC9B-C46C-E276-D1FAA7C28C44}"/>
                </a:ext>
              </a:extLst>
            </p:cNvPr>
            <p:cNvSpPr/>
            <p:nvPr/>
          </p:nvSpPr>
          <p:spPr>
            <a:xfrm>
              <a:off x="10030841" y="7287584"/>
              <a:ext cx="7829750" cy="1077218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Explains predictions by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quantifying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the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contribution</a:t>
              </a:r>
              <a:r>
                <a:rPr lang="en-US" sz="3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of each </a:t>
              </a:r>
              <a:r>
                <a:rPr lang="en-US" sz="3200" dirty="0">
                  <a:solidFill>
                    <a:schemeClr val="accent4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feature</a:t>
              </a:r>
              <a:endParaRPr lang="en-US" sz="4000" dirty="0">
                <a:solidFill>
                  <a:schemeClr val="accent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2ADFD5-7B23-9422-E921-4AB9A8A7BE8E}"/>
              </a:ext>
            </a:extLst>
          </p:cNvPr>
          <p:cNvGrpSpPr/>
          <p:nvPr/>
        </p:nvGrpSpPr>
        <p:grpSpPr>
          <a:xfrm>
            <a:off x="1841021" y="5873189"/>
            <a:ext cx="6818695" cy="1969621"/>
            <a:chOff x="10201009" y="5573663"/>
            <a:chExt cx="6818695" cy="1969621"/>
          </a:xfrm>
        </p:grpSpPr>
        <p:sp>
          <p:nvSpPr>
            <p:cNvPr id="7" name="Folded Corner 3">
              <a:extLst>
                <a:ext uri="{FF2B5EF4-FFF2-40B4-BE49-F238E27FC236}">
                  <a16:creationId xmlns:a16="http://schemas.microsoft.com/office/drawing/2014/main" id="{3AAA0B44-5C28-FBF1-E783-141E5E97C402}"/>
                </a:ext>
              </a:extLst>
            </p:cNvPr>
            <p:cNvSpPr/>
            <p:nvPr/>
          </p:nvSpPr>
          <p:spPr>
            <a:xfrm>
              <a:off x="10201009" y="5573663"/>
              <a:ext cx="6818694" cy="1962843"/>
            </a:xfrm>
            <a:prstGeom prst="foldedCorner">
              <a:avLst>
                <a:gd name="adj" fmla="val 257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D57D04-13F6-172F-35FC-0479449495AD}"/>
                </a:ext>
              </a:extLst>
            </p:cNvPr>
            <p:cNvSpPr/>
            <p:nvPr/>
          </p:nvSpPr>
          <p:spPr>
            <a:xfrm>
              <a:off x="10270529" y="5597514"/>
              <a:ext cx="6749175" cy="1938992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rgbClr val="FC0D1B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Limitation:</a:t>
              </a:r>
            </a:p>
            <a:p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Not designed for </a:t>
              </a:r>
              <a:r>
                <a:rPr lang="en-US" sz="4000" dirty="0">
                  <a:solidFill>
                    <a:srgbClr val="FC0D1B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Time Series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or </a:t>
              </a:r>
              <a:r>
                <a:rPr lang="en-US" sz="4000" dirty="0">
                  <a:solidFill>
                    <a:srgbClr val="FC0D1B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Sequential</a:t>
              </a:r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</a:t>
              </a:r>
              <a:endParaRPr lang="en-US" sz="48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4D6C75-F7CB-CD1D-46B0-12C79C95744B}"/>
                </a:ext>
              </a:extLst>
            </p:cNvPr>
            <p:cNvSpPr/>
            <p:nvPr/>
          </p:nvSpPr>
          <p:spPr>
            <a:xfrm>
              <a:off x="10204020" y="5580441"/>
              <a:ext cx="69518" cy="1962843"/>
            </a:xfrm>
            <a:prstGeom prst="rect">
              <a:avLst/>
            </a:prstGeom>
            <a:solidFill>
              <a:srgbClr val="FC0D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2C351EA3-E2DB-4C16-2C28-ADE1C7E5C976}"/>
              </a:ext>
            </a:extLst>
          </p:cNvPr>
          <p:cNvSpPr/>
          <p:nvPr/>
        </p:nvSpPr>
        <p:spPr>
          <a:xfrm rot="16200000">
            <a:off x="-2838888" y="5222611"/>
            <a:ext cx="1956363" cy="3378692"/>
          </a:xfrm>
          <a:prstGeom prst="downArrow">
            <a:avLst>
              <a:gd name="adj1" fmla="val 15759"/>
              <a:gd name="adj2" fmla="val 46887"/>
            </a:avLst>
          </a:prstGeom>
          <a:solidFill>
            <a:srgbClr val="FF0000"/>
          </a:solidFill>
          <a:ln>
            <a:solidFill>
              <a:srgbClr val="FC0D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3642C3A-7947-BE46-9ACC-6081B7DB3377}"/>
              </a:ext>
            </a:extLst>
          </p:cNvPr>
          <p:cNvSpPr/>
          <p:nvPr/>
        </p:nvSpPr>
        <p:spPr>
          <a:xfrm rot="16200000">
            <a:off x="11210644" y="5222611"/>
            <a:ext cx="1956363" cy="3378692"/>
          </a:xfrm>
          <a:prstGeom prst="downArrow">
            <a:avLst>
              <a:gd name="adj1" fmla="val 15759"/>
              <a:gd name="adj2" fmla="val 4688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82FCB-DE42-283C-B7A0-CF3F2BA6530C}"/>
              </a:ext>
            </a:extLst>
          </p:cNvPr>
          <p:cNvGrpSpPr/>
          <p:nvPr/>
        </p:nvGrpSpPr>
        <p:grpSpPr>
          <a:xfrm>
            <a:off x="15645406" y="5876577"/>
            <a:ext cx="6818695" cy="1969621"/>
            <a:chOff x="10201009" y="5573663"/>
            <a:chExt cx="6818695" cy="1969621"/>
          </a:xfrm>
        </p:grpSpPr>
        <p:sp>
          <p:nvSpPr>
            <p:cNvPr id="21" name="Folded Corner 3">
              <a:extLst>
                <a:ext uri="{FF2B5EF4-FFF2-40B4-BE49-F238E27FC236}">
                  <a16:creationId xmlns:a16="http://schemas.microsoft.com/office/drawing/2014/main" id="{11A0653C-FE7F-4754-7DFD-773EFA4A0EB8}"/>
                </a:ext>
              </a:extLst>
            </p:cNvPr>
            <p:cNvSpPr/>
            <p:nvPr/>
          </p:nvSpPr>
          <p:spPr>
            <a:xfrm>
              <a:off x="10201009" y="5573663"/>
              <a:ext cx="6818694" cy="1962843"/>
            </a:xfrm>
            <a:prstGeom prst="foldedCorner">
              <a:avLst>
                <a:gd name="adj" fmla="val 257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E84E59-3BE8-47EE-1CE6-B9F5C91D59B0}"/>
                </a:ext>
              </a:extLst>
            </p:cNvPr>
            <p:cNvSpPr/>
            <p:nvPr/>
          </p:nvSpPr>
          <p:spPr>
            <a:xfrm>
              <a:off x="10270529" y="5597514"/>
              <a:ext cx="6749175" cy="1938992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4000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Objective:</a:t>
              </a:r>
            </a:p>
            <a:p>
              <a:r>
                <a:rPr lang="en-US" sz="40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Apply SHAP to Time Series Data, Asses, and </a:t>
              </a:r>
              <a:r>
                <a:rPr lang="en-US" sz="4000" dirty="0">
                  <a:solidFill>
                    <a:schemeClr val="accent3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Improve</a:t>
              </a:r>
              <a:endParaRPr lang="en-US" sz="4800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C65685-451A-5037-B1B0-24DED17D36A2}"/>
                </a:ext>
              </a:extLst>
            </p:cNvPr>
            <p:cNvSpPr/>
            <p:nvPr/>
          </p:nvSpPr>
          <p:spPr>
            <a:xfrm>
              <a:off x="10204020" y="5580441"/>
              <a:ext cx="69518" cy="1962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564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GPIA - Theme 01 - Light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29DCE"/>
      </a:accent1>
      <a:accent2>
        <a:srgbClr val="37A7B6"/>
      </a:accent2>
      <a:accent3>
        <a:srgbClr val="63C08A"/>
      </a:accent3>
      <a:accent4>
        <a:srgbClr val="8ED75E"/>
      </a:accent4>
      <a:accent5>
        <a:srgbClr val="A5E348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85911</TotalTime>
  <Words>827</Words>
  <Application>Microsoft Office PowerPoint</Application>
  <PresentationFormat>Custom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Lato</vt:lpstr>
      <vt:lpstr>Lato Light</vt:lpstr>
      <vt:lpstr>Poppins</vt:lpstr>
      <vt:lpstr>Poppins Light</vt:lpstr>
      <vt:lpstr>Poppins Medium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Nawaf Altahini</cp:lastModifiedBy>
  <cp:revision>15254</cp:revision>
  <dcterms:created xsi:type="dcterms:W3CDTF">2014-11-12T21:47:38Z</dcterms:created>
  <dcterms:modified xsi:type="dcterms:W3CDTF">2025-05-04T13:34:42Z</dcterms:modified>
  <cp:category/>
</cp:coreProperties>
</file>