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8" r:id="rId3"/>
    <p:sldId id="311" r:id="rId4"/>
    <p:sldId id="259" r:id="rId5"/>
    <p:sldId id="308" r:id="rId6"/>
    <p:sldId id="280" r:id="rId7"/>
    <p:sldId id="309" r:id="rId8"/>
    <p:sldId id="310" r:id="rId9"/>
    <p:sldId id="312" r:id="rId10"/>
    <p:sldId id="316" r:id="rId11"/>
    <p:sldId id="260" r:id="rId12"/>
    <p:sldId id="267" r:id="rId13"/>
    <p:sldId id="322" r:id="rId14"/>
    <p:sldId id="263" r:id="rId15"/>
    <p:sldId id="325" r:id="rId16"/>
    <p:sldId id="289" r:id="rId17"/>
    <p:sldId id="323" r:id="rId18"/>
    <p:sldId id="324" r:id="rId19"/>
    <p:sldId id="261" r:id="rId20"/>
    <p:sldId id="262" r:id="rId21"/>
  </p:sldIdLst>
  <p:sldSz cx="9144000" cy="5143500" type="screen16x9"/>
  <p:notesSz cx="6858000" cy="9144000"/>
  <p:embeddedFontLst>
    <p:embeddedFont>
      <p:font typeface="Anaheim" pitchFamily="2" charset="77"/>
      <p:regular r:id="rId23"/>
      <p:bold r:id="rId24"/>
      <p:italic r:id="rId25"/>
      <p:boldItalic r:id="rId26"/>
    </p:embeddedFont>
    <p:embeddedFont>
      <p:font typeface="Barlow Medium" panose="020F0502020204030204" pitchFamily="34" charset="0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  <p:embeddedFont>
      <p:font typeface="Montserrat ExtraBold" panose="020F0502020204030204" pitchFamily="34" charset="0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07877D-EC89-496A-B0A8-6C56D119736A}">
  <a:tblStyle styleId="{6607877D-EC89-496A-B0A8-6C56D1197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7e2457aca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7e2457aca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e80e8c384d_0_1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e80e8c384d_0_1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71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e7e2457aca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e7e2457aca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e80e8c384d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e80e8c384d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e9308cf4da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e9308cf4da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2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e9308cf4da_0_1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e9308cf4da_0_1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e9308cf4da_0_1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e9308cf4da_0_1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46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4" name="Google Shape;6064;ge939f2a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5" name="Google Shape;6065;ge939f2a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4" name="Google Shape;6064;ge939f2a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5" name="Google Shape;6065;ge939f2a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485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e9308cf4da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e9308cf4da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706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7f514b21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7f514b21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e7e2457aca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e7e2457aca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e7f514b2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e7f514b2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e9308cf4da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e9308cf4da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88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1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e9308cf4da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e9308cf4da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3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60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e9308cf4da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e9308cf4da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82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10" name="Google Shape;10;p2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14" name="Google Shape;14;p2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rot="4742926">
            <a:off x="1252958" y="4077910"/>
            <a:ext cx="1635442" cy="2692406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846483" y="-93750"/>
            <a:ext cx="4344451" cy="1894653"/>
          </a:xfrm>
          <a:custGeom>
            <a:avLst/>
            <a:gdLst/>
            <a:ahLst/>
            <a:cxnLst/>
            <a:rect l="l" t="t" r="r" b="b"/>
            <a:pathLst>
              <a:path w="16622" h="7249" extrusionOk="0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7120405">
            <a:off x="6601558" y="-1833531"/>
            <a:ext cx="1241876" cy="473707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 rot="10800000" flipH="1">
            <a:off x="-303375" y="4184097"/>
            <a:ext cx="3810004" cy="1019100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10800000">
            <a:off x="6289137" y="4617547"/>
            <a:ext cx="2901790" cy="584477"/>
          </a:xfrm>
          <a:custGeom>
            <a:avLst/>
            <a:gdLst/>
            <a:ahLst/>
            <a:cxnLst/>
            <a:rect l="l" t="t" r="r" b="b"/>
            <a:pathLst>
              <a:path w="9935" h="2001" extrusionOk="0">
                <a:moveTo>
                  <a:pt x="1" y="0"/>
                </a:moveTo>
                <a:lnTo>
                  <a:pt x="1" y="919"/>
                </a:lnTo>
                <a:cubicBezTo>
                  <a:pt x="956" y="1683"/>
                  <a:pt x="2327" y="2000"/>
                  <a:pt x="3659" y="2000"/>
                </a:cubicBezTo>
                <a:cubicBezTo>
                  <a:pt x="4624" y="2000"/>
                  <a:pt x="5569" y="1833"/>
                  <a:pt x="6320" y="1548"/>
                </a:cubicBezTo>
                <a:cubicBezTo>
                  <a:pt x="7628" y="1058"/>
                  <a:pt x="8716" y="390"/>
                  <a:pt x="993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685975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685975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idx="2"/>
          </p:nvPr>
        </p:nvSpPr>
        <p:spPr>
          <a:xfrm>
            <a:off x="5780553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5780553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4"/>
          </p:nvPr>
        </p:nvSpPr>
        <p:spPr>
          <a:xfrm>
            <a:off x="1685975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1685975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 idx="6"/>
          </p:nvPr>
        </p:nvSpPr>
        <p:spPr>
          <a:xfrm>
            <a:off x="5780553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7"/>
          </p:nvPr>
        </p:nvSpPr>
        <p:spPr>
          <a:xfrm>
            <a:off x="5780553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5091876">
            <a:off x="-192492" y="2492413"/>
            <a:ext cx="3041475" cy="5006975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4875094" flipH="1">
            <a:off x="8116848" y="3215333"/>
            <a:ext cx="3041467" cy="500696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 rot="5002590">
            <a:off x="5777414" y="-2030426"/>
            <a:ext cx="3201136" cy="5712053"/>
            <a:chOff x="-358775" y="-1557516"/>
            <a:chExt cx="2319307" cy="4138533"/>
          </a:xfrm>
        </p:grpSpPr>
        <p:sp>
          <p:nvSpPr>
            <p:cNvPr id="197" name="Google Shape;197;p21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7200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/>
          </p:nvPr>
        </p:nvSpPr>
        <p:spPr>
          <a:xfrm>
            <a:off x="332825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3"/>
          </p:nvPr>
        </p:nvSpPr>
        <p:spPr>
          <a:xfrm>
            <a:off x="332825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4"/>
          </p:nvPr>
        </p:nvSpPr>
        <p:spPr>
          <a:xfrm>
            <a:off x="7200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6"/>
          </p:nvPr>
        </p:nvSpPr>
        <p:spPr>
          <a:xfrm>
            <a:off x="332825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7"/>
          </p:nvPr>
        </p:nvSpPr>
        <p:spPr>
          <a:xfrm>
            <a:off x="332825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8"/>
          </p:nvPr>
        </p:nvSpPr>
        <p:spPr>
          <a:xfrm>
            <a:off x="59365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9"/>
          </p:nvPr>
        </p:nvSpPr>
        <p:spPr>
          <a:xfrm>
            <a:off x="59365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13"/>
          </p:nvPr>
        </p:nvSpPr>
        <p:spPr>
          <a:xfrm>
            <a:off x="59365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4"/>
          </p:nvPr>
        </p:nvSpPr>
        <p:spPr>
          <a:xfrm>
            <a:off x="59365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5">
  <p:cSld name="TITLE_ONLY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 rot="-6057068">
            <a:off x="7030179" y="-1569871"/>
            <a:ext cx="1931043" cy="31790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flipH="1">
            <a:off x="7282575" y="-57500"/>
            <a:ext cx="1908208" cy="2150069"/>
          </a:xfrm>
          <a:custGeom>
            <a:avLst/>
            <a:gdLst/>
            <a:ahLst/>
            <a:cxnLst/>
            <a:rect l="l" t="t" r="r" b="b"/>
            <a:pathLst>
              <a:path w="10083" h="11361" extrusionOk="0">
                <a:moveTo>
                  <a:pt x="0" y="0"/>
                </a:moveTo>
                <a:lnTo>
                  <a:pt x="0" y="11361"/>
                </a:lnTo>
                <a:cubicBezTo>
                  <a:pt x="1378" y="10782"/>
                  <a:pt x="2426" y="9394"/>
                  <a:pt x="3145" y="8116"/>
                </a:cubicBezTo>
                <a:cubicBezTo>
                  <a:pt x="3574" y="7377"/>
                  <a:pt x="3884" y="6599"/>
                  <a:pt x="4532" y="5990"/>
                </a:cubicBezTo>
                <a:cubicBezTo>
                  <a:pt x="5221" y="5301"/>
                  <a:pt x="6090" y="4822"/>
                  <a:pt x="6868" y="4173"/>
                </a:cubicBezTo>
                <a:cubicBezTo>
                  <a:pt x="8276" y="3005"/>
                  <a:pt x="9404" y="1587"/>
                  <a:pt x="10083" y="0"/>
                </a:cubicBez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 flipH="1">
            <a:off x="-79654" y="4095501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 rot="6331911">
            <a:off x="1165299" y="3095912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 rot="6277938" flipH="1">
            <a:off x="6869051" y="-2363738"/>
            <a:ext cx="1341084" cy="51155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 flipH="1">
            <a:off x="3307211" y="-65232"/>
            <a:ext cx="6002140" cy="3000920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 rot="10800000" flipH="1">
            <a:off x="6489404" y="-107642"/>
            <a:ext cx="2839832" cy="4115271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2700000">
            <a:off x="6202567" y="-1724201"/>
            <a:ext cx="1842358" cy="702749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4993722">
            <a:off x="5996092" y="-1699254"/>
            <a:ext cx="3271684" cy="538591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flipH="1">
            <a:off x="-87489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 rot="6380546">
            <a:off x="2406160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 rot="-3854172">
            <a:off x="6503279" y="-1938028"/>
            <a:ext cx="1651749" cy="630050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 rot="10800000">
            <a:off x="-169838" y="-77263"/>
            <a:ext cx="9390038" cy="2867979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/>
          <p:nvPr/>
        </p:nvSpPr>
        <p:spPr>
          <a:xfrm rot="4875070">
            <a:off x="6097212" y="-1402866"/>
            <a:ext cx="2463876" cy="405611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"/>
          <p:cNvSpPr/>
          <p:nvPr/>
        </p:nvSpPr>
        <p:spPr>
          <a:xfrm rot="5924928" flipH="1">
            <a:off x="495682" y="-1923523"/>
            <a:ext cx="3344755" cy="5506200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rot="2951333">
            <a:off x="1417093" y="-366452"/>
            <a:ext cx="9605418" cy="10377671"/>
            <a:chOff x="3514023" y="-902672"/>
            <a:chExt cx="6659371" cy="7194769"/>
          </a:xfrm>
        </p:grpSpPr>
        <p:sp>
          <p:nvSpPr>
            <p:cNvPr id="21" name="Google Shape;21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2360619">
              <a:off x="5706476" y="-62890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-7539154">
            <a:off x="-1792294" y="-3096558"/>
            <a:ext cx="5598332" cy="5609099"/>
            <a:chOff x="2972591" y="525889"/>
            <a:chExt cx="6659371" cy="6672179"/>
          </a:xfrm>
        </p:grpSpPr>
        <p:sp>
          <p:nvSpPr>
            <p:cNvPr id="25" name="Google Shape;25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2691862">
              <a:off x="4901933" y="548894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360619">
              <a:off x="5027471" y="795276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 rot="-4500011">
            <a:off x="4752514" y="-4018791"/>
            <a:ext cx="2091802" cy="797907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2752521"/>
            <a:ext cx="4360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60" name="Google Shape;60;p7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63" name="Google Shape;63;p7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560125"/>
            <a:ext cx="38784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720000" y="1826425"/>
            <a:ext cx="3322200" cy="27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AutoNum type="arabicPeriod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69" name="Google Shape;69;p8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73" name="Google Shape;73;p8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715100" y="1521600"/>
            <a:ext cx="53406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 rot="-6061824" flipH="1">
            <a:off x="792013" y="1211884"/>
            <a:ext cx="7615474" cy="10130072"/>
            <a:chOff x="5882120" y="-127202"/>
            <a:chExt cx="5176085" cy="6885207"/>
          </a:xfrm>
        </p:grpSpPr>
        <p:sp>
          <p:nvSpPr>
            <p:cNvPr id="79" name="Google Shape;79;p9"/>
            <p:cNvSpPr/>
            <p:nvPr/>
          </p:nvSpPr>
          <p:spPr>
            <a:xfrm rot="-470448">
              <a:off x="6706888" y="386152"/>
              <a:ext cx="1408523" cy="6305252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 rot="8324103" flipH="1">
            <a:off x="4358713" y="-4205318"/>
            <a:ext cx="8308436" cy="8326222"/>
            <a:chOff x="3329909" y="-684041"/>
            <a:chExt cx="7207367" cy="7222796"/>
          </a:xfrm>
        </p:grpSpPr>
        <p:sp>
          <p:nvSpPr>
            <p:cNvPr id="83" name="Google Shape;83;p9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2691862">
              <a:off x="5533249" y="-774147"/>
              <a:ext cx="2800688" cy="7403007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2360619">
              <a:off x="5785401" y="526738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720000" y="1314425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720000" y="2144104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3"/>
          <p:cNvGrpSpPr/>
          <p:nvPr/>
        </p:nvGrpSpPr>
        <p:grpSpPr>
          <a:xfrm rot="5400000" flipH="1">
            <a:off x="7572425" y="2222032"/>
            <a:ext cx="2319307" cy="4138533"/>
            <a:chOff x="-358775" y="-1557516"/>
            <a:chExt cx="2319307" cy="4138533"/>
          </a:xfrm>
        </p:grpSpPr>
        <p:sp>
          <p:nvSpPr>
            <p:cNvPr id="105" name="Google Shape;105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 rot="-4728518">
            <a:off x="3416326" y="-3920931"/>
            <a:ext cx="7030751" cy="6887558"/>
            <a:chOff x="3442406" y="-122446"/>
            <a:chExt cx="6233783" cy="6106821"/>
          </a:xfrm>
        </p:grpSpPr>
        <p:sp>
          <p:nvSpPr>
            <p:cNvPr id="108" name="Google Shape;108;p13"/>
            <p:cNvSpPr/>
            <p:nvPr/>
          </p:nvSpPr>
          <p:spPr>
            <a:xfrm rot="141446">
              <a:off x="5075910" y="827354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2818977">
              <a:off x="5024927" y="99658"/>
              <a:ext cx="3068741" cy="5662613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2646068">
              <a:off x="5595227" y="373454"/>
              <a:ext cx="1450236" cy="5531852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12" name="Google Shape;112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726450" y="17427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 hasCustomPrompt="1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/>
          </p:nvPr>
        </p:nvSpPr>
        <p:spPr>
          <a:xfrm>
            <a:off x="541455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 hasCustomPrompt="1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1726450" y="34559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8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54145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5100" y="324292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5100" y="1350223"/>
            <a:ext cx="51966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 flipH="1">
            <a:off x="-76157" y="-1084208"/>
            <a:ext cx="9220159" cy="2816093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8999999" flipH="1">
            <a:off x="6273526" y="-2255795"/>
            <a:ext cx="2886238" cy="4751419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6300018" flipH="1">
            <a:off x="5667004" y="-2769430"/>
            <a:ext cx="1621880" cy="61865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 flipH="1">
            <a:off x="-178908" y="3958605"/>
            <a:ext cx="2727958" cy="136391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 rot="8100000">
            <a:off x="395811" y="2882597"/>
            <a:ext cx="837338" cy="31938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59" name="Google Shape;159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8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162" name="Google Shape;162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7200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47589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6" r:id="rId10"/>
    <p:sldLayoutId id="2147483667" r:id="rId11"/>
    <p:sldLayoutId id="2147483672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ctrTitle"/>
          </p:nvPr>
        </p:nvSpPr>
        <p:spPr>
          <a:xfrm>
            <a:off x="223937" y="1293882"/>
            <a:ext cx="6238407" cy="1042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b="0" dirty="0"/>
              <a:t>Squat Assessment Using Pose Estimation:</a:t>
            </a:r>
            <a:br>
              <a:rPr lang="en-US" sz="2000" b="0" dirty="0"/>
            </a:br>
            <a:r>
              <a:rPr lang="en-US" sz="2000" b="0" dirty="0"/>
              <a:t>A Rule-Based Framework for Fitness Applications</a:t>
            </a:r>
            <a:endParaRPr sz="2000" b="0" dirty="0">
              <a:solidFill>
                <a:srgbClr val="254789"/>
              </a:solidFill>
            </a:endParaRPr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1"/>
          </p:nvPr>
        </p:nvSpPr>
        <p:spPr>
          <a:xfrm>
            <a:off x="357038" y="2847489"/>
            <a:ext cx="3485046" cy="959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Haya Aldawsari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by: </a:t>
            </a:r>
            <a:r>
              <a:rPr lang="en-US" dirty="0"/>
              <a:t>Dr. Muzammil Behzad</a:t>
            </a:r>
            <a:endParaRPr dirty="0"/>
          </a:p>
        </p:txBody>
      </p:sp>
      <p:pic>
        <p:nvPicPr>
          <p:cNvPr id="1026" name="Picture 2" descr="King Fahd University of Petroleum and Minerals - Wikipedia">
            <a:extLst>
              <a:ext uri="{FF2B5EF4-FFF2-40B4-BE49-F238E27FC236}">
                <a16:creationId xmlns:a16="http://schemas.microsoft.com/office/drawing/2014/main" id="{786337A3-D0D5-152D-FB10-668EAF5F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11" y="0"/>
            <a:ext cx="1449214" cy="14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oogle Shape;637;p31">
            <a:extLst>
              <a:ext uri="{FF2B5EF4-FFF2-40B4-BE49-F238E27FC236}">
                <a16:creationId xmlns:a16="http://schemas.microsoft.com/office/drawing/2014/main" id="{841F28B9-7BCD-5598-D7A7-6099C351A3DE}"/>
              </a:ext>
            </a:extLst>
          </p:cNvPr>
          <p:cNvGrpSpPr/>
          <p:nvPr/>
        </p:nvGrpSpPr>
        <p:grpSpPr>
          <a:xfrm>
            <a:off x="4935015" y="1992022"/>
            <a:ext cx="3911637" cy="2698305"/>
            <a:chOff x="451225" y="1560100"/>
            <a:chExt cx="3866400" cy="2667100"/>
          </a:xfrm>
        </p:grpSpPr>
        <p:sp>
          <p:nvSpPr>
            <p:cNvPr id="1041" name="Google Shape;638;p31">
              <a:extLst>
                <a:ext uri="{FF2B5EF4-FFF2-40B4-BE49-F238E27FC236}">
                  <a16:creationId xmlns:a16="http://schemas.microsoft.com/office/drawing/2014/main" id="{8CF78286-1387-D5A9-78A7-D43D08E6B7E7}"/>
                </a:ext>
              </a:extLst>
            </p:cNvPr>
            <p:cNvSpPr/>
            <p:nvPr/>
          </p:nvSpPr>
          <p:spPr>
            <a:xfrm>
              <a:off x="2216500" y="1560100"/>
              <a:ext cx="485750" cy="329925"/>
            </a:xfrm>
            <a:custGeom>
              <a:avLst/>
              <a:gdLst/>
              <a:ahLst/>
              <a:cxnLst/>
              <a:rect l="l" t="t" r="r" b="b"/>
              <a:pathLst>
                <a:path w="19430" h="13197" extrusionOk="0">
                  <a:moveTo>
                    <a:pt x="16644" y="0"/>
                  </a:moveTo>
                  <a:cubicBezTo>
                    <a:pt x="16107" y="0"/>
                    <a:pt x="15418" y="313"/>
                    <a:pt x="14683" y="1009"/>
                  </a:cubicBezTo>
                  <a:lnTo>
                    <a:pt x="13763" y="1930"/>
                  </a:lnTo>
                  <a:cubicBezTo>
                    <a:pt x="13763" y="1930"/>
                    <a:pt x="11719" y="1063"/>
                    <a:pt x="8917" y="1063"/>
                  </a:cubicBezTo>
                  <a:cubicBezTo>
                    <a:pt x="7563" y="1063"/>
                    <a:pt x="6033" y="1265"/>
                    <a:pt x="4471" y="1864"/>
                  </a:cubicBezTo>
                  <a:cubicBezTo>
                    <a:pt x="4618" y="1149"/>
                    <a:pt x="4498" y="777"/>
                    <a:pt x="4294" y="777"/>
                  </a:cubicBezTo>
                  <a:cubicBezTo>
                    <a:pt x="4074" y="777"/>
                    <a:pt x="3755" y="1215"/>
                    <a:pt x="3572" y="2127"/>
                  </a:cubicBezTo>
                  <a:cubicBezTo>
                    <a:pt x="1381" y="2215"/>
                    <a:pt x="0" y="2478"/>
                    <a:pt x="2038" y="3332"/>
                  </a:cubicBezTo>
                  <a:cubicBezTo>
                    <a:pt x="1797" y="5305"/>
                    <a:pt x="1030" y="8373"/>
                    <a:pt x="2498" y="12164"/>
                  </a:cubicBezTo>
                  <a:cubicBezTo>
                    <a:pt x="4920" y="12952"/>
                    <a:pt x="7311" y="13197"/>
                    <a:pt x="9347" y="13197"/>
                  </a:cubicBezTo>
                  <a:cubicBezTo>
                    <a:pt x="12690" y="13197"/>
                    <a:pt x="15078" y="12537"/>
                    <a:pt x="15078" y="12537"/>
                  </a:cubicBezTo>
                  <a:cubicBezTo>
                    <a:pt x="15078" y="12537"/>
                    <a:pt x="16415" y="10148"/>
                    <a:pt x="16415" y="7277"/>
                  </a:cubicBezTo>
                  <a:cubicBezTo>
                    <a:pt x="16415" y="7277"/>
                    <a:pt x="16458" y="7288"/>
                    <a:pt x="16545" y="7288"/>
                  </a:cubicBezTo>
                  <a:cubicBezTo>
                    <a:pt x="16798" y="7288"/>
                    <a:pt x="17417" y="7191"/>
                    <a:pt x="18365" y="6422"/>
                  </a:cubicBezTo>
                  <a:cubicBezTo>
                    <a:pt x="19429" y="5582"/>
                    <a:pt x="18918" y="4328"/>
                    <a:pt x="17334" y="4328"/>
                  </a:cubicBezTo>
                  <a:cubicBezTo>
                    <a:pt x="17059" y="4328"/>
                    <a:pt x="16752" y="4366"/>
                    <a:pt x="16415" y="4450"/>
                  </a:cubicBezTo>
                  <a:cubicBezTo>
                    <a:pt x="18348" y="1805"/>
                    <a:pt x="17934" y="0"/>
                    <a:pt x="16644" y="0"/>
                  </a:cubicBezTo>
                  <a:close/>
                </a:path>
              </a:pathLst>
            </a:custGeom>
            <a:solidFill>
              <a:srgbClr val="280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639;p31">
              <a:extLst>
                <a:ext uri="{FF2B5EF4-FFF2-40B4-BE49-F238E27FC236}">
                  <a16:creationId xmlns:a16="http://schemas.microsoft.com/office/drawing/2014/main" id="{D685D38E-0014-829B-F5CC-B0FF67CE2BD2}"/>
                </a:ext>
              </a:extLst>
            </p:cNvPr>
            <p:cNvSpPr/>
            <p:nvPr/>
          </p:nvSpPr>
          <p:spPr>
            <a:xfrm>
              <a:off x="2328250" y="1560900"/>
              <a:ext cx="374750" cy="320300"/>
            </a:xfrm>
            <a:custGeom>
              <a:avLst/>
              <a:gdLst/>
              <a:ahLst/>
              <a:cxnLst/>
              <a:rect l="l" t="t" r="r" b="b"/>
              <a:pathLst>
                <a:path w="14990" h="12812" extrusionOk="0">
                  <a:moveTo>
                    <a:pt x="12172" y="0"/>
                  </a:moveTo>
                  <a:cubicBezTo>
                    <a:pt x="11635" y="0"/>
                    <a:pt x="10947" y="311"/>
                    <a:pt x="10213" y="999"/>
                  </a:cubicBezTo>
                  <a:lnTo>
                    <a:pt x="9293" y="1942"/>
                  </a:lnTo>
                  <a:cubicBezTo>
                    <a:pt x="9293" y="1942"/>
                    <a:pt x="7234" y="1058"/>
                    <a:pt x="4415" y="1058"/>
                  </a:cubicBezTo>
                  <a:cubicBezTo>
                    <a:pt x="3070" y="1058"/>
                    <a:pt x="1551" y="1259"/>
                    <a:pt x="1" y="1854"/>
                  </a:cubicBezTo>
                  <a:cubicBezTo>
                    <a:pt x="1" y="1854"/>
                    <a:pt x="39" y="1853"/>
                    <a:pt x="109" y="1853"/>
                  </a:cubicBezTo>
                  <a:cubicBezTo>
                    <a:pt x="973" y="1853"/>
                    <a:pt x="6745" y="1928"/>
                    <a:pt x="8022" y="3914"/>
                  </a:cubicBezTo>
                  <a:cubicBezTo>
                    <a:pt x="8899" y="3066"/>
                    <a:pt x="9703" y="2625"/>
                    <a:pt x="10197" y="2625"/>
                  </a:cubicBezTo>
                  <a:cubicBezTo>
                    <a:pt x="10815" y="2625"/>
                    <a:pt x="10950" y="3311"/>
                    <a:pt x="10147" y="4747"/>
                  </a:cubicBezTo>
                  <a:cubicBezTo>
                    <a:pt x="10175" y="4745"/>
                    <a:pt x="10202" y="4745"/>
                    <a:pt x="10227" y="4745"/>
                  </a:cubicBezTo>
                  <a:cubicBezTo>
                    <a:pt x="11365" y="4745"/>
                    <a:pt x="10143" y="6167"/>
                    <a:pt x="7956" y="6982"/>
                  </a:cubicBezTo>
                  <a:cubicBezTo>
                    <a:pt x="6049" y="7661"/>
                    <a:pt x="8460" y="11584"/>
                    <a:pt x="9293" y="12811"/>
                  </a:cubicBezTo>
                  <a:cubicBezTo>
                    <a:pt x="10147" y="12680"/>
                    <a:pt x="10608" y="12527"/>
                    <a:pt x="10608" y="12527"/>
                  </a:cubicBezTo>
                  <a:cubicBezTo>
                    <a:pt x="10608" y="12527"/>
                    <a:pt x="11923" y="10160"/>
                    <a:pt x="11923" y="7311"/>
                  </a:cubicBezTo>
                  <a:cubicBezTo>
                    <a:pt x="11923" y="7311"/>
                    <a:pt x="11960" y="7319"/>
                    <a:pt x="12032" y="7319"/>
                  </a:cubicBezTo>
                  <a:cubicBezTo>
                    <a:pt x="12272" y="7319"/>
                    <a:pt x="12899" y="7229"/>
                    <a:pt x="13873" y="6456"/>
                  </a:cubicBezTo>
                  <a:cubicBezTo>
                    <a:pt x="14990" y="5600"/>
                    <a:pt x="14463" y="4333"/>
                    <a:pt x="12882" y="4333"/>
                  </a:cubicBezTo>
                  <a:cubicBezTo>
                    <a:pt x="12602" y="4333"/>
                    <a:pt x="12288" y="4373"/>
                    <a:pt x="11945" y="4462"/>
                  </a:cubicBezTo>
                  <a:cubicBezTo>
                    <a:pt x="13880" y="1799"/>
                    <a:pt x="13464" y="0"/>
                    <a:pt x="12172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640;p31">
              <a:extLst>
                <a:ext uri="{FF2B5EF4-FFF2-40B4-BE49-F238E27FC236}">
                  <a16:creationId xmlns:a16="http://schemas.microsoft.com/office/drawing/2014/main" id="{C654A4C8-EDEC-57A2-7C4C-842996195DE9}"/>
                </a:ext>
              </a:extLst>
            </p:cNvPr>
            <p:cNvSpPr/>
            <p:nvPr/>
          </p:nvSpPr>
          <p:spPr>
            <a:xfrm>
              <a:off x="2652050" y="3409750"/>
              <a:ext cx="109600" cy="93150"/>
            </a:xfrm>
            <a:custGeom>
              <a:avLst/>
              <a:gdLst/>
              <a:ahLst/>
              <a:cxnLst/>
              <a:rect l="l" t="t" r="r" b="b"/>
              <a:pathLst>
                <a:path w="4384" h="3726" extrusionOk="0">
                  <a:moveTo>
                    <a:pt x="2565" y="0"/>
                  </a:moveTo>
                  <a:cubicBezTo>
                    <a:pt x="2565" y="0"/>
                    <a:pt x="1" y="504"/>
                    <a:pt x="395" y="3726"/>
                  </a:cubicBezTo>
                  <a:lnTo>
                    <a:pt x="4384" y="3397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641;p31">
              <a:extLst>
                <a:ext uri="{FF2B5EF4-FFF2-40B4-BE49-F238E27FC236}">
                  <a16:creationId xmlns:a16="http://schemas.microsoft.com/office/drawing/2014/main" id="{9CBC8B00-1431-BD29-4863-684337ED121B}"/>
                </a:ext>
              </a:extLst>
            </p:cNvPr>
            <p:cNvSpPr/>
            <p:nvPr/>
          </p:nvSpPr>
          <p:spPr>
            <a:xfrm>
              <a:off x="2117875" y="3409750"/>
              <a:ext cx="109600" cy="93150"/>
            </a:xfrm>
            <a:custGeom>
              <a:avLst/>
              <a:gdLst/>
              <a:ahLst/>
              <a:cxnLst/>
              <a:rect l="l" t="t" r="r" b="b"/>
              <a:pathLst>
                <a:path w="4384" h="3726" extrusionOk="0">
                  <a:moveTo>
                    <a:pt x="1841" y="0"/>
                  </a:moveTo>
                  <a:lnTo>
                    <a:pt x="0" y="3397"/>
                  </a:lnTo>
                  <a:lnTo>
                    <a:pt x="4011" y="3726"/>
                  </a:lnTo>
                  <a:cubicBezTo>
                    <a:pt x="4383" y="504"/>
                    <a:pt x="1841" y="0"/>
                    <a:pt x="1841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642;p31">
              <a:extLst>
                <a:ext uri="{FF2B5EF4-FFF2-40B4-BE49-F238E27FC236}">
                  <a16:creationId xmlns:a16="http://schemas.microsoft.com/office/drawing/2014/main" id="{31F0F2D4-81A6-EEFF-3B18-00FC7AEB999A}"/>
                </a:ext>
              </a:extLst>
            </p:cNvPr>
            <p:cNvSpPr/>
            <p:nvPr/>
          </p:nvSpPr>
          <p:spPr>
            <a:xfrm>
              <a:off x="1194700" y="4080900"/>
              <a:ext cx="2505475" cy="63025"/>
            </a:xfrm>
            <a:custGeom>
              <a:avLst/>
              <a:gdLst/>
              <a:ahLst/>
              <a:cxnLst/>
              <a:rect l="l" t="t" r="r" b="b"/>
              <a:pathLst>
                <a:path w="100219" h="2521" extrusionOk="0">
                  <a:moveTo>
                    <a:pt x="50120" y="0"/>
                  </a:moveTo>
                  <a:cubicBezTo>
                    <a:pt x="22442" y="0"/>
                    <a:pt x="1" y="548"/>
                    <a:pt x="1" y="1249"/>
                  </a:cubicBezTo>
                  <a:cubicBezTo>
                    <a:pt x="1" y="1951"/>
                    <a:pt x="22442" y="2520"/>
                    <a:pt x="50120" y="2520"/>
                  </a:cubicBezTo>
                  <a:cubicBezTo>
                    <a:pt x="77777" y="2520"/>
                    <a:pt x="100218" y="1973"/>
                    <a:pt x="100218" y="1249"/>
                  </a:cubicBezTo>
                  <a:cubicBezTo>
                    <a:pt x="100218" y="570"/>
                    <a:pt x="77799" y="0"/>
                    <a:pt x="5012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643;p31">
              <a:extLst>
                <a:ext uri="{FF2B5EF4-FFF2-40B4-BE49-F238E27FC236}">
                  <a16:creationId xmlns:a16="http://schemas.microsoft.com/office/drawing/2014/main" id="{C7116759-8162-7D2B-12C2-0C305FDB074A}"/>
                </a:ext>
              </a:extLst>
            </p:cNvPr>
            <p:cNvSpPr/>
            <p:nvPr/>
          </p:nvSpPr>
          <p:spPr>
            <a:xfrm>
              <a:off x="1396325" y="2880500"/>
              <a:ext cx="1045375" cy="1064550"/>
            </a:xfrm>
            <a:custGeom>
              <a:avLst/>
              <a:gdLst/>
              <a:ahLst/>
              <a:cxnLst/>
              <a:rect l="l" t="t" r="r" b="b"/>
              <a:pathLst>
                <a:path w="41815" h="42582" extrusionOk="0">
                  <a:moveTo>
                    <a:pt x="41814" y="0"/>
                  </a:moveTo>
                  <a:lnTo>
                    <a:pt x="30616" y="921"/>
                  </a:lnTo>
                  <a:lnTo>
                    <a:pt x="28643" y="3857"/>
                  </a:lnTo>
                  <a:cubicBezTo>
                    <a:pt x="28643" y="3857"/>
                    <a:pt x="8109" y="6356"/>
                    <a:pt x="4055" y="8810"/>
                  </a:cubicBezTo>
                  <a:cubicBezTo>
                    <a:pt x="0" y="11309"/>
                    <a:pt x="5479" y="42581"/>
                    <a:pt x="5479" y="42581"/>
                  </a:cubicBezTo>
                  <a:lnTo>
                    <a:pt x="18212" y="42581"/>
                  </a:lnTo>
                  <a:lnTo>
                    <a:pt x="15078" y="20535"/>
                  </a:lnTo>
                  <a:cubicBezTo>
                    <a:pt x="15078" y="20535"/>
                    <a:pt x="35349" y="19877"/>
                    <a:pt x="41814" y="17335"/>
                  </a:cubicBezTo>
                  <a:lnTo>
                    <a:pt x="41814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644;p31">
              <a:extLst>
                <a:ext uri="{FF2B5EF4-FFF2-40B4-BE49-F238E27FC236}">
                  <a16:creationId xmlns:a16="http://schemas.microsoft.com/office/drawing/2014/main" id="{CCD4D3DB-0F74-6728-058A-58C7A685579D}"/>
                </a:ext>
              </a:extLst>
            </p:cNvPr>
            <p:cNvSpPr/>
            <p:nvPr/>
          </p:nvSpPr>
          <p:spPr>
            <a:xfrm>
              <a:off x="1769975" y="2880500"/>
              <a:ext cx="671175" cy="511200"/>
            </a:xfrm>
            <a:custGeom>
              <a:avLst/>
              <a:gdLst/>
              <a:ahLst/>
              <a:cxnLst/>
              <a:rect l="l" t="t" r="r" b="b"/>
              <a:pathLst>
                <a:path w="26847" h="20448" extrusionOk="0">
                  <a:moveTo>
                    <a:pt x="26846" y="0"/>
                  </a:moveTo>
                  <a:lnTo>
                    <a:pt x="15670" y="921"/>
                  </a:lnTo>
                  <a:lnTo>
                    <a:pt x="13697" y="3857"/>
                  </a:lnTo>
                  <a:cubicBezTo>
                    <a:pt x="13697" y="3857"/>
                    <a:pt x="6663" y="4712"/>
                    <a:pt x="0" y="5896"/>
                  </a:cubicBezTo>
                  <a:cubicBezTo>
                    <a:pt x="2104" y="11528"/>
                    <a:pt x="2389" y="17839"/>
                    <a:pt x="2389" y="20447"/>
                  </a:cubicBezTo>
                  <a:cubicBezTo>
                    <a:pt x="7890" y="20184"/>
                    <a:pt x="21740" y="19351"/>
                    <a:pt x="26846" y="17335"/>
                  </a:cubicBezTo>
                  <a:lnTo>
                    <a:pt x="26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645;p31">
              <a:extLst>
                <a:ext uri="{FF2B5EF4-FFF2-40B4-BE49-F238E27FC236}">
                  <a16:creationId xmlns:a16="http://schemas.microsoft.com/office/drawing/2014/main" id="{02F6B9D3-1B82-26AE-B74F-43FABBBD56EF}"/>
                </a:ext>
              </a:extLst>
            </p:cNvPr>
            <p:cNvSpPr/>
            <p:nvPr/>
          </p:nvSpPr>
          <p:spPr>
            <a:xfrm>
              <a:off x="1458775" y="3050350"/>
              <a:ext cx="212600" cy="247650"/>
            </a:xfrm>
            <a:custGeom>
              <a:avLst/>
              <a:gdLst/>
              <a:ahLst/>
              <a:cxnLst/>
              <a:rect l="l" t="t" r="r" b="b"/>
              <a:pathLst>
                <a:path w="8504" h="9906" extrusionOk="0">
                  <a:moveTo>
                    <a:pt x="8022" y="0"/>
                  </a:moveTo>
                  <a:cubicBezTo>
                    <a:pt x="5085" y="614"/>
                    <a:pt x="2674" y="1337"/>
                    <a:pt x="1535" y="2016"/>
                  </a:cubicBezTo>
                  <a:cubicBezTo>
                    <a:pt x="373" y="2718"/>
                    <a:pt x="1" y="5808"/>
                    <a:pt x="23" y="9796"/>
                  </a:cubicBezTo>
                  <a:cubicBezTo>
                    <a:pt x="439" y="9884"/>
                    <a:pt x="812" y="9906"/>
                    <a:pt x="1228" y="9906"/>
                  </a:cubicBezTo>
                  <a:cubicBezTo>
                    <a:pt x="5260" y="9906"/>
                    <a:pt x="8504" y="6640"/>
                    <a:pt x="8504" y="2630"/>
                  </a:cubicBezTo>
                  <a:cubicBezTo>
                    <a:pt x="8504" y="1688"/>
                    <a:pt x="8328" y="811"/>
                    <a:pt x="8022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646;p31">
              <a:extLst>
                <a:ext uri="{FF2B5EF4-FFF2-40B4-BE49-F238E27FC236}">
                  <a16:creationId xmlns:a16="http://schemas.microsoft.com/office/drawing/2014/main" id="{F88E58F1-9308-879B-39D0-313CFA590DFD}"/>
                </a:ext>
              </a:extLst>
            </p:cNvPr>
            <p:cNvSpPr/>
            <p:nvPr/>
          </p:nvSpPr>
          <p:spPr>
            <a:xfrm>
              <a:off x="1763400" y="3313875"/>
              <a:ext cx="9325" cy="80000"/>
            </a:xfrm>
            <a:custGeom>
              <a:avLst/>
              <a:gdLst/>
              <a:ahLst/>
              <a:cxnLst/>
              <a:rect l="l" t="t" r="r" b="b"/>
              <a:pathLst>
                <a:path w="373" h="3200" fill="none" extrusionOk="0">
                  <a:moveTo>
                    <a:pt x="373" y="3200"/>
                  </a:moveTo>
                  <a:lnTo>
                    <a:pt x="0" y="0"/>
                  </a:lnTo>
                </a:path>
              </a:pathLst>
            </a:custGeom>
            <a:noFill/>
            <a:ln w="4925" cap="flat" cmpd="sng">
              <a:solidFill>
                <a:srgbClr val="56221C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647;p31">
              <a:extLst>
                <a:ext uri="{FF2B5EF4-FFF2-40B4-BE49-F238E27FC236}">
                  <a16:creationId xmlns:a16="http://schemas.microsoft.com/office/drawing/2014/main" id="{750E02A7-5757-2A55-08B2-FBD47BAAF324}"/>
                </a:ext>
              </a:extLst>
            </p:cNvPr>
            <p:cNvSpPr/>
            <p:nvPr/>
          </p:nvSpPr>
          <p:spPr>
            <a:xfrm>
              <a:off x="1505900" y="3773525"/>
              <a:ext cx="344625" cy="171525"/>
            </a:xfrm>
            <a:custGeom>
              <a:avLst/>
              <a:gdLst/>
              <a:ahLst/>
              <a:cxnLst/>
              <a:rect l="l" t="t" r="r" b="b"/>
              <a:pathLst>
                <a:path w="13785" h="6861" extrusionOk="0">
                  <a:moveTo>
                    <a:pt x="0" y="1"/>
                  </a:moveTo>
                  <a:cubicBezTo>
                    <a:pt x="570" y="4011"/>
                    <a:pt x="1074" y="6860"/>
                    <a:pt x="1074" y="6860"/>
                  </a:cubicBezTo>
                  <a:lnTo>
                    <a:pt x="13785" y="6860"/>
                  </a:lnTo>
                  <a:lnTo>
                    <a:pt x="128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648;p31">
              <a:extLst>
                <a:ext uri="{FF2B5EF4-FFF2-40B4-BE49-F238E27FC236}">
                  <a16:creationId xmlns:a16="http://schemas.microsoft.com/office/drawing/2014/main" id="{09370D22-401A-5D65-E95F-5EE36A121C81}"/>
                </a:ext>
              </a:extLst>
            </p:cNvPr>
            <p:cNvSpPr/>
            <p:nvPr/>
          </p:nvSpPr>
          <p:spPr>
            <a:xfrm>
              <a:off x="1508625" y="3796550"/>
              <a:ext cx="325475" cy="30700"/>
            </a:xfrm>
            <a:custGeom>
              <a:avLst/>
              <a:gdLst/>
              <a:ahLst/>
              <a:cxnLst/>
              <a:rect l="l" t="t" r="r" b="b"/>
              <a:pathLst>
                <a:path w="13019" h="1228" extrusionOk="0">
                  <a:moveTo>
                    <a:pt x="1" y="0"/>
                  </a:moveTo>
                  <a:cubicBezTo>
                    <a:pt x="89" y="439"/>
                    <a:pt x="132" y="855"/>
                    <a:pt x="198" y="1228"/>
                  </a:cubicBezTo>
                  <a:lnTo>
                    <a:pt x="13018" y="1228"/>
                  </a:lnTo>
                  <a:lnTo>
                    <a:pt x="12821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649;p31">
              <a:extLst>
                <a:ext uri="{FF2B5EF4-FFF2-40B4-BE49-F238E27FC236}">
                  <a16:creationId xmlns:a16="http://schemas.microsoft.com/office/drawing/2014/main" id="{9CB8540B-37ED-456D-BF08-8A6F2AC88161}"/>
                </a:ext>
              </a:extLst>
            </p:cNvPr>
            <p:cNvSpPr/>
            <p:nvPr/>
          </p:nvSpPr>
          <p:spPr>
            <a:xfrm>
              <a:off x="2364425" y="2880500"/>
              <a:ext cx="76725" cy="343550"/>
            </a:xfrm>
            <a:custGeom>
              <a:avLst/>
              <a:gdLst/>
              <a:ahLst/>
              <a:cxnLst/>
              <a:rect l="l" t="t" r="r" b="b"/>
              <a:pathLst>
                <a:path w="3069" h="13742" extrusionOk="0">
                  <a:moveTo>
                    <a:pt x="3046" y="0"/>
                  </a:moveTo>
                  <a:lnTo>
                    <a:pt x="0" y="241"/>
                  </a:lnTo>
                  <a:cubicBezTo>
                    <a:pt x="110" y="1819"/>
                    <a:pt x="789" y="10147"/>
                    <a:pt x="3024" y="13653"/>
                  </a:cubicBezTo>
                  <a:cubicBezTo>
                    <a:pt x="3046" y="13697"/>
                    <a:pt x="3046" y="13719"/>
                    <a:pt x="3068" y="13741"/>
                  </a:cubicBezTo>
                  <a:cubicBezTo>
                    <a:pt x="3068" y="1491"/>
                    <a:pt x="3068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650;p31">
              <a:extLst>
                <a:ext uri="{FF2B5EF4-FFF2-40B4-BE49-F238E27FC236}">
                  <a16:creationId xmlns:a16="http://schemas.microsoft.com/office/drawing/2014/main" id="{1C81F06C-A850-E15E-C938-8274284EC764}"/>
                </a:ext>
              </a:extLst>
            </p:cNvPr>
            <p:cNvSpPr/>
            <p:nvPr/>
          </p:nvSpPr>
          <p:spPr>
            <a:xfrm>
              <a:off x="1825850" y="3221825"/>
              <a:ext cx="614200" cy="70700"/>
            </a:xfrm>
            <a:custGeom>
              <a:avLst/>
              <a:gdLst/>
              <a:ahLst/>
              <a:cxnLst/>
              <a:rect l="l" t="t" r="r" b="b"/>
              <a:pathLst>
                <a:path w="24568" h="2828" fill="none" extrusionOk="0">
                  <a:moveTo>
                    <a:pt x="24567" y="0"/>
                  </a:moveTo>
                  <a:cubicBezTo>
                    <a:pt x="24567" y="0"/>
                    <a:pt x="8986" y="2740"/>
                    <a:pt x="1" y="2828"/>
                  </a:cubicBezTo>
                </a:path>
              </a:pathLst>
            </a:custGeom>
            <a:noFill/>
            <a:ln w="5475" cap="flat" cmpd="sng">
              <a:solidFill>
                <a:srgbClr val="0C3C44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651;p31">
              <a:extLst>
                <a:ext uri="{FF2B5EF4-FFF2-40B4-BE49-F238E27FC236}">
                  <a16:creationId xmlns:a16="http://schemas.microsoft.com/office/drawing/2014/main" id="{96AAA7AC-452D-325D-27E9-AFA8CC896C30}"/>
                </a:ext>
              </a:extLst>
            </p:cNvPr>
            <p:cNvSpPr/>
            <p:nvPr/>
          </p:nvSpPr>
          <p:spPr>
            <a:xfrm>
              <a:off x="970075" y="3467825"/>
              <a:ext cx="1471075" cy="61925"/>
            </a:xfrm>
            <a:custGeom>
              <a:avLst/>
              <a:gdLst/>
              <a:ahLst/>
              <a:cxnLst/>
              <a:rect l="l" t="t" r="r" b="b"/>
              <a:pathLst>
                <a:path w="58843" h="2477" extrusionOk="0">
                  <a:moveTo>
                    <a:pt x="1250" y="0"/>
                  </a:moveTo>
                  <a:cubicBezTo>
                    <a:pt x="548" y="0"/>
                    <a:pt x="0" y="548"/>
                    <a:pt x="0" y="1228"/>
                  </a:cubicBezTo>
                  <a:cubicBezTo>
                    <a:pt x="0" y="1929"/>
                    <a:pt x="548" y="2477"/>
                    <a:pt x="1250" y="2477"/>
                  </a:cubicBezTo>
                  <a:lnTo>
                    <a:pt x="58842" y="2477"/>
                  </a:lnTo>
                  <a:lnTo>
                    <a:pt x="58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652;p31">
              <a:extLst>
                <a:ext uri="{FF2B5EF4-FFF2-40B4-BE49-F238E27FC236}">
                  <a16:creationId xmlns:a16="http://schemas.microsoft.com/office/drawing/2014/main" id="{34E3B744-B8E7-B322-3F59-D58E5A06509A}"/>
                </a:ext>
              </a:extLst>
            </p:cNvPr>
            <p:cNvSpPr/>
            <p:nvPr/>
          </p:nvSpPr>
          <p:spPr>
            <a:xfrm>
              <a:off x="1086775" y="3448650"/>
              <a:ext cx="63575" cy="101375"/>
            </a:xfrm>
            <a:custGeom>
              <a:avLst/>
              <a:gdLst/>
              <a:ahLst/>
              <a:cxnLst/>
              <a:rect l="l" t="t" r="r" b="b"/>
              <a:pathLst>
                <a:path w="2543" h="4055" extrusionOk="0">
                  <a:moveTo>
                    <a:pt x="0" y="0"/>
                  </a:moveTo>
                  <a:lnTo>
                    <a:pt x="0" y="4055"/>
                  </a:lnTo>
                  <a:lnTo>
                    <a:pt x="2543" y="405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53;p31">
              <a:extLst>
                <a:ext uri="{FF2B5EF4-FFF2-40B4-BE49-F238E27FC236}">
                  <a16:creationId xmlns:a16="http://schemas.microsoft.com/office/drawing/2014/main" id="{B2249FB1-EFF7-4A79-72B8-135D4C17C5AD}"/>
                </a:ext>
              </a:extLst>
            </p:cNvPr>
            <p:cNvSpPr/>
            <p:nvPr/>
          </p:nvSpPr>
          <p:spPr>
            <a:xfrm>
              <a:off x="1240175" y="3130325"/>
              <a:ext cx="125500" cy="734725"/>
            </a:xfrm>
            <a:custGeom>
              <a:avLst/>
              <a:gdLst/>
              <a:ahLst/>
              <a:cxnLst/>
              <a:rect l="l" t="t" r="r" b="b"/>
              <a:pathLst>
                <a:path w="5020" h="29389" extrusionOk="0">
                  <a:moveTo>
                    <a:pt x="2521" y="1"/>
                  </a:moveTo>
                  <a:cubicBezTo>
                    <a:pt x="1140" y="1"/>
                    <a:pt x="22" y="1118"/>
                    <a:pt x="22" y="2477"/>
                  </a:cubicBezTo>
                  <a:lnTo>
                    <a:pt x="22" y="26890"/>
                  </a:lnTo>
                  <a:cubicBezTo>
                    <a:pt x="1" y="28271"/>
                    <a:pt x="1118" y="29389"/>
                    <a:pt x="2521" y="29389"/>
                  </a:cubicBezTo>
                  <a:cubicBezTo>
                    <a:pt x="3880" y="29389"/>
                    <a:pt x="5019" y="28271"/>
                    <a:pt x="5019" y="26890"/>
                  </a:cubicBezTo>
                  <a:lnTo>
                    <a:pt x="5019" y="2477"/>
                  </a:lnTo>
                  <a:cubicBezTo>
                    <a:pt x="5019" y="1118"/>
                    <a:pt x="3880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654;p31">
              <a:extLst>
                <a:ext uri="{FF2B5EF4-FFF2-40B4-BE49-F238E27FC236}">
                  <a16:creationId xmlns:a16="http://schemas.microsoft.com/office/drawing/2014/main" id="{3591D892-DD65-70A9-57A1-58C969C8D7D4}"/>
                </a:ext>
              </a:extLst>
            </p:cNvPr>
            <p:cNvSpPr/>
            <p:nvPr/>
          </p:nvSpPr>
          <p:spPr>
            <a:xfrm>
              <a:off x="1240725" y="3666700"/>
              <a:ext cx="124950" cy="198900"/>
            </a:xfrm>
            <a:custGeom>
              <a:avLst/>
              <a:gdLst/>
              <a:ahLst/>
              <a:cxnLst/>
              <a:rect l="l" t="t" r="r" b="b"/>
              <a:pathLst>
                <a:path w="4998" h="7956" extrusionOk="0">
                  <a:moveTo>
                    <a:pt x="0" y="0"/>
                  </a:moveTo>
                  <a:cubicBezTo>
                    <a:pt x="0" y="27"/>
                    <a:pt x="0" y="53"/>
                    <a:pt x="0" y="79"/>
                  </a:cubicBez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4997" y="0"/>
                  </a:moveTo>
                  <a:cubicBezTo>
                    <a:pt x="4997" y="1359"/>
                    <a:pt x="3858" y="2477"/>
                    <a:pt x="2499" y="2477"/>
                  </a:cubicBezTo>
                  <a:cubicBezTo>
                    <a:pt x="1123" y="2477"/>
                    <a:pt x="22" y="1402"/>
                    <a:pt x="0" y="79"/>
                  </a:cubicBezTo>
                  <a:lnTo>
                    <a:pt x="0" y="79"/>
                  </a:lnTo>
                  <a:lnTo>
                    <a:pt x="0" y="5479"/>
                  </a:lnTo>
                  <a:cubicBezTo>
                    <a:pt x="0" y="6838"/>
                    <a:pt x="1118" y="7956"/>
                    <a:pt x="2499" y="7956"/>
                  </a:cubicBezTo>
                  <a:cubicBezTo>
                    <a:pt x="3858" y="7956"/>
                    <a:pt x="4997" y="6838"/>
                    <a:pt x="4997" y="5479"/>
                  </a:cubicBezTo>
                  <a:lnTo>
                    <a:pt x="4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655;p31">
              <a:extLst>
                <a:ext uri="{FF2B5EF4-FFF2-40B4-BE49-F238E27FC236}">
                  <a16:creationId xmlns:a16="http://schemas.microsoft.com/office/drawing/2014/main" id="{335C8D44-7E7B-B8A6-1807-0D2D12B6268A}"/>
                </a:ext>
              </a:extLst>
            </p:cNvPr>
            <p:cNvSpPr/>
            <p:nvPr/>
          </p:nvSpPr>
          <p:spPr>
            <a:xfrm>
              <a:off x="1150875" y="3234425"/>
              <a:ext cx="89325" cy="526525"/>
            </a:xfrm>
            <a:custGeom>
              <a:avLst/>
              <a:gdLst/>
              <a:ahLst/>
              <a:cxnLst/>
              <a:rect l="l" t="t" r="r" b="b"/>
              <a:pathLst>
                <a:path w="3573" h="21061" extrusionOk="0">
                  <a:moveTo>
                    <a:pt x="1797" y="1"/>
                  </a:moveTo>
                  <a:cubicBezTo>
                    <a:pt x="811" y="1"/>
                    <a:pt x="0" y="789"/>
                    <a:pt x="0" y="1776"/>
                  </a:cubicBezTo>
                  <a:lnTo>
                    <a:pt x="0" y="19286"/>
                  </a:lnTo>
                  <a:cubicBezTo>
                    <a:pt x="0" y="20272"/>
                    <a:pt x="789" y="21061"/>
                    <a:pt x="1797" y="21061"/>
                  </a:cubicBezTo>
                  <a:cubicBezTo>
                    <a:pt x="2784" y="21061"/>
                    <a:pt x="3573" y="20272"/>
                    <a:pt x="3573" y="19286"/>
                  </a:cubicBezTo>
                  <a:lnTo>
                    <a:pt x="3573" y="1776"/>
                  </a:lnTo>
                  <a:cubicBezTo>
                    <a:pt x="3573" y="789"/>
                    <a:pt x="2784" y="1"/>
                    <a:pt x="1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56;p31">
              <a:extLst>
                <a:ext uri="{FF2B5EF4-FFF2-40B4-BE49-F238E27FC236}">
                  <a16:creationId xmlns:a16="http://schemas.microsoft.com/office/drawing/2014/main" id="{9B12C1ED-7DE7-AC65-AAF5-4327C5330D5A}"/>
                </a:ext>
              </a:extLst>
            </p:cNvPr>
            <p:cNvSpPr/>
            <p:nvPr/>
          </p:nvSpPr>
          <p:spPr>
            <a:xfrm>
              <a:off x="1150875" y="3618475"/>
              <a:ext cx="89325" cy="142475"/>
            </a:xfrm>
            <a:custGeom>
              <a:avLst/>
              <a:gdLst/>
              <a:ahLst/>
              <a:cxnLst/>
              <a:rect l="l" t="t" r="r" b="b"/>
              <a:pathLst>
                <a:path w="3573" h="5699" extrusionOk="0">
                  <a:moveTo>
                    <a:pt x="0" y="1"/>
                  </a:moveTo>
                  <a:lnTo>
                    <a:pt x="0" y="3924"/>
                  </a:lnTo>
                  <a:cubicBezTo>
                    <a:pt x="0" y="4910"/>
                    <a:pt x="811" y="5699"/>
                    <a:pt x="1797" y="5699"/>
                  </a:cubicBezTo>
                  <a:cubicBezTo>
                    <a:pt x="2784" y="5699"/>
                    <a:pt x="3573" y="4910"/>
                    <a:pt x="3573" y="3924"/>
                  </a:cubicBezTo>
                  <a:lnTo>
                    <a:pt x="3573" y="1"/>
                  </a:lnTo>
                  <a:cubicBezTo>
                    <a:pt x="3573" y="987"/>
                    <a:pt x="2784" y="1776"/>
                    <a:pt x="1797" y="1776"/>
                  </a:cubicBezTo>
                  <a:cubicBezTo>
                    <a:pt x="789" y="1776"/>
                    <a:pt x="0" y="98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57;p31">
              <a:extLst>
                <a:ext uri="{FF2B5EF4-FFF2-40B4-BE49-F238E27FC236}">
                  <a16:creationId xmlns:a16="http://schemas.microsoft.com/office/drawing/2014/main" id="{04000F47-364C-6AFD-3618-6D13D0B1C539}"/>
                </a:ext>
              </a:extLst>
            </p:cNvPr>
            <p:cNvSpPr/>
            <p:nvPr/>
          </p:nvSpPr>
          <p:spPr>
            <a:xfrm>
              <a:off x="1401800" y="3945025"/>
              <a:ext cx="468450" cy="156175"/>
            </a:xfrm>
            <a:custGeom>
              <a:avLst/>
              <a:gdLst/>
              <a:ahLst/>
              <a:cxnLst/>
              <a:rect l="l" t="t" r="r" b="b"/>
              <a:pathLst>
                <a:path w="18738" h="6247" extrusionOk="0">
                  <a:moveTo>
                    <a:pt x="5260" y="0"/>
                  </a:moveTo>
                  <a:cubicBezTo>
                    <a:pt x="1" y="0"/>
                    <a:pt x="88" y="6246"/>
                    <a:pt x="88" y="6246"/>
                  </a:cubicBezTo>
                  <a:lnTo>
                    <a:pt x="18738" y="6246"/>
                  </a:lnTo>
                  <a:lnTo>
                    <a:pt x="179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658;p31">
              <a:extLst>
                <a:ext uri="{FF2B5EF4-FFF2-40B4-BE49-F238E27FC236}">
                  <a16:creationId xmlns:a16="http://schemas.microsoft.com/office/drawing/2014/main" id="{B5EF6DF6-D0F6-B374-9832-9F9E804BB4F5}"/>
                </a:ext>
              </a:extLst>
            </p:cNvPr>
            <p:cNvSpPr/>
            <p:nvPr/>
          </p:nvSpPr>
          <p:spPr>
            <a:xfrm>
              <a:off x="1495300" y="3860175"/>
              <a:ext cx="233050" cy="84875"/>
            </a:xfrm>
            <a:custGeom>
              <a:avLst/>
              <a:gdLst/>
              <a:ahLst/>
              <a:cxnLst/>
              <a:rect l="l" t="t" r="r" b="b"/>
              <a:pathLst>
                <a:path w="9322" h="3395" extrusionOk="0">
                  <a:moveTo>
                    <a:pt x="4710" y="1"/>
                  </a:moveTo>
                  <a:cubicBezTo>
                    <a:pt x="2392" y="1"/>
                    <a:pt x="0" y="661"/>
                    <a:pt x="1498" y="3394"/>
                  </a:cubicBezTo>
                  <a:lnTo>
                    <a:pt x="8555" y="3394"/>
                  </a:lnTo>
                  <a:cubicBezTo>
                    <a:pt x="8555" y="3394"/>
                    <a:pt x="9322" y="852"/>
                    <a:pt x="7897" y="392"/>
                  </a:cubicBezTo>
                  <a:cubicBezTo>
                    <a:pt x="7375" y="223"/>
                    <a:pt x="6055" y="1"/>
                    <a:pt x="4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659;p31">
              <a:extLst>
                <a:ext uri="{FF2B5EF4-FFF2-40B4-BE49-F238E27FC236}">
                  <a16:creationId xmlns:a16="http://schemas.microsoft.com/office/drawing/2014/main" id="{C7566DBF-2B5A-E641-BF7D-229A84292E4F}"/>
                </a:ext>
              </a:extLst>
            </p:cNvPr>
            <p:cNvSpPr/>
            <p:nvPr/>
          </p:nvSpPr>
          <p:spPr>
            <a:xfrm>
              <a:off x="1401250" y="3945025"/>
              <a:ext cx="320525" cy="156175"/>
            </a:xfrm>
            <a:custGeom>
              <a:avLst/>
              <a:gdLst/>
              <a:ahLst/>
              <a:cxnLst/>
              <a:rect l="l" t="t" r="r" b="b"/>
              <a:pathLst>
                <a:path w="12821" h="6247" extrusionOk="0">
                  <a:moveTo>
                    <a:pt x="5260" y="0"/>
                  </a:moveTo>
                  <a:cubicBezTo>
                    <a:pt x="1" y="0"/>
                    <a:pt x="66" y="6246"/>
                    <a:pt x="66" y="6246"/>
                  </a:cubicBezTo>
                  <a:lnTo>
                    <a:pt x="12821" y="6246"/>
                  </a:lnTo>
                  <a:cubicBezTo>
                    <a:pt x="12821" y="285"/>
                    <a:pt x="9117" y="0"/>
                    <a:pt x="9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660;p31">
              <a:extLst>
                <a:ext uri="{FF2B5EF4-FFF2-40B4-BE49-F238E27FC236}">
                  <a16:creationId xmlns:a16="http://schemas.microsoft.com/office/drawing/2014/main" id="{B9D7423E-9AEC-DA70-5D1D-988D48C5E97A}"/>
                </a:ext>
              </a:extLst>
            </p:cNvPr>
            <p:cNvSpPr/>
            <p:nvPr/>
          </p:nvSpPr>
          <p:spPr>
            <a:xfrm>
              <a:off x="1402900" y="4079800"/>
              <a:ext cx="466800" cy="21400"/>
            </a:xfrm>
            <a:custGeom>
              <a:avLst/>
              <a:gdLst/>
              <a:ahLst/>
              <a:cxnLst/>
              <a:rect l="l" t="t" r="r" b="b"/>
              <a:pathLst>
                <a:path w="18672" h="856" extrusionOk="0">
                  <a:moveTo>
                    <a:pt x="66" y="0"/>
                  </a:moveTo>
                  <a:cubicBezTo>
                    <a:pt x="0" y="526"/>
                    <a:pt x="0" y="855"/>
                    <a:pt x="0" y="855"/>
                  </a:cubicBezTo>
                  <a:lnTo>
                    <a:pt x="18672" y="855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661;p31">
              <a:extLst>
                <a:ext uri="{FF2B5EF4-FFF2-40B4-BE49-F238E27FC236}">
                  <a16:creationId xmlns:a16="http://schemas.microsoft.com/office/drawing/2014/main" id="{BB49CC75-46FD-28FD-DBA6-5C09D21E7FE7}"/>
                </a:ext>
              </a:extLst>
            </p:cNvPr>
            <p:cNvSpPr/>
            <p:nvPr/>
          </p:nvSpPr>
          <p:spPr>
            <a:xfrm>
              <a:off x="2437825" y="2880500"/>
              <a:ext cx="1045925" cy="1064550"/>
            </a:xfrm>
            <a:custGeom>
              <a:avLst/>
              <a:gdLst/>
              <a:ahLst/>
              <a:cxnLst/>
              <a:rect l="l" t="t" r="r" b="b"/>
              <a:pathLst>
                <a:path w="41837" h="42582" extrusionOk="0">
                  <a:moveTo>
                    <a:pt x="1" y="0"/>
                  </a:moveTo>
                  <a:lnTo>
                    <a:pt x="1" y="17335"/>
                  </a:lnTo>
                  <a:cubicBezTo>
                    <a:pt x="6466" y="19877"/>
                    <a:pt x="26737" y="20535"/>
                    <a:pt x="26737" y="20535"/>
                  </a:cubicBezTo>
                  <a:lnTo>
                    <a:pt x="23625" y="42581"/>
                  </a:lnTo>
                  <a:lnTo>
                    <a:pt x="36358" y="42581"/>
                  </a:lnTo>
                  <a:cubicBezTo>
                    <a:pt x="36358" y="42581"/>
                    <a:pt x="41837" y="11309"/>
                    <a:pt x="37782" y="8810"/>
                  </a:cubicBezTo>
                  <a:cubicBezTo>
                    <a:pt x="33728" y="6356"/>
                    <a:pt x="13172" y="3857"/>
                    <a:pt x="13172" y="3857"/>
                  </a:cubicBezTo>
                  <a:lnTo>
                    <a:pt x="11199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662;p31">
              <a:extLst>
                <a:ext uri="{FF2B5EF4-FFF2-40B4-BE49-F238E27FC236}">
                  <a16:creationId xmlns:a16="http://schemas.microsoft.com/office/drawing/2014/main" id="{A3425F15-7B5B-D260-A104-45FABA28C49B}"/>
                </a:ext>
              </a:extLst>
            </p:cNvPr>
            <p:cNvSpPr/>
            <p:nvPr/>
          </p:nvSpPr>
          <p:spPr>
            <a:xfrm>
              <a:off x="2438925" y="2880500"/>
              <a:ext cx="671725" cy="511200"/>
            </a:xfrm>
            <a:custGeom>
              <a:avLst/>
              <a:gdLst/>
              <a:ahLst/>
              <a:cxnLst/>
              <a:rect l="l" t="t" r="r" b="b"/>
              <a:pathLst>
                <a:path w="26869" h="20448" extrusionOk="0">
                  <a:moveTo>
                    <a:pt x="1" y="0"/>
                  </a:moveTo>
                  <a:lnTo>
                    <a:pt x="1" y="17335"/>
                  </a:lnTo>
                  <a:cubicBezTo>
                    <a:pt x="5129" y="19351"/>
                    <a:pt x="18979" y="20184"/>
                    <a:pt x="24480" y="20447"/>
                  </a:cubicBezTo>
                  <a:cubicBezTo>
                    <a:pt x="24480" y="17839"/>
                    <a:pt x="24743" y="11528"/>
                    <a:pt x="26868" y="5896"/>
                  </a:cubicBezTo>
                  <a:cubicBezTo>
                    <a:pt x="20184" y="4712"/>
                    <a:pt x="13172" y="3857"/>
                    <a:pt x="13172" y="3857"/>
                  </a:cubicBezTo>
                  <a:lnTo>
                    <a:pt x="11199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663;p31">
              <a:extLst>
                <a:ext uri="{FF2B5EF4-FFF2-40B4-BE49-F238E27FC236}">
                  <a16:creationId xmlns:a16="http://schemas.microsoft.com/office/drawing/2014/main" id="{F0CD1106-561E-B727-F104-3ABC444AABEF}"/>
                </a:ext>
              </a:extLst>
            </p:cNvPr>
            <p:cNvSpPr/>
            <p:nvPr/>
          </p:nvSpPr>
          <p:spPr>
            <a:xfrm>
              <a:off x="3208150" y="3050350"/>
              <a:ext cx="213150" cy="247650"/>
            </a:xfrm>
            <a:custGeom>
              <a:avLst/>
              <a:gdLst/>
              <a:ahLst/>
              <a:cxnLst/>
              <a:rect l="l" t="t" r="r" b="b"/>
              <a:pathLst>
                <a:path w="8526" h="9906" extrusionOk="0">
                  <a:moveTo>
                    <a:pt x="504" y="0"/>
                  </a:moveTo>
                  <a:cubicBezTo>
                    <a:pt x="198" y="811"/>
                    <a:pt x="0" y="1688"/>
                    <a:pt x="0" y="2630"/>
                  </a:cubicBezTo>
                  <a:cubicBezTo>
                    <a:pt x="0" y="6640"/>
                    <a:pt x="3266" y="9906"/>
                    <a:pt x="7298" y="9906"/>
                  </a:cubicBezTo>
                  <a:cubicBezTo>
                    <a:pt x="7714" y="9906"/>
                    <a:pt x="8087" y="9884"/>
                    <a:pt x="8503" y="9796"/>
                  </a:cubicBezTo>
                  <a:cubicBezTo>
                    <a:pt x="8525" y="5808"/>
                    <a:pt x="8153" y="2718"/>
                    <a:pt x="6991" y="2016"/>
                  </a:cubicBezTo>
                  <a:cubicBezTo>
                    <a:pt x="5852" y="1337"/>
                    <a:pt x="3441" y="614"/>
                    <a:pt x="504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664;p31">
              <a:extLst>
                <a:ext uri="{FF2B5EF4-FFF2-40B4-BE49-F238E27FC236}">
                  <a16:creationId xmlns:a16="http://schemas.microsoft.com/office/drawing/2014/main" id="{30BADEAD-38DE-C87C-48FC-161F8ABD7D9B}"/>
                </a:ext>
              </a:extLst>
            </p:cNvPr>
            <p:cNvSpPr/>
            <p:nvPr/>
          </p:nvSpPr>
          <p:spPr>
            <a:xfrm>
              <a:off x="3106800" y="3313875"/>
              <a:ext cx="9875" cy="80000"/>
            </a:xfrm>
            <a:custGeom>
              <a:avLst/>
              <a:gdLst/>
              <a:ahLst/>
              <a:cxnLst/>
              <a:rect l="l" t="t" r="r" b="b"/>
              <a:pathLst>
                <a:path w="395" h="3200" fill="none" extrusionOk="0">
                  <a:moveTo>
                    <a:pt x="0" y="3200"/>
                  </a:moveTo>
                  <a:lnTo>
                    <a:pt x="395" y="0"/>
                  </a:lnTo>
                </a:path>
              </a:pathLst>
            </a:custGeom>
            <a:noFill/>
            <a:ln w="4925" cap="flat" cmpd="sng">
              <a:solidFill>
                <a:srgbClr val="56221C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665;p31">
              <a:extLst>
                <a:ext uri="{FF2B5EF4-FFF2-40B4-BE49-F238E27FC236}">
                  <a16:creationId xmlns:a16="http://schemas.microsoft.com/office/drawing/2014/main" id="{FF81E234-0BC5-9035-306B-830F51EFA8A1}"/>
                </a:ext>
              </a:extLst>
            </p:cNvPr>
            <p:cNvSpPr/>
            <p:nvPr/>
          </p:nvSpPr>
          <p:spPr>
            <a:xfrm>
              <a:off x="3029550" y="3773525"/>
              <a:ext cx="344625" cy="171525"/>
            </a:xfrm>
            <a:custGeom>
              <a:avLst/>
              <a:gdLst/>
              <a:ahLst/>
              <a:cxnLst/>
              <a:rect l="l" t="t" r="r" b="b"/>
              <a:pathLst>
                <a:path w="13785" h="6861" extrusionOk="0">
                  <a:moveTo>
                    <a:pt x="964" y="1"/>
                  </a:moveTo>
                  <a:lnTo>
                    <a:pt x="0" y="6860"/>
                  </a:lnTo>
                  <a:lnTo>
                    <a:pt x="12711" y="6860"/>
                  </a:lnTo>
                  <a:cubicBezTo>
                    <a:pt x="12711" y="6860"/>
                    <a:pt x="13215" y="4011"/>
                    <a:pt x="13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666;p31">
              <a:extLst>
                <a:ext uri="{FF2B5EF4-FFF2-40B4-BE49-F238E27FC236}">
                  <a16:creationId xmlns:a16="http://schemas.microsoft.com/office/drawing/2014/main" id="{EE156905-2E3E-2F4F-78FF-F371888060FF}"/>
                </a:ext>
              </a:extLst>
            </p:cNvPr>
            <p:cNvSpPr/>
            <p:nvPr/>
          </p:nvSpPr>
          <p:spPr>
            <a:xfrm>
              <a:off x="3045975" y="3796550"/>
              <a:ext cx="325475" cy="30700"/>
            </a:xfrm>
            <a:custGeom>
              <a:avLst/>
              <a:gdLst/>
              <a:ahLst/>
              <a:cxnLst/>
              <a:rect l="l" t="t" r="r" b="b"/>
              <a:pathLst>
                <a:path w="13019" h="1228" extrusionOk="0">
                  <a:moveTo>
                    <a:pt x="198" y="0"/>
                  </a:moveTo>
                  <a:lnTo>
                    <a:pt x="1" y="1228"/>
                  </a:lnTo>
                  <a:lnTo>
                    <a:pt x="12821" y="1228"/>
                  </a:lnTo>
                  <a:cubicBezTo>
                    <a:pt x="12887" y="855"/>
                    <a:pt x="12930" y="439"/>
                    <a:pt x="13018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667;p31">
              <a:extLst>
                <a:ext uri="{FF2B5EF4-FFF2-40B4-BE49-F238E27FC236}">
                  <a16:creationId xmlns:a16="http://schemas.microsoft.com/office/drawing/2014/main" id="{7DC20B8E-9434-3497-28A4-53CBED5F564C}"/>
                </a:ext>
              </a:extLst>
            </p:cNvPr>
            <p:cNvSpPr/>
            <p:nvPr/>
          </p:nvSpPr>
          <p:spPr>
            <a:xfrm>
              <a:off x="2438375" y="2880500"/>
              <a:ext cx="76725" cy="343550"/>
            </a:xfrm>
            <a:custGeom>
              <a:avLst/>
              <a:gdLst/>
              <a:ahLst/>
              <a:cxnLst/>
              <a:rect l="l" t="t" r="r" b="b"/>
              <a:pathLst>
                <a:path w="3069" h="13742" extrusionOk="0">
                  <a:moveTo>
                    <a:pt x="23" y="0"/>
                  </a:moveTo>
                  <a:cubicBezTo>
                    <a:pt x="1" y="0"/>
                    <a:pt x="1" y="1491"/>
                    <a:pt x="1" y="13741"/>
                  </a:cubicBezTo>
                  <a:cubicBezTo>
                    <a:pt x="45" y="13719"/>
                    <a:pt x="45" y="13697"/>
                    <a:pt x="66" y="13653"/>
                  </a:cubicBezTo>
                  <a:cubicBezTo>
                    <a:pt x="2280" y="10147"/>
                    <a:pt x="2959" y="1819"/>
                    <a:pt x="3069" y="241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668;p31">
              <a:extLst>
                <a:ext uri="{FF2B5EF4-FFF2-40B4-BE49-F238E27FC236}">
                  <a16:creationId xmlns:a16="http://schemas.microsoft.com/office/drawing/2014/main" id="{1FCD77E7-8998-DCCF-5E1F-4AB5B44DB213}"/>
                </a:ext>
              </a:extLst>
            </p:cNvPr>
            <p:cNvSpPr/>
            <p:nvPr/>
          </p:nvSpPr>
          <p:spPr>
            <a:xfrm>
              <a:off x="2440025" y="3221825"/>
              <a:ext cx="614200" cy="70700"/>
            </a:xfrm>
            <a:custGeom>
              <a:avLst/>
              <a:gdLst/>
              <a:ahLst/>
              <a:cxnLst/>
              <a:rect l="l" t="t" r="r" b="b"/>
              <a:pathLst>
                <a:path w="24568" h="2828" fill="none" extrusionOk="0">
                  <a:moveTo>
                    <a:pt x="0" y="0"/>
                  </a:moveTo>
                  <a:cubicBezTo>
                    <a:pt x="0" y="0"/>
                    <a:pt x="15582" y="2740"/>
                    <a:pt x="24567" y="2828"/>
                  </a:cubicBezTo>
                </a:path>
              </a:pathLst>
            </a:custGeom>
            <a:noFill/>
            <a:ln w="5475" cap="flat" cmpd="sng">
              <a:solidFill>
                <a:srgbClr val="0C3C44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669;p31">
              <a:extLst>
                <a:ext uri="{FF2B5EF4-FFF2-40B4-BE49-F238E27FC236}">
                  <a16:creationId xmlns:a16="http://schemas.microsoft.com/office/drawing/2014/main" id="{AC269FEB-2607-5B48-DCF3-6082AADE30CF}"/>
                </a:ext>
              </a:extLst>
            </p:cNvPr>
            <p:cNvSpPr/>
            <p:nvPr/>
          </p:nvSpPr>
          <p:spPr>
            <a:xfrm>
              <a:off x="2175400" y="2088825"/>
              <a:ext cx="528725" cy="871700"/>
            </a:xfrm>
            <a:custGeom>
              <a:avLst/>
              <a:gdLst/>
              <a:ahLst/>
              <a:cxnLst/>
              <a:rect l="l" t="t" r="r" b="b"/>
              <a:pathLst>
                <a:path w="21149" h="34868" extrusionOk="0">
                  <a:moveTo>
                    <a:pt x="10585" y="0"/>
                  </a:moveTo>
                  <a:lnTo>
                    <a:pt x="1" y="460"/>
                  </a:lnTo>
                  <a:lnTo>
                    <a:pt x="1" y="32895"/>
                  </a:lnTo>
                  <a:cubicBezTo>
                    <a:pt x="1" y="32895"/>
                    <a:pt x="3792" y="34867"/>
                    <a:pt x="10585" y="34867"/>
                  </a:cubicBezTo>
                  <a:cubicBezTo>
                    <a:pt x="17379" y="34867"/>
                    <a:pt x="21149" y="32895"/>
                    <a:pt x="21149" y="32895"/>
                  </a:cubicBezTo>
                  <a:lnTo>
                    <a:pt x="21149" y="460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670;p31">
              <a:extLst>
                <a:ext uri="{FF2B5EF4-FFF2-40B4-BE49-F238E27FC236}">
                  <a16:creationId xmlns:a16="http://schemas.microsoft.com/office/drawing/2014/main" id="{3869DBB2-BB2B-E96A-403B-13269D9E79AC}"/>
                </a:ext>
              </a:extLst>
            </p:cNvPr>
            <p:cNvSpPr/>
            <p:nvPr/>
          </p:nvSpPr>
          <p:spPr>
            <a:xfrm>
              <a:off x="2210475" y="2088825"/>
              <a:ext cx="459125" cy="225200"/>
            </a:xfrm>
            <a:custGeom>
              <a:avLst/>
              <a:gdLst/>
              <a:ahLst/>
              <a:cxnLst/>
              <a:rect l="l" t="t" r="r" b="b"/>
              <a:pathLst>
                <a:path w="18365" h="9008" extrusionOk="0">
                  <a:moveTo>
                    <a:pt x="9182" y="0"/>
                  </a:moveTo>
                  <a:lnTo>
                    <a:pt x="0" y="395"/>
                  </a:lnTo>
                  <a:cubicBezTo>
                    <a:pt x="307" y="5194"/>
                    <a:pt x="4295" y="9007"/>
                    <a:pt x="9182" y="9007"/>
                  </a:cubicBezTo>
                  <a:cubicBezTo>
                    <a:pt x="14048" y="9007"/>
                    <a:pt x="18058" y="5194"/>
                    <a:pt x="18365" y="395"/>
                  </a:cubicBezTo>
                  <a:lnTo>
                    <a:pt x="9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671;p31">
              <a:extLst>
                <a:ext uri="{FF2B5EF4-FFF2-40B4-BE49-F238E27FC236}">
                  <a16:creationId xmlns:a16="http://schemas.microsoft.com/office/drawing/2014/main" id="{1F08BF3F-1FC4-0600-00B1-C25BAE1B00B9}"/>
                </a:ext>
              </a:extLst>
            </p:cNvPr>
            <p:cNvSpPr/>
            <p:nvPr/>
          </p:nvSpPr>
          <p:spPr>
            <a:xfrm>
              <a:off x="2235675" y="2088825"/>
              <a:ext cx="408175" cy="201100"/>
            </a:xfrm>
            <a:custGeom>
              <a:avLst/>
              <a:gdLst/>
              <a:ahLst/>
              <a:cxnLst/>
              <a:rect l="l" t="t" r="r" b="b"/>
              <a:pathLst>
                <a:path w="16327" h="8044" extrusionOk="0">
                  <a:moveTo>
                    <a:pt x="8174" y="0"/>
                  </a:moveTo>
                  <a:lnTo>
                    <a:pt x="0" y="351"/>
                  </a:lnTo>
                  <a:cubicBezTo>
                    <a:pt x="241" y="4646"/>
                    <a:pt x="3813" y="8043"/>
                    <a:pt x="8174" y="8043"/>
                  </a:cubicBezTo>
                  <a:cubicBezTo>
                    <a:pt x="12536" y="8043"/>
                    <a:pt x="16086" y="4646"/>
                    <a:pt x="16327" y="351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672;p31">
              <a:extLst>
                <a:ext uri="{FF2B5EF4-FFF2-40B4-BE49-F238E27FC236}">
                  <a16:creationId xmlns:a16="http://schemas.microsoft.com/office/drawing/2014/main" id="{5DAF43D1-40A8-210F-250B-F2A22E06CC03}"/>
                </a:ext>
              </a:extLst>
            </p:cNvPr>
            <p:cNvSpPr/>
            <p:nvPr/>
          </p:nvSpPr>
          <p:spPr>
            <a:xfrm>
              <a:off x="2332100" y="1991850"/>
              <a:ext cx="212600" cy="234500"/>
            </a:xfrm>
            <a:custGeom>
              <a:avLst/>
              <a:gdLst/>
              <a:ahLst/>
              <a:cxnLst/>
              <a:rect l="l" t="t" r="r" b="b"/>
              <a:pathLst>
                <a:path w="8504" h="9380" extrusionOk="0">
                  <a:moveTo>
                    <a:pt x="0" y="0"/>
                  </a:moveTo>
                  <a:lnTo>
                    <a:pt x="0" y="9380"/>
                  </a:lnTo>
                  <a:lnTo>
                    <a:pt x="8503" y="9380"/>
                  </a:lnTo>
                  <a:lnTo>
                    <a:pt x="8503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673;p31">
              <a:extLst>
                <a:ext uri="{FF2B5EF4-FFF2-40B4-BE49-F238E27FC236}">
                  <a16:creationId xmlns:a16="http://schemas.microsoft.com/office/drawing/2014/main" id="{71CDD988-C53D-7218-923D-69D04C3BBB4E}"/>
                </a:ext>
              </a:extLst>
            </p:cNvPr>
            <p:cNvSpPr/>
            <p:nvPr/>
          </p:nvSpPr>
          <p:spPr>
            <a:xfrm>
              <a:off x="2332650" y="1992950"/>
              <a:ext cx="189025" cy="160550"/>
            </a:xfrm>
            <a:custGeom>
              <a:avLst/>
              <a:gdLst/>
              <a:ahLst/>
              <a:cxnLst/>
              <a:rect l="l" t="t" r="r" b="b"/>
              <a:pathLst>
                <a:path w="7561" h="6422" extrusionOk="0">
                  <a:moveTo>
                    <a:pt x="0" y="0"/>
                  </a:moveTo>
                  <a:lnTo>
                    <a:pt x="0" y="6421"/>
                  </a:lnTo>
                  <a:cubicBezTo>
                    <a:pt x="4208" y="5742"/>
                    <a:pt x="7561" y="2323"/>
                    <a:pt x="7561" y="2323"/>
                  </a:cubicBezTo>
                  <a:lnTo>
                    <a:pt x="1797" y="0"/>
                  </a:lnTo>
                  <a:close/>
                </a:path>
              </a:pathLst>
            </a:custGeom>
            <a:solidFill>
              <a:srgbClr val="59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674;p31">
              <a:extLst>
                <a:ext uri="{FF2B5EF4-FFF2-40B4-BE49-F238E27FC236}">
                  <a16:creationId xmlns:a16="http://schemas.microsoft.com/office/drawing/2014/main" id="{0F91EAC9-381D-43DE-9FEB-2977E464B087}"/>
                </a:ext>
              </a:extLst>
            </p:cNvPr>
            <p:cNvSpPr/>
            <p:nvPr/>
          </p:nvSpPr>
          <p:spPr>
            <a:xfrm>
              <a:off x="2547950" y="1843925"/>
              <a:ext cx="122750" cy="114000"/>
            </a:xfrm>
            <a:custGeom>
              <a:avLst/>
              <a:gdLst/>
              <a:ahLst/>
              <a:cxnLst/>
              <a:rect l="l" t="t" r="r" b="b"/>
              <a:pathLst>
                <a:path w="4910" h="4560" extrusionOk="0">
                  <a:moveTo>
                    <a:pt x="3017" y="1"/>
                  </a:moveTo>
                  <a:cubicBezTo>
                    <a:pt x="2329" y="1"/>
                    <a:pt x="1567" y="368"/>
                    <a:pt x="987" y="1030"/>
                  </a:cubicBezTo>
                  <a:cubicBezTo>
                    <a:pt x="88" y="2060"/>
                    <a:pt x="1" y="3485"/>
                    <a:pt x="834" y="4164"/>
                  </a:cubicBezTo>
                  <a:cubicBezTo>
                    <a:pt x="1127" y="4433"/>
                    <a:pt x="1505" y="4559"/>
                    <a:pt x="1910" y="4559"/>
                  </a:cubicBezTo>
                  <a:cubicBezTo>
                    <a:pt x="2595" y="4559"/>
                    <a:pt x="3359" y="4198"/>
                    <a:pt x="3924" y="3550"/>
                  </a:cubicBezTo>
                  <a:cubicBezTo>
                    <a:pt x="4822" y="2477"/>
                    <a:pt x="4910" y="1074"/>
                    <a:pt x="4099" y="395"/>
                  </a:cubicBezTo>
                  <a:cubicBezTo>
                    <a:pt x="3799" y="127"/>
                    <a:pt x="3421" y="1"/>
                    <a:pt x="3017" y="1"/>
                  </a:cubicBezTo>
                  <a:close/>
                </a:path>
              </a:pathLst>
            </a:custGeom>
            <a:solidFill>
              <a:srgbClr val="592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675;p31">
              <a:extLst>
                <a:ext uri="{FF2B5EF4-FFF2-40B4-BE49-F238E27FC236}">
                  <a16:creationId xmlns:a16="http://schemas.microsoft.com/office/drawing/2014/main" id="{41DE2D50-34E1-C54F-E03A-DFC7CB8F6E58}"/>
                </a:ext>
              </a:extLst>
            </p:cNvPr>
            <p:cNvSpPr/>
            <p:nvPr/>
          </p:nvSpPr>
          <p:spPr>
            <a:xfrm>
              <a:off x="2583025" y="1854325"/>
              <a:ext cx="87675" cy="103025"/>
            </a:xfrm>
            <a:custGeom>
              <a:avLst/>
              <a:gdLst/>
              <a:ahLst/>
              <a:cxnLst/>
              <a:rect l="l" t="t" r="r" b="b"/>
              <a:pathLst>
                <a:path w="3507" h="4121" extrusionOk="0">
                  <a:moveTo>
                    <a:pt x="2740" y="1"/>
                  </a:moveTo>
                  <a:lnTo>
                    <a:pt x="2740" y="1"/>
                  </a:lnTo>
                  <a:cubicBezTo>
                    <a:pt x="2148" y="88"/>
                    <a:pt x="1469" y="417"/>
                    <a:pt x="986" y="987"/>
                  </a:cubicBezTo>
                  <a:cubicBezTo>
                    <a:pt x="110" y="2017"/>
                    <a:pt x="0" y="3397"/>
                    <a:pt x="767" y="4121"/>
                  </a:cubicBezTo>
                  <a:cubicBezTo>
                    <a:pt x="1381" y="4033"/>
                    <a:pt x="2038" y="3704"/>
                    <a:pt x="2521" y="3134"/>
                  </a:cubicBezTo>
                  <a:cubicBezTo>
                    <a:pt x="3419" y="2083"/>
                    <a:pt x="3507" y="680"/>
                    <a:pt x="2740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676;p31">
              <a:extLst>
                <a:ext uri="{FF2B5EF4-FFF2-40B4-BE49-F238E27FC236}">
                  <a16:creationId xmlns:a16="http://schemas.microsoft.com/office/drawing/2014/main" id="{3FFF1FA8-3EDB-09A6-1F71-4386A4AD3C1A}"/>
                </a:ext>
              </a:extLst>
            </p:cNvPr>
            <p:cNvSpPr/>
            <p:nvPr/>
          </p:nvSpPr>
          <p:spPr>
            <a:xfrm>
              <a:off x="2207175" y="1843925"/>
              <a:ext cx="122750" cy="114000"/>
            </a:xfrm>
            <a:custGeom>
              <a:avLst/>
              <a:gdLst/>
              <a:ahLst/>
              <a:cxnLst/>
              <a:rect l="l" t="t" r="r" b="b"/>
              <a:pathLst>
                <a:path w="4910" h="4560" extrusionOk="0">
                  <a:moveTo>
                    <a:pt x="1893" y="1"/>
                  </a:moveTo>
                  <a:cubicBezTo>
                    <a:pt x="1489" y="1"/>
                    <a:pt x="1111" y="127"/>
                    <a:pt x="811" y="395"/>
                  </a:cubicBezTo>
                  <a:cubicBezTo>
                    <a:pt x="1" y="1074"/>
                    <a:pt x="88" y="2477"/>
                    <a:pt x="987" y="3550"/>
                  </a:cubicBezTo>
                  <a:cubicBezTo>
                    <a:pt x="1551" y="4198"/>
                    <a:pt x="2315" y="4559"/>
                    <a:pt x="3000" y="4559"/>
                  </a:cubicBezTo>
                  <a:cubicBezTo>
                    <a:pt x="3406" y="4559"/>
                    <a:pt x="3784" y="4433"/>
                    <a:pt x="4077" y="4164"/>
                  </a:cubicBezTo>
                  <a:cubicBezTo>
                    <a:pt x="4910" y="3485"/>
                    <a:pt x="4822" y="2060"/>
                    <a:pt x="3923" y="1030"/>
                  </a:cubicBezTo>
                  <a:cubicBezTo>
                    <a:pt x="3344" y="368"/>
                    <a:pt x="2581" y="1"/>
                    <a:pt x="1893" y="1"/>
                  </a:cubicBezTo>
                  <a:close/>
                </a:path>
              </a:pathLst>
            </a:custGeom>
            <a:solidFill>
              <a:srgbClr val="592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677;p31">
              <a:extLst>
                <a:ext uri="{FF2B5EF4-FFF2-40B4-BE49-F238E27FC236}">
                  <a16:creationId xmlns:a16="http://schemas.microsoft.com/office/drawing/2014/main" id="{7F6F98AF-ADC0-6061-B45B-79FF7593D11D}"/>
                </a:ext>
              </a:extLst>
            </p:cNvPr>
            <p:cNvSpPr/>
            <p:nvPr/>
          </p:nvSpPr>
          <p:spPr>
            <a:xfrm>
              <a:off x="2207175" y="1854325"/>
              <a:ext cx="87675" cy="103025"/>
            </a:xfrm>
            <a:custGeom>
              <a:avLst/>
              <a:gdLst/>
              <a:ahLst/>
              <a:cxnLst/>
              <a:rect l="l" t="t" r="r" b="b"/>
              <a:pathLst>
                <a:path w="3507" h="4121" extrusionOk="0">
                  <a:moveTo>
                    <a:pt x="768" y="1"/>
                  </a:moveTo>
                  <a:cubicBezTo>
                    <a:pt x="1" y="680"/>
                    <a:pt x="88" y="2083"/>
                    <a:pt x="987" y="3134"/>
                  </a:cubicBezTo>
                  <a:cubicBezTo>
                    <a:pt x="1469" y="3704"/>
                    <a:pt x="2126" y="4033"/>
                    <a:pt x="2740" y="4121"/>
                  </a:cubicBezTo>
                  <a:cubicBezTo>
                    <a:pt x="3507" y="3397"/>
                    <a:pt x="3397" y="2017"/>
                    <a:pt x="2521" y="987"/>
                  </a:cubicBezTo>
                  <a:cubicBezTo>
                    <a:pt x="2017" y="417"/>
                    <a:pt x="1359" y="88"/>
                    <a:pt x="768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678;p31">
              <a:extLst>
                <a:ext uri="{FF2B5EF4-FFF2-40B4-BE49-F238E27FC236}">
                  <a16:creationId xmlns:a16="http://schemas.microsoft.com/office/drawing/2014/main" id="{D38CE4CD-D25F-26BC-B609-EC55E6A25CE8}"/>
                </a:ext>
              </a:extLst>
            </p:cNvPr>
            <p:cNvSpPr/>
            <p:nvPr/>
          </p:nvSpPr>
          <p:spPr>
            <a:xfrm>
              <a:off x="2286625" y="1695450"/>
              <a:ext cx="305175" cy="393400"/>
            </a:xfrm>
            <a:custGeom>
              <a:avLst/>
              <a:gdLst/>
              <a:ahLst/>
              <a:cxnLst/>
              <a:rect l="l" t="t" r="r" b="b"/>
              <a:pathLst>
                <a:path w="12207" h="15736" extrusionOk="0">
                  <a:moveTo>
                    <a:pt x="6071" y="0"/>
                  </a:moveTo>
                  <a:cubicBezTo>
                    <a:pt x="5457" y="88"/>
                    <a:pt x="1753" y="636"/>
                    <a:pt x="0" y="1951"/>
                  </a:cubicBezTo>
                  <a:cubicBezTo>
                    <a:pt x="417" y="11002"/>
                    <a:pt x="1359" y="15012"/>
                    <a:pt x="6115" y="15735"/>
                  </a:cubicBezTo>
                  <a:cubicBezTo>
                    <a:pt x="10870" y="15012"/>
                    <a:pt x="11812" y="11024"/>
                    <a:pt x="12207" y="1951"/>
                  </a:cubicBezTo>
                  <a:cubicBezTo>
                    <a:pt x="10519" y="614"/>
                    <a:pt x="6816" y="88"/>
                    <a:pt x="6180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679;p31">
              <a:extLst>
                <a:ext uri="{FF2B5EF4-FFF2-40B4-BE49-F238E27FC236}">
                  <a16:creationId xmlns:a16="http://schemas.microsoft.com/office/drawing/2014/main" id="{BC24084E-9CC5-178F-81DD-06C315AD708D}"/>
                </a:ext>
              </a:extLst>
            </p:cNvPr>
            <p:cNvSpPr/>
            <p:nvPr/>
          </p:nvSpPr>
          <p:spPr>
            <a:xfrm>
              <a:off x="2316750" y="1695450"/>
              <a:ext cx="276150" cy="383525"/>
            </a:xfrm>
            <a:custGeom>
              <a:avLst/>
              <a:gdLst/>
              <a:ahLst/>
              <a:cxnLst/>
              <a:rect l="l" t="t" r="r" b="b"/>
              <a:pathLst>
                <a:path w="11046" h="15341" extrusionOk="0">
                  <a:moveTo>
                    <a:pt x="4866" y="0"/>
                  </a:moveTo>
                  <a:cubicBezTo>
                    <a:pt x="4515" y="66"/>
                    <a:pt x="3200" y="241"/>
                    <a:pt x="1841" y="636"/>
                  </a:cubicBezTo>
                  <a:cubicBezTo>
                    <a:pt x="1140" y="877"/>
                    <a:pt x="483" y="1206"/>
                    <a:pt x="1" y="1556"/>
                  </a:cubicBezTo>
                  <a:cubicBezTo>
                    <a:pt x="417" y="10629"/>
                    <a:pt x="1359" y="14640"/>
                    <a:pt x="6115" y="15341"/>
                  </a:cubicBezTo>
                  <a:cubicBezTo>
                    <a:pt x="6290" y="15319"/>
                    <a:pt x="6487" y="15297"/>
                    <a:pt x="6663" y="15231"/>
                  </a:cubicBezTo>
                  <a:cubicBezTo>
                    <a:pt x="9906" y="13807"/>
                    <a:pt x="10673" y="9752"/>
                    <a:pt x="11046" y="1929"/>
                  </a:cubicBezTo>
                  <a:cubicBezTo>
                    <a:pt x="9314" y="614"/>
                    <a:pt x="5611" y="88"/>
                    <a:pt x="4975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680;p31">
              <a:extLst>
                <a:ext uri="{FF2B5EF4-FFF2-40B4-BE49-F238E27FC236}">
                  <a16:creationId xmlns:a16="http://schemas.microsoft.com/office/drawing/2014/main" id="{4633AD82-91D1-E8F5-E02B-A4127E8F1569}"/>
                </a:ext>
              </a:extLst>
            </p:cNvPr>
            <p:cNvSpPr/>
            <p:nvPr/>
          </p:nvSpPr>
          <p:spPr>
            <a:xfrm>
              <a:off x="2463025" y="1864000"/>
              <a:ext cx="103575" cy="36700"/>
            </a:xfrm>
            <a:custGeom>
              <a:avLst/>
              <a:gdLst/>
              <a:ahLst/>
              <a:cxnLst/>
              <a:rect l="l" t="t" r="r" b="b"/>
              <a:pathLst>
                <a:path w="4143" h="1468" extrusionOk="0">
                  <a:moveTo>
                    <a:pt x="2305" y="1"/>
                  </a:moveTo>
                  <a:cubicBezTo>
                    <a:pt x="900" y="1"/>
                    <a:pt x="1" y="1367"/>
                    <a:pt x="1" y="1367"/>
                  </a:cubicBezTo>
                  <a:cubicBezTo>
                    <a:pt x="1" y="1367"/>
                    <a:pt x="683" y="1467"/>
                    <a:pt x="1514" y="1467"/>
                  </a:cubicBezTo>
                  <a:cubicBezTo>
                    <a:pt x="2463" y="1467"/>
                    <a:pt x="3605" y="1336"/>
                    <a:pt x="4143" y="775"/>
                  </a:cubicBezTo>
                  <a:cubicBezTo>
                    <a:pt x="3470" y="206"/>
                    <a:pt x="2849" y="1"/>
                    <a:pt x="2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681;p31">
              <a:extLst>
                <a:ext uri="{FF2B5EF4-FFF2-40B4-BE49-F238E27FC236}">
                  <a16:creationId xmlns:a16="http://schemas.microsoft.com/office/drawing/2014/main" id="{C3B5C6D7-4C2E-2416-A264-B7F4B224FDBF}"/>
                </a:ext>
              </a:extLst>
            </p:cNvPr>
            <p:cNvSpPr/>
            <p:nvPr/>
          </p:nvSpPr>
          <p:spPr>
            <a:xfrm>
              <a:off x="2482200" y="1864100"/>
              <a:ext cx="67425" cy="36825"/>
            </a:xfrm>
            <a:custGeom>
              <a:avLst/>
              <a:gdLst/>
              <a:ahLst/>
              <a:cxnLst/>
              <a:rect l="l" t="t" r="r" b="b"/>
              <a:pathLst>
                <a:path w="2697" h="1473" extrusionOk="0">
                  <a:moveTo>
                    <a:pt x="1544" y="1"/>
                  </a:moveTo>
                  <a:cubicBezTo>
                    <a:pt x="925" y="1"/>
                    <a:pt x="402" y="273"/>
                    <a:pt x="1" y="574"/>
                  </a:cubicBezTo>
                  <a:lnTo>
                    <a:pt x="1" y="837"/>
                  </a:lnTo>
                  <a:cubicBezTo>
                    <a:pt x="45" y="1078"/>
                    <a:pt x="154" y="1275"/>
                    <a:pt x="286" y="1472"/>
                  </a:cubicBezTo>
                  <a:cubicBezTo>
                    <a:pt x="965" y="1472"/>
                    <a:pt x="1820" y="1451"/>
                    <a:pt x="2521" y="1253"/>
                  </a:cubicBezTo>
                  <a:cubicBezTo>
                    <a:pt x="2631" y="1012"/>
                    <a:pt x="2696" y="727"/>
                    <a:pt x="2675" y="464"/>
                  </a:cubicBezTo>
                  <a:cubicBezTo>
                    <a:pt x="2675" y="399"/>
                    <a:pt x="2631" y="333"/>
                    <a:pt x="2609" y="267"/>
                  </a:cubicBezTo>
                  <a:cubicBezTo>
                    <a:pt x="2229" y="77"/>
                    <a:pt x="1873" y="1"/>
                    <a:pt x="1544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682;p31">
              <a:extLst>
                <a:ext uri="{FF2B5EF4-FFF2-40B4-BE49-F238E27FC236}">
                  <a16:creationId xmlns:a16="http://schemas.microsoft.com/office/drawing/2014/main" id="{8BDBD086-6433-3423-1A1A-1ACE34384C52}"/>
                </a:ext>
              </a:extLst>
            </p:cNvPr>
            <p:cNvSpPr/>
            <p:nvPr/>
          </p:nvSpPr>
          <p:spPr>
            <a:xfrm>
              <a:off x="2464675" y="1803250"/>
              <a:ext cx="108825" cy="51650"/>
            </a:xfrm>
            <a:custGeom>
              <a:avLst/>
              <a:gdLst/>
              <a:ahLst/>
              <a:cxnLst/>
              <a:rect l="l" t="t" r="r" b="b"/>
              <a:pathLst>
                <a:path w="4353" h="2066" extrusionOk="0">
                  <a:moveTo>
                    <a:pt x="2317" y="0"/>
                  </a:moveTo>
                  <a:cubicBezTo>
                    <a:pt x="2203" y="0"/>
                    <a:pt x="2088" y="9"/>
                    <a:pt x="1973" y="27"/>
                  </a:cubicBezTo>
                  <a:cubicBezTo>
                    <a:pt x="702" y="247"/>
                    <a:pt x="1" y="2066"/>
                    <a:pt x="1" y="2066"/>
                  </a:cubicBezTo>
                  <a:cubicBezTo>
                    <a:pt x="1" y="2066"/>
                    <a:pt x="991" y="1131"/>
                    <a:pt x="2659" y="1131"/>
                  </a:cubicBezTo>
                  <a:cubicBezTo>
                    <a:pt x="3082" y="1131"/>
                    <a:pt x="3549" y="1192"/>
                    <a:pt x="4055" y="1342"/>
                  </a:cubicBezTo>
                  <a:cubicBezTo>
                    <a:pt x="4353" y="806"/>
                    <a:pt x="3409" y="0"/>
                    <a:pt x="2317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83;p31">
              <a:extLst>
                <a:ext uri="{FF2B5EF4-FFF2-40B4-BE49-F238E27FC236}">
                  <a16:creationId xmlns:a16="http://schemas.microsoft.com/office/drawing/2014/main" id="{4BD19E95-A0C1-8CE3-DC48-46AEA02AADA5}"/>
                </a:ext>
              </a:extLst>
            </p:cNvPr>
            <p:cNvSpPr/>
            <p:nvPr/>
          </p:nvSpPr>
          <p:spPr>
            <a:xfrm>
              <a:off x="2463025" y="1831325"/>
              <a:ext cx="103575" cy="66850"/>
            </a:xfrm>
            <a:custGeom>
              <a:avLst/>
              <a:gdLst/>
              <a:ahLst/>
              <a:cxnLst/>
              <a:rect l="l" t="t" r="r" b="b"/>
              <a:pathLst>
                <a:path w="4143" h="2674" fill="none" extrusionOk="0">
                  <a:moveTo>
                    <a:pt x="1" y="2674"/>
                  </a:moveTo>
                  <a:cubicBezTo>
                    <a:pt x="1" y="2674"/>
                    <a:pt x="1710" y="0"/>
                    <a:pt x="4143" y="2082"/>
                  </a:cubicBezTo>
                </a:path>
              </a:pathLst>
            </a:custGeom>
            <a:noFill/>
            <a:ln w="7125" cap="flat" cmpd="sng">
              <a:solidFill>
                <a:srgbClr val="491B24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84;p31">
              <a:extLst>
                <a:ext uri="{FF2B5EF4-FFF2-40B4-BE49-F238E27FC236}">
                  <a16:creationId xmlns:a16="http://schemas.microsoft.com/office/drawing/2014/main" id="{8F0D1374-F136-AC45-34B1-3EF83C3FA68E}"/>
                </a:ext>
              </a:extLst>
            </p:cNvPr>
            <p:cNvSpPr/>
            <p:nvPr/>
          </p:nvSpPr>
          <p:spPr>
            <a:xfrm>
              <a:off x="2311275" y="1864000"/>
              <a:ext cx="103575" cy="36700"/>
            </a:xfrm>
            <a:custGeom>
              <a:avLst/>
              <a:gdLst/>
              <a:ahLst/>
              <a:cxnLst/>
              <a:rect l="l" t="t" r="r" b="b"/>
              <a:pathLst>
                <a:path w="4143" h="1468" extrusionOk="0">
                  <a:moveTo>
                    <a:pt x="1838" y="1"/>
                  </a:moveTo>
                  <a:cubicBezTo>
                    <a:pt x="1294" y="1"/>
                    <a:pt x="674" y="206"/>
                    <a:pt x="0" y="775"/>
                  </a:cubicBezTo>
                  <a:cubicBezTo>
                    <a:pt x="526" y="1336"/>
                    <a:pt x="1670" y="1467"/>
                    <a:pt x="2622" y="1467"/>
                  </a:cubicBezTo>
                  <a:cubicBezTo>
                    <a:pt x="3455" y="1467"/>
                    <a:pt x="4142" y="1367"/>
                    <a:pt x="4142" y="1367"/>
                  </a:cubicBezTo>
                  <a:cubicBezTo>
                    <a:pt x="4142" y="1367"/>
                    <a:pt x="3243" y="1"/>
                    <a:pt x="1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85;p31">
              <a:extLst>
                <a:ext uri="{FF2B5EF4-FFF2-40B4-BE49-F238E27FC236}">
                  <a16:creationId xmlns:a16="http://schemas.microsoft.com/office/drawing/2014/main" id="{DE9B7EE4-37FB-20F0-BA0B-9759361467B2}"/>
                </a:ext>
              </a:extLst>
            </p:cNvPr>
            <p:cNvSpPr/>
            <p:nvPr/>
          </p:nvSpPr>
          <p:spPr>
            <a:xfrm>
              <a:off x="2328250" y="1864100"/>
              <a:ext cx="67425" cy="36825"/>
            </a:xfrm>
            <a:custGeom>
              <a:avLst/>
              <a:gdLst/>
              <a:ahLst/>
              <a:cxnLst/>
              <a:rect l="l" t="t" r="r" b="b"/>
              <a:pathLst>
                <a:path w="2697" h="1473" extrusionOk="0">
                  <a:moveTo>
                    <a:pt x="1153" y="1"/>
                  </a:moveTo>
                  <a:cubicBezTo>
                    <a:pt x="824" y="1"/>
                    <a:pt x="468" y="77"/>
                    <a:pt x="88" y="267"/>
                  </a:cubicBezTo>
                  <a:cubicBezTo>
                    <a:pt x="67" y="333"/>
                    <a:pt x="23" y="399"/>
                    <a:pt x="23" y="464"/>
                  </a:cubicBezTo>
                  <a:cubicBezTo>
                    <a:pt x="1" y="727"/>
                    <a:pt x="67" y="1012"/>
                    <a:pt x="176" y="1253"/>
                  </a:cubicBezTo>
                  <a:cubicBezTo>
                    <a:pt x="856" y="1451"/>
                    <a:pt x="1732" y="1472"/>
                    <a:pt x="2411" y="1472"/>
                  </a:cubicBezTo>
                  <a:cubicBezTo>
                    <a:pt x="2543" y="1275"/>
                    <a:pt x="2653" y="1078"/>
                    <a:pt x="2696" y="837"/>
                  </a:cubicBezTo>
                  <a:lnTo>
                    <a:pt x="2696" y="574"/>
                  </a:lnTo>
                  <a:cubicBezTo>
                    <a:pt x="2295" y="273"/>
                    <a:pt x="1773" y="1"/>
                    <a:pt x="1153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86;p31">
              <a:extLst>
                <a:ext uri="{FF2B5EF4-FFF2-40B4-BE49-F238E27FC236}">
                  <a16:creationId xmlns:a16="http://schemas.microsoft.com/office/drawing/2014/main" id="{BCF096A0-BE1B-25BD-60A9-3F283069A91F}"/>
                </a:ext>
              </a:extLst>
            </p:cNvPr>
            <p:cNvSpPr/>
            <p:nvPr/>
          </p:nvSpPr>
          <p:spPr>
            <a:xfrm>
              <a:off x="2311275" y="1831325"/>
              <a:ext cx="103575" cy="66850"/>
            </a:xfrm>
            <a:custGeom>
              <a:avLst/>
              <a:gdLst/>
              <a:ahLst/>
              <a:cxnLst/>
              <a:rect l="l" t="t" r="r" b="b"/>
              <a:pathLst>
                <a:path w="4143" h="2674" fill="none" extrusionOk="0">
                  <a:moveTo>
                    <a:pt x="4142" y="2674"/>
                  </a:moveTo>
                  <a:cubicBezTo>
                    <a:pt x="4142" y="2674"/>
                    <a:pt x="2433" y="0"/>
                    <a:pt x="0" y="2082"/>
                  </a:cubicBezTo>
                </a:path>
              </a:pathLst>
            </a:custGeom>
            <a:noFill/>
            <a:ln w="7125" cap="flat" cmpd="sng">
              <a:solidFill>
                <a:srgbClr val="491B24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87;p31">
              <a:extLst>
                <a:ext uri="{FF2B5EF4-FFF2-40B4-BE49-F238E27FC236}">
                  <a16:creationId xmlns:a16="http://schemas.microsoft.com/office/drawing/2014/main" id="{38262DAB-1B0B-2516-8FC3-A357BADF91D9}"/>
                </a:ext>
              </a:extLst>
            </p:cNvPr>
            <p:cNvSpPr/>
            <p:nvPr/>
          </p:nvSpPr>
          <p:spPr>
            <a:xfrm>
              <a:off x="2304375" y="1803250"/>
              <a:ext cx="108825" cy="51650"/>
            </a:xfrm>
            <a:custGeom>
              <a:avLst/>
              <a:gdLst/>
              <a:ahLst/>
              <a:cxnLst/>
              <a:rect l="l" t="t" r="r" b="b"/>
              <a:pathLst>
                <a:path w="4353" h="2066" extrusionOk="0">
                  <a:moveTo>
                    <a:pt x="2037" y="0"/>
                  </a:moveTo>
                  <a:cubicBezTo>
                    <a:pt x="944" y="0"/>
                    <a:pt x="1" y="806"/>
                    <a:pt x="298" y="1342"/>
                  </a:cubicBezTo>
                  <a:cubicBezTo>
                    <a:pt x="804" y="1192"/>
                    <a:pt x="1271" y="1131"/>
                    <a:pt x="1694" y="1131"/>
                  </a:cubicBezTo>
                  <a:cubicBezTo>
                    <a:pt x="3363" y="1131"/>
                    <a:pt x="4353" y="2066"/>
                    <a:pt x="4353" y="2066"/>
                  </a:cubicBezTo>
                  <a:cubicBezTo>
                    <a:pt x="4353" y="2066"/>
                    <a:pt x="3651" y="247"/>
                    <a:pt x="2380" y="27"/>
                  </a:cubicBezTo>
                  <a:cubicBezTo>
                    <a:pt x="2265" y="9"/>
                    <a:pt x="2150" y="0"/>
                    <a:pt x="2037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88;p31">
              <a:extLst>
                <a:ext uri="{FF2B5EF4-FFF2-40B4-BE49-F238E27FC236}">
                  <a16:creationId xmlns:a16="http://schemas.microsoft.com/office/drawing/2014/main" id="{8753BA79-5101-5DB6-98E4-0DDC603C6830}"/>
                </a:ext>
              </a:extLst>
            </p:cNvPr>
            <p:cNvSpPr/>
            <p:nvPr/>
          </p:nvSpPr>
          <p:spPr>
            <a:xfrm>
              <a:off x="2431250" y="1926100"/>
              <a:ext cx="22500" cy="50425"/>
            </a:xfrm>
            <a:custGeom>
              <a:avLst/>
              <a:gdLst/>
              <a:ahLst/>
              <a:cxnLst/>
              <a:rect l="l" t="t" r="r" b="b"/>
              <a:pathLst>
                <a:path w="900" h="2017" fill="none" extrusionOk="0">
                  <a:moveTo>
                    <a:pt x="1" y="1"/>
                  </a:moveTo>
                  <a:lnTo>
                    <a:pt x="1" y="2017"/>
                  </a:lnTo>
                  <a:lnTo>
                    <a:pt x="899" y="1578"/>
                  </a:lnTo>
                </a:path>
              </a:pathLst>
            </a:custGeom>
            <a:noFill/>
            <a:ln w="4375" cap="flat" cmpd="sng">
              <a:solidFill>
                <a:srgbClr val="56221C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89;p31">
              <a:extLst>
                <a:ext uri="{FF2B5EF4-FFF2-40B4-BE49-F238E27FC236}">
                  <a16:creationId xmlns:a16="http://schemas.microsoft.com/office/drawing/2014/main" id="{6B60B471-8557-BADA-4755-06E3E971E854}"/>
                </a:ext>
              </a:extLst>
            </p:cNvPr>
            <p:cNvSpPr/>
            <p:nvPr/>
          </p:nvSpPr>
          <p:spPr>
            <a:xfrm>
              <a:off x="2396200" y="1990200"/>
              <a:ext cx="91525" cy="23025"/>
            </a:xfrm>
            <a:custGeom>
              <a:avLst/>
              <a:gdLst/>
              <a:ahLst/>
              <a:cxnLst/>
              <a:rect l="l" t="t" r="r" b="b"/>
              <a:pathLst>
                <a:path w="3661" h="921" fill="none" extrusionOk="0">
                  <a:moveTo>
                    <a:pt x="0" y="44"/>
                  </a:moveTo>
                  <a:cubicBezTo>
                    <a:pt x="0" y="44"/>
                    <a:pt x="2060" y="921"/>
                    <a:pt x="3660" y="1"/>
                  </a:cubicBezTo>
                </a:path>
              </a:pathLst>
            </a:custGeom>
            <a:noFill/>
            <a:ln w="4375" cap="flat" cmpd="sng">
              <a:solidFill>
                <a:srgbClr val="56221C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90;p31">
              <a:extLst>
                <a:ext uri="{FF2B5EF4-FFF2-40B4-BE49-F238E27FC236}">
                  <a16:creationId xmlns:a16="http://schemas.microsoft.com/office/drawing/2014/main" id="{BB4D4E61-2B64-77DA-16AF-A5ADFF2689C8}"/>
                </a:ext>
              </a:extLst>
            </p:cNvPr>
            <p:cNvSpPr/>
            <p:nvPr/>
          </p:nvSpPr>
          <p:spPr>
            <a:xfrm>
              <a:off x="2402225" y="2204425"/>
              <a:ext cx="71800" cy="57000"/>
            </a:xfrm>
            <a:custGeom>
              <a:avLst/>
              <a:gdLst/>
              <a:ahLst/>
              <a:cxnLst/>
              <a:rect l="l" t="t" r="r" b="b"/>
              <a:pathLst>
                <a:path w="2872" h="2280" extrusionOk="0">
                  <a:moveTo>
                    <a:pt x="0" y="0"/>
                  </a:moveTo>
                  <a:cubicBezTo>
                    <a:pt x="0" y="0"/>
                    <a:pt x="461" y="2279"/>
                    <a:pt x="1447" y="2279"/>
                  </a:cubicBezTo>
                  <a:cubicBezTo>
                    <a:pt x="2389" y="2279"/>
                    <a:pt x="2871" y="0"/>
                    <a:pt x="2871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91;p31">
              <a:extLst>
                <a:ext uri="{FF2B5EF4-FFF2-40B4-BE49-F238E27FC236}">
                  <a16:creationId xmlns:a16="http://schemas.microsoft.com/office/drawing/2014/main" id="{DCF7A694-BEB1-03AA-69F6-5CA50140E2BD}"/>
                </a:ext>
              </a:extLst>
            </p:cNvPr>
            <p:cNvSpPr/>
            <p:nvPr/>
          </p:nvSpPr>
          <p:spPr>
            <a:xfrm>
              <a:off x="2253750" y="1692300"/>
              <a:ext cx="376400" cy="118225"/>
            </a:xfrm>
            <a:custGeom>
              <a:avLst/>
              <a:gdLst/>
              <a:ahLst/>
              <a:cxnLst/>
              <a:rect l="l" t="t" r="r" b="b"/>
              <a:pathLst>
                <a:path w="15056" h="4729" extrusionOk="0">
                  <a:moveTo>
                    <a:pt x="7443" y="0"/>
                  </a:moveTo>
                  <a:cubicBezTo>
                    <a:pt x="5896" y="0"/>
                    <a:pt x="4351" y="269"/>
                    <a:pt x="2871" y="806"/>
                  </a:cubicBezTo>
                  <a:cubicBezTo>
                    <a:pt x="1775" y="1222"/>
                    <a:pt x="877" y="1617"/>
                    <a:pt x="154" y="2340"/>
                  </a:cubicBezTo>
                  <a:cubicBezTo>
                    <a:pt x="0" y="3983"/>
                    <a:pt x="351" y="4728"/>
                    <a:pt x="351" y="4728"/>
                  </a:cubicBezTo>
                  <a:cubicBezTo>
                    <a:pt x="351" y="4728"/>
                    <a:pt x="3090" y="3742"/>
                    <a:pt x="7451" y="3742"/>
                  </a:cubicBezTo>
                  <a:cubicBezTo>
                    <a:pt x="11813" y="3742"/>
                    <a:pt x="14574" y="4728"/>
                    <a:pt x="14574" y="4728"/>
                  </a:cubicBezTo>
                  <a:cubicBezTo>
                    <a:pt x="14574" y="4728"/>
                    <a:pt x="15056" y="4159"/>
                    <a:pt x="14903" y="2515"/>
                  </a:cubicBezTo>
                  <a:cubicBezTo>
                    <a:pt x="14179" y="1770"/>
                    <a:pt x="13127" y="1222"/>
                    <a:pt x="12032" y="806"/>
                  </a:cubicBezTo>
                  <a:cubicBezTo>
                    <a:pt x="10542" y="269"/>
                    <a:pt x="8991" y="0"/>
                    <a:pt x="7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2;p31">
              <a:extLst>
                <a:ext uri="{FF2B5EF4-FFF2-40B4-BE49-F238E27FC236}">
                  <a16:creationId xmlns:a16="http://schemas.microsoft.com/office/drawing/2014/main" id="{6C4E67BF-7FEF-D7AF-48D4-F8EBE7C63486}"/>
                </a:ext>
              </a:extLst>
            </p:cNvPr>
            <p:cNvSpPr/>
            <p:nvPr/>
          </p:nvSpPr>
          <p:spPr>
            <a:xfrm>
              <a:off x="2418100" y="3467825"/>
              <a:ext cx="1491350" cy="61925"/>
            </a:xfrm>
            <a:custGeom>
              <a:avLst/>
              <a:gdLst/>
              <a:ahLst/>
              <a:cxnLst/>
              <a:rect l="l" t="t" r="r" b="b"/>
              <a:pathLst>
                <a:path w="59654" h="2477" extrusionOk="0">
                  <a:moveTo>
                    <a:pt x="1" y="0"/>
                  </a:moveTo>
                  <a:lnTo>
                    <a:pt x="1" y="2477"/>
                  </a:lnTo>
                  <a:lnTo>
                    <a:pt x="58426" y="2477"/>
                  </a:lnTo>
                  <a:cubicBezTo>
                    <a:pt x="59106" y="2477"/>
                    <a:pt x="59654" y="1929"/>
                    <a:pt x="59654" y="1228"/>
                  </a:cubicBezTo>
                  <a:cubicBezTo>
                    <a:pt x="59654" y="548"/>
                    <a:pt x="59106" y="0"/>
                    <a:pt x="58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693;p31">
              <a:extLst>
                <a:ext uri="{FF2B5EF4-FFF2-40B4-BE49-F238E27FC236}">
                  <a16:creationId xmlns:a16="http://schemas.microsoft.com/office/drawing/2014/main" id="{F558AA4F-3162-E2F3-3196-128A0B9655D1}"/>
                </a:ext>
              </a:extLst>
            </p:cNvPr>
            <p:cNvSpPr/>
            <p:nvPr/>
          </p:nvSpPr>
          <p:spPr>
            <a:xfrm>
              <a:off x="2630675" y="3467825"/>
              <a:ext cx="143575" cy="61375"/>
            </a:xfrm>
            <a:custGeom>
              <a:avLst/>
              <a:gdLst/>
              <a:ahLst/>
              <a:cxnLst/>
              <a:rect l="l" t="t" r="r" b="b"/>
              <a:pathLst>
                <a:path w="5743" h="2455" extrusionOk="0">
                  <a:moveTo>
                    <a:pt x="1" y="0"/>
                  </a:moveTo>
                  <a:lnTo>
                    <a:pt x="1" y="2455"/>
                  </a:lnTo>
                  <a:lnTo>
                    <a:pt x="5743" y="2455"/>
                  </a:lnTo>
                  <a:lnTo>
                    <a:pt x="5743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694;p31">
              <a:extLst>
                <a:ext uri="{FF2B5EF4-FFF2-40B4-BE49-F238E27FC236}">
                  <a16:creationId xmlns:a16="http://schemas.microsoft.com/office/drawing/2014/main" id="{7FEA35BA-FE4D-10AF-2EF1-32960FEAC22D}"/>
                </a:ext>
              </a:extLst>
            </p:cNvPr>
            <p:cNvSpPr/>
            <p:nvPr/>
          </p:nvSpPr>
          <p:spPr>
            <a:xfrm>
              <a:off x="1857625" y="3467825"/>
              <a:ext cx="143025" cy="61375"/>
            </a:xfrm>
            <a:custGeom>
              <a:avLst/>
              <a:gdLst/>
              <a:ahLst/>
              <a:cxnLst/>
              <a:rect l="l" t="t" r="r" b="b"/>
              <a:pathLst>
                <a:path w="5721" h="2455" extrusionOk="0">
                  <a:moveTo>
                    <a:pt x="1" y="0"/>
                  </a:moveTo>
                  <a:lnTo>
                    <a:pt x="1" y="2455"/>
                  </a:lnTo>
                  <a:lnTo>
                    <a:pt x="5721" y="2455"/>
                  </a:lnTo>
                  <a:lnTo>
                    <a:pt x="5721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695;p31">
              <a:extLst>
                <a:ext uri="{FF2B5EF4-FFF2-40B4-BE49-F238E27FC236}">
                  <a16:creationId xmlns:a16="http://schemas.microsoft.com/office/drawing/2014/main" id="{EC7A22BE-4184-4103-CFA5-82BD1FFDF518}"/>
                </a:ext>
              </a:extLst>
            </p:cNvPr>
            <p:cNvSpPr/>
            <p:nvPr/>
          </p:nvSpPr>
          <p:spPr>
            <a:xfrm>
              <a:off x="2703550" y="2100325"/>
              <a:ext cx="269025" cy="1517850"/>
            </a:xfrm>
            <a:custGeom>
              <a:avLst/>
              <a:gdLst/>
              <a:ahLst/>
              <a:cxnLst/>
              <a:rect l="l" t="t" r="r" b="b"/>
              <a:pathLst>
                <a:path w="10761" h="60714" extrusionOk="0">
                  <a:moveTo>
                    <a:pt x="23" y="0"/>
                  </a:moveTo>
                  <a:cubicBezTo>
                    <a:pt x="23" y="0"/>
                    <a:pt x="23" y="42516"/>
                    <a:pt x="1" y="59741"/>
                  </a:cubicBezTo>
                  <a:cubicBezTo>
                    <a:pt x="1" y="60151"/>
                    <a:pt x="631" y="60713"/>
                    <a:pt x="1630" y="60713"/>
                  </a:cubicBezTo>
                  <a:cubicBezTo>
                    <a:pt x="2235" y="60713"/>
                    <a:pt x="2974" y="60508"/>
                    <a:pt x="3792" y="59938"/>
                  </a:cubicBezTo>
                  <a:cubicBezTo>
                    <a:pt x="4135" y="60164"/>
                    <a:pt x="4483" y="60315"/>
                    <a:pt x="4918" y="60315"/>
                  </a:cubicBezTo>
                  <a:cubicBezTo>
                    <a:pt x="5538" y="60315"/>
                    <a:pt x="6338" y="60008"/>
                    <a:pt x="7561" y="59171"/>
                  </a:cubicBezTo>
                  <a:cubicBezTo>
                    <a:pt x="7917" y="59305"/>
                    <a:pt x="8274" y="59358"/>
                    <a:pt x="8609" y="59358"/>
                  </a:cubicBezTo>
                  <a:cubicBezTo>
                    <a:pt x="8769" y="59358"/>
                    <a:pt x="8925" y="59346"/>
                    <a:pt x="9073" y="59324"/>
                  </a:cubicBezTo>
                  <a:cubicBezTo>
                    <a:pt x="10060" y="59215"/>
                    <a:pt x="10761" y="58382"/>
                    <a:pt x="10761" y="57396"/>
                  </a:cubicBezTo>
                  <a:lnTo>
                    <a:pt x="10761" y="11068"/>
                  </a:lnTo>
                  <a:cubicBezTo>
                    <a:pt x="10761" y="5063"/>
                    <a:pt x="6027" y="154"/>
                    <a:pt x="23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696;p31">
              <a:extLst>
                <a:ext uri="{FF2B5EF4-FFF2-40B4-BE49-F238E27FC236}">
                  <a16:creationId xmlns:a16="http://schemas.microsoft.com/office/drawing/2014/main" id="{83984E81-2056-E67A-C38D-FB287E81C3E9}"/>
                </a:ext>
              </a:extLst>
            </p:cNvPr>
            <p:cNvSpPr/>
            <p:nvPr/>
          </p:nvSpPr>
          <p:spPr>
            <a:xfrm>
              <a:off x="2838325" y="2695325"/>
              <a:ext cx="134250" cy="304075"/>
            </a:xfrm>
            <a:custGeom>
              <a:avLst/>
              <a:gdLst/>
              <a:ahLst/>
              <a:cxnLst/>
              <a:rect l="l" t="t" r="r" b="b"/>
              <a:pathLst>
                <a:path w="5370" h="12163" extrusionOk="0">
                  <a:moveTo>
                    <a:pt x="5370" y="0"/>
                  </a:moveTo>
                  <a:cubicBezTo>
                    <a:pt x="2346" y="395"/>
                    <a:pt x="1" y="2959"/>
                    <a:pt x="1" y="6093"/>
                  </a:cubicBezTo>
                  <a:cubicBezTo>
                    <a:pt x="1" y="9204"/>
                    <a:pt x="2368" y="11769"/>
                    <a:pt x="5370" y="12163"/>
                  </a:cubicBezTo>
                  <a:lnTo>
                    <a:pt x="5370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697;p31">
              <a:extLst>
                <a:ext uri="{FF2B5EF4-FFF2-40B4-BE49-F238E27FC236}">
                  <a16:creationId xmlns:a16="http://schemas.microsoft.com/office/drawing/2014/main" id="{3B17A4C1-A808-9ECE-78AF-54A323E0F333}"/>
                </a:ext>
              </a:extLst>
            </p:cNvPr>
            <p:cNvSpPr/>
            <p:nvPr/>
          </p:nvSpPr>
          <p:spPr>
            <a:xfrm>
              <a:off x="2704100" y="2100325"/>
              <a:ext cx="40575" cy="411475"/>
            </a:xfrm>
            <a:custGeom>
              <a:avLst/>
              <a:gdLst/>
              <a:ahLst/>
              <a:cxnLst/>
              <a:rect l="l" t="t" r="r" b="b"/>
              <a:pathLst>
                <a:path w="1623" h="16459" extrusionOk="0">
                  <a:moveTo>
                    <a:pt x="1" y="0"/>
                  </a:moveTo>
                  <a:lnTo>
                    <a:pt x="1" y="16459"/>
                  </a:lnTo>
                  <a:cubicBezTo>
                    <a:pt x="1513" y="11265"/>
                    <a:pt x="1622" y="3003"/>
                    <a:pt x="1622" y="154"/>
                  </a:cubicBezTo>
                  <a:cubicBezTo>
                    <a:pt x="1074" y="44"/>
                    <a:pt x="54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698;p31">
              <a:extLst>
                <a:ext uri="{FF2B5EF4-FFF2-40B4-BE49-F238E27FC236}">
                  <a16:creationId xmlns:a16="http://schemas.microsoft.com/office/drawing/2014/main" id="{C352C57E-9960-3F30-6D45-AC81E8090ADD}"/>
                </a:ext>
              </a:extLst>
            </p:cNvPr>
            <p:cNvSpPr/>
            <p:nvPr/>
          </p:nvSpPr>
          <p:spPr>
            <a:xfrm>
              <a:off x="1906950" y="2100325"/>
              <a:ext cx="269575" cy="1517850"/>
            </a:xfrm>
            <a:custGeom>
              <a:avLst/>
              <a:gdLst/>
              <a:ahLst/>
              <a:cxnLst/>
              <a:rect l="l" t="t" r="r" b="b"/>
              <a:pathLst>
                <a:path w="10783" h="60714" extrusionOk="0">
                  <a:moveTo>
                    <a:pt x="10739" y="0"/>
                  </a:moveTo>
                  <a:cubicBezTo>
                    <a:pt x="4756" y="154"/>
                    <a:pt x="0" y="5063"/>
                    <a:pt x="0" y="11068"/>
                  </a:cubicBezTo>
                  <a:lnTo>
                    <a:pt x="0" y="57396"/>
                  </a:lnTo>
                  <a:cubicBezTo>
                    <a:pt x="0" y="58382"/>
                    <a:pt x="723" y="59215"/>
                    <a:pt x="1710" y="59324"/>
                  </a:cubicBezTo>
                  <a:cubicBezTo>
                    <a:pt x="1858" y="59346"/>
                    <a:pt x="2014" y="59358"/>
                    <a:pt x="2173" y="59358"/>
                  </a:cubicBezTo>
                  <a:cubicBezTo>
                    <a:pt x="2507" y="59358"/>
                    <a:pt x="2858" y="59305"/>
                    <a:pt x="3200" y="59171"/>
                  </a:cubicBezTo>
                  <a:cubicBezTo>
                    <a:pt x="4436" y="60008"/>
                    <a:pt x="5233" y="60315"/>
                    <a:pt x="5854" y="60315"/>
                  </a:cubicBezTo>
                  <a:cubicBezTo>
                    <a:pt x="6290" y="60315"/>
                    <a:pt x="6639" y="60164"/>
                    <a:pt x="6991" y="59938"/>
                  </a:cubicBezTo>
                  <a:cubicBezTo>
                    <a:pt x="7808" y="60508"/>
                    <a:pt x="8548" y="60713"/>
                    <a:pt x="9153" y="60713"/>
                  </a:cubicBezTo>
                  <a:cubicBezTo>
                    <a:pt x="10152" y="60713"/>
                    <a:pt x="10782" y="60151"/>
                    <a:pt x="10782" y="59741"/>
                  </a:cubicBezTo>
                  <a:cubicBezTo>
                    <a:pt x="10739" y="42516"/>
                    <a:pt x="10739" y="0"/>
                    <a:pt x="10739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699;p31">
              <a:extLst>
                <a:ext uri="{FF2B5EF4-FFF2-40B4-BE49-F238E27FC236}">
                  <a16:creationId xmlns:a16="http://schemas.microsoft.com/office/drawing/2014/main" id="{AE4CAE52-55E5-BB14-6C4A-EF621D956052}"/>
                </a:ext>
              </a:extLst>
            </p:cNvPr>
            <p:cNvSpPr/>
            <p:nvPr/>
          </p:nvSpPr>
          <p:spPr>
            <a:xfrm>
              <a:off x="1906950" y="2695325"/>
              <a:ext cx="134250" cy="304075"/>
            </a:xfrm>
            <a:custGeom>
              <a:avLst/>
              <a:gdLst/>
              <a:ahLst/>
              <a:cxnLst/>
              <a:rect l="l" t="t" r="r" b="b"/>
              <a:pathLst>
                <a:path w="5370" h="12163" extrusionOk="0">
                  <a:moveTo>
                    <a:pt x="0" y="0"/>
                  </a:moveTo>
                  <a:lnTo>
                    <a:pt x="0" y="12163"/>
                  </a:lnTo>
                  <a:cubicBezTo>
                    <a:pt x="3024" y="11769"/>
                    <a:pt x="5369" y="9204"/>
                    <a:pt x="5369" y="6093"/>
                  </a:cubicBezTo>
                  <a:cubicBezTo>
                    <a:pt x="5369" y="2959"/>
                    <a:pt x="3046" y="395"/>
                    <a:pt x="0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00;p31">
              <a:extLst>
                <a:ext uri="{FF2B5EF4-FFF2-40B4-BE49-F238E27FC236}">
                  <a16:creationId xmlns:a16="http://schemas.microsoft.com/office/drawing/2014/main" id="{0468637E-7738-79CC-C508-9D4055BA8247}"/>
                </a:ext>
              </a:extLst>
            </p:cNvPr>
            <p:cNvSpPr/>
            <p:nvPr/>
          </p:nvSpPr>
          <p:spPr>
            <a:xfrm>
              <a:off x="2135400" y="2100325"/>
              <a:ext cx="40025" cy="411475"/>
            </a:xfrm>
            <a:custGeom>
              <a:avLst/>
              <a:gdLst/>
              <a:ahLst/>
              <a:cxnLst/>
              <a:rect l="l" t="t" r="r" b="b"/>
              <a:pathLst>
                <a:path w="1601" h="16459" extrusionOk="0">
                  <a:moveTo>
                    <a:pt x="1601" y="0"/>
                  </a:moveTo>
                  <a:cubicBezTo>
                    <a:pt x="1053" y="0"/>
                    <a:pt x="549" y="44"/>
                    <a:pt x="1" y="154"/>
                  </a:cubicBezTo>
                  <a:cubicBezTo>
                    <a:pt x="1" y="3003"/>
                    <a:pt x="88" y="11265"/>
                    <a:pt x="1601" y="16459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01;p31">
              <a:extLst>
                <a:ext uri="{FF2B5EF4-FFF2-40B4-BE49-F238E27FC236}">
                  <a16:creationId xmlns:a16="http://schemas.microsoft.com/office/drawing/2014/main" id="{36812910-18D1-F737-097E-0C555E2B4705}"/>
                </a:ext>
              </a:extLst>
            </p:cNvPr>
            <p:cNvSpPr/>
            <p:nvPr/>
          </p:nvSpPr>
          <p:spPr>
            <a:xfrm>
              <a:off x="3729175" y="3448100"/>
              <a:ext cx="64125" cy="101375"/>
            </a:xfrm>
            <a:custGeom>
              <a:avLst/>
              <a:gdLst/>
              <a:ahLst/>
              <a:cxnLst/>
              <a:rect l="l" t="t" r="r" b="b"/>
              <a:pathLst>
                <a:path w="2565" h="4055" extrusionOk="0">
                  <a:moveTo>
                    <a:pt x="1" y="0"/>
                  </a:moveTo>
                  <a:lnTo>
                    <a:pt x="1" y="4055"/>
                  </a:lnTo>
                  <a:lnTo>
                    <a:pt x="2565" y="4055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02;p31">
              <a:extLst>
                <a:ext uri="{FF2B5EF4-FFF2-40B4-BE49-F238E27FC236}">
                  <a16:creationId xmlns:a16="http://schemas.microsoft.com/office/drawing/2014/main" id="{F8A8FF9C-2714-75FD-6461-C30002E32AB6}"/>
                </a:ext>
              </a:extLst>
            </p:cNvPr>
            <p:cNvSpPr/>
            <p:nvPr/>
          </p:nvSpPr>
          <p:spPr>
            <a:xfrm>
              <a:off x="3514950" y="3130325"/>
              <a:ext cx="124950" cy="734725"/>
            </a:xfrm>
            <a:custGeom>
              <a:avLst/>
              <a:gdLst/>
              <a:ahLst/>
              <a:cxnLst/>
              <a:rect l="l" t="t" r="r" b="b"/>
              <a:pathLst>
                <a:path w="4998" h="29389" extrusionOk="0">
                  <a:moveTo>
                    <a:pt x="2499" y="1"/>
                  </a:moveTo>
                  <a:cubicBezTo>
                    <a:pt x="1140" y="1"/>
                    <a:pt x="1" y="1118"/>
                    <a:pt x="1" y="2477"/>
                  </a:cubicBezTo>
                  <a:lnTo>
                    <a:pt x="1" y="26890"/>
                  </a:lnTo>
                  <a:cubicBezTo>
                    <a:pt x="1" y="28271"/>
                    <a:pt x="1140" y="29389"/>
                    <a:pt x="2499" y="29389"/>
                  </a:cubicBezTo>
                  <a:cubicBezTo>
                    <a:pt x="3880" y="29389"/>
                    <a:pt x="4997" y="28271"/>
                    <a:pt x="4997" y="26890"/>
                  </a:cubicBezTo>
                  <a:lnTo>
                    <a:pt x="4997" y="2477"/>
                  </a:lnTo>
                  <a:cubicBezTo>
                    <a:pt x="4997" y="1118"/>
                    <a:pt x="3880" y="1"/>
                    <a:pt x="2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703;p31">
              <a:extLst>
                <a:ext uri="{FF2B5EF4-FFF2-40B4-BE49-F238E27FC236}">
                  <a16:creationId xmlns:a16="http://schemas.microsoft.com/office/drawing/2014/main" id="{7E632155-446F-8D09-E8A5-9E5FB3FB9766}"/>
                </a:ext>
              </a:extLst>
            </p:cNvPr>
            <p:cNvSpPr/>
            <p:nvPr/>
          </p:nvSpPr>
          <p:spPr>
            <a:xfrm>
              <a:off x="3514950" y="3666700"/>
              <a:ext cx="124950" cy="198900"/>
            </a:xfrm>
            <a:custGeom>
              <a:avLst/>
              <a:gdLst/>
              <a:ahLst/>
              <a:cxnLst/>
              <a:rect l="l" t="t" r="r" b="b"/>
              <a:pathLst>
                <a:path w="4998" h="7956" extrusionOk="0">
                  <a:moveTo>
                    <a:pt x="1" y="0"/>
                  </a:moveTo>
                  <a:lnTo>
                    <a:pt x="1" y="5479"/>
                  </a:lnTo>
                  <a:cubicBezTo>
                    <a:pt x="1" y="6838"/>
                    <a:pt x="1140" y="7956"/>
                    <a:pt x="2499" y="7956"/>
                  </a:cubicBezTo>
                  <a:cubicBezTo>
                    <a:pt x="3880" y="7956"/>
                    <a:pt x="4997" y="6838"/>
                    <a:pt x="4997" y="5479"/>
                  </a:cubicBezTo>
                  <a:lnTo>
                    <a:pt x="4997" y="0"/>
                  </a:lnTo>
                  <a:cubicBezTo>
                    <a:pt x="4997" y="1359"/>
                    <a:pt x="3880" y="2477"/>
                    <a:pt x="2499" y="2477"/>
                  </a:cubicBezTo>
                  <a:cubicBezTo>
                    <a:pt x="1140" y="2477"/>
                    <a:pt x="1" y="135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704;p31">
              <a:extLst>
                <a:ext uri="{FF2B5EF4-FFF2-40B4-BE49-F238E27FC236}">
                  <a16:creationId xmlns:a16="http://schemas.microsoft.com/office/drawing/2014/main" id="{5857EA5E-3762-35A2-FE2D-F67240F5E049}"/>
                </a:ext>
              </a:extLst>
            </p:cNvPr>
            <p:cNvSpPr/>
            <p:nvPr/>
          </p:nvSpPr>
          <p:spPr>
            <a:xfrm>
              <a:off x="3639875" y="3234425"/>
              <a:ext cx="89875" cy="526525"/>
            </a:xfrm>
            <a:custGeom>
              <a:avLst/>
              <a:gdLst/>
              <a:ahLst/>
              <a:cxnLst/>
              <a:rect l="l" t="t" r="r" b="b"/>
              <a:pathLst>
                <a:path w="3595" h="21061" extrusionOk="0">
                  <a:moveTo>
                    <a:pt x="1776" y="1"/>
                  </a:moveTo>
                  <a:cubicBezTo>
                    <a:pt x="789" y="1"/>
                    <a:pt x="0" y="789"/>
                    <a:pt x="0" y="1776"/>
                  </a:cubicBezTo>
                  <a:lnTo>
                    <a:pt x="0" y="19286"/>
                  </a:lnTo>
                  <a:cubicBezTo>
                    <a:pt x="0" y="20272"/>
                    <a:pt x="789" y="21061"/>
                    <a:pt x="1776" y="21061"/>
                  </a:cubicBezTo>
                  <a:cubicBezTo>
                    <a:pt x="2762" y="21061"/>
                    <a:pt x="3594" y="20272"/>
                    <a:pt x="3551" y="19286"/>
                  </a:cubicBezTo>
                  <a:lnTo>
                    <a:pt x="3551" y="1776"/>
                  </a:lnTo>
                  <a:cubicBezTo>
                    <a:pt x="3551" y="789"/>
                    <a:pt x="2762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705;p31">
              <a:extLst>
                <a:ext uri="{FF2B5EF4-FFF2-40B4-BE49-F238E27FC236}">
                  <a16:creationId xmlns:a16="http://schemas.microsoft.com/office/drawing/2014/main" id="{798EA8E9-A357-7359-D74A-BE54FF05757D}"/>
                </a:ext>
              </a:extLst>
            </p:cNvPr>
            <p:cNvSpPr/>
            <p:nvPr/>
          </p:nvSpPr>
          <p:spPr>
            <a:xfrm>
              <a:off x="3639875" y="3618475"/>
              <a:ext cx="88825" cy="142475"/>
            </a:xfrm>
            <a:custGeom>
              <a:avLst/>
              <a:gdLst/>
              <a:ahLst/>
              <a:cxnLst/>
              <a:rect l="l" t="t" r="r" b="b"/>
              <a:pathLst>
                <a:path w="3553" h="5699" extrusionOk="0">
                  <a:moveTo>
                    <a:pt x="3551" y="1"/>
                  </a:moveTo>
                  <a:lnTo>
                    <a:pt x="3551" y="149"/>
                  </a:lnTo>
                  <a:lnTo>
                    <a:pt x="3551" y="149"/>
                  </a:lnTo>
                  <a:cubicBezTo>
                    <a:pt x="3553" y="100"/>
                    <a:pt x="3553" y="51"/>
                    <a:pt x="3551" y="1"/>
                  </a:cubicBezTo>
                  <a:close/>
                  <a:moveTo>
                    <a:pt x="0" y="1"/>
                  </a:moveTo>
                  <a:lnTo>
                    <a:pt x="0" y="3924"/>
                  </a:lnTo>
                  <a:cubicBezTo>
                    <a:pt x="0" y="4910"/>
                    <a:pt x="789" y="5699"/>
                    <a:pt x="1776" y="5699"/>
                  </a:cubicBezTo>
                  <a:cubicBezTo>
                    <a:pt x="2762" y="5699"/>
                    <a:pt x="3551" y="4910"/>
                    <a:pt x="3551" y="3924"/>
                  </a:cubicBezTo>
                  <a:lnTo>
                    <a:pt x="3551" y="149"/>
                  </a:lnTo>
                  <a:lnTo>
                    <a:pt x="3551" y="149"/>
                  </a:lnTo>
                  <a:cubicBezTo>
                    <a:pt x="3510" y="1065"/>
                    <a:pt x="2712" y="1776"/>
                    <a:pt x="1776" y="1776"/>
                  </a:cubicBezTo>
                  <a:cubicBezTo>
                    <a:pt x="789" y="1776"/>
                    <a:pt x="0" y="98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706;p31">
              <a:extLst>
                <a:ext uri="{FF2B5EF4-FFF2-40B4-BE49-F238E27FC236}">
                  <a16:creationId xmlns:a16="http://schemas.microsoft.com/office/drawing/2014/main" id="{95CB52F0-6B60-85A4-6917-1D2C4E7B0D0E}"/>
                </a:ext>
              </a:extLst>
            </p:cNvPr>
            <p:cNvSpPr/>
            <p:nvPr/>
          </p:nvSpPr>
          <p:spPr>
            <a:xfrm>
              <a:off x="3010375" y="3945025"/>
              <a:ext cx="468450" cy="156175"/>
            </a:xfrm>
            <a:custGeom>
              <a:avLst/>
              <a:gdLst/>
              <a:ahLst/>
              <a:cxnLst/>
              <a:rect l="l" t="t" r="r" b="b"/>
              <a:pathLst>
                <a:path w="18738" h="6247" extrusionOk="0">
                  <a:moveTo>
                    <a:pt x="767" y="0"/>
                  </a:moveTo>
                  <a:lnTo>
                    <a:pt x="0" y="6246"/>
                  </a:lnTo>
                  <a:lnTo>
                    <a:pt x="18650" y="6246"/>
                  </a:lnTo>
                  <a:cubicBezTo>
                    <a:pt x="18650" y="6246"/>
                    <a:pt x="18737" y="0"/>
                    <a:pt x="1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707;p31">
              <a:extLst>
                <a:ext uri="{FF2B5EF4-FFF2-40B4-BE49-F238E27FC236}">
                  <a16:creationId xmlns:a16="http://schemas.microsoft.com/office/drawing/2014/main" id="{1E799D93-71AA-B8E8-2BA1-C883F89F8DA6}"/>
                </a:ext>
              </a:extLst>
            </p:cNvPr>
            <p:cNvSpPr/>
            <p:nvPr/>
          </p:nvSpPr>
          <p:spPr>
            <a:xfrm>
              <a:off x="3151725" y="3860175"/>
              <a:ext cx="233050" cy="84875"/>
            </a:xfrm>
            <a:custGeom>
              <a:avLst/>
              <a:gdLst/>
              <a:ahLst/>
              <a:cxnLst/>
              <a:rect l="l" t="t" r="r" b="b"/>
              <a:pathLst>
                <a:path w="9322" h="3395" extrusionOk="0">
                  <a:moveTo>
                    <a:pt x="4602" y="1"/>
                  </a:moveTo>
                  <a:cubicBezTo>
                    <a:pt x="3257" y="1"/>
                    <a:pt x="1939" y="223"/>
                    <a:pt x="1425" y="392"/>
                  </a:cubicBezTo>
                  <a:cubicBezTo>
                    <a:pt x="0" y="852"/>
                    <a:pt x="767" y="3394"/>
                    <a:pt x="767" y="3394"/>
                  </a:cubicBezTo>
                  <a:lnTo>
                    <a:pt x="7824" y="3394"/>
                  </a:lnTo>
                  <a:cubicBezTo>
                    <a:pt x="9322" y="661"/>
                    <a:pt x="6921" y="1"/>
                    <a:pt x="4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708;p31">
              <a:extLst>
                <a:ext uri="{FF2B5EF4-FFF2-40B4-BE49-F238E27FC236}">
                  <a16:creationId xmlns:a16="http://schemas.microsoft.com/office/drawing/2014/main" id="{721A419D-9CC6-7073-7479-355B740909E6}"/>
                </a:ext>
              </a:extLst>
            </p:cNvPr>
            <p:cNvSpPr/>
            <p:nvPr/>
          </p:nvSpPr>
          <p:spPr>
            <a:xfrm>
              <a:off x="3158300" y="3945025"/>
              <a:ext cx="320525" cy="156175"/>
            </a:xfrm>
            <a:custGeom>
              <a:avLst/>
              <a:gdLst/>
              <a:ahLst/>
              <a:cxnLst/>
              <a:rect l="l" t="t" r="r" b="b"/>
              <a:pathLst>
                <a:path w="12821" h="6247" extrusionOk="0">
                  <a:moveTo>
                    <a:pt x="3704" y="0"/>
                  </a:moveTo>
                  <a:cubicBezTo>
                    <a:pt x="3704" y="0"/>
                    <a:pt x="0" y="285"/>
                    <a:pt x="0" y="6246"/>
                  </a:cubicBezTo>
                  <a:lnTo>
                    <a:pt x="12733" y="6246"/>
                  </a:lnTo>
                  <a:cubicBezTo>
                    <a:pt x="12733" y="6246"/>
                    <a:pt x="12820" y="0"/>
                    <a:pt x="7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709;p31">
              <a:extLst>
                <a:ext uri="{FF2B5EF4-FFF2-40B4-BE49-F238E27FC236}">
                  <a16:creationId xmlns:a16="http://schemas.microsoft.com/office/drawing/2014/main" id="{AC2C16F2-E660-5080-FBA4-B1D1822D976F}"/>
                </a:ext>
              </a:extLst>
            </p:cNvPr>
            <p:cNvSpPr/>
            <p:nvPr/>
          </p:nvSpPr>
          <p:spPr>
            <a:xfrm>
              <a:off x="3010375" y="4079800"/>
              <a:ext cx="466250" cy="21400"/>
            </a:xfrm>
            <a:custGeom>
              <a:avLst/>
              <a:gdLst/>
              <a:ahLst/>
              <a:cxnLst/>
              <a:rect l="l" t="t" r="r" b="b"/>
              <a:pathLst>
                <a:path w="18650" h="856" extrusionOk="0">
                  <a:moveTo>
                    <a:pt x="88" y="0"/>
                  </a:moveTo>
                  <a:lnTo>
                    <a:pt x="0" y="855"/>
                  </a:lnTo>
                  <a:lnTo>
                    <a:pt x="18650" y="855"/>
                  </a:lnTo>
                  <a:cubicBezTo>
                    <a:pt x="18650" y="855"/>
                    <a:pt x="18650" y="526"/>
                    <a:pt x="18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10;p31">
              <a:extLst>
                <a:ext uri="{FF2B5EF4-FFF2-40B4-BE49-F238E27FC236}">
                  <a16:creationId xmlns:a16="http://schemas.microsoft.com/office/drawing/2014/main" id="{1C0C5B9A-D18C-026D-D377-48E5B7F2F2CF}"/>
                </a:ext>
              </a:extLst>
            </p:cNvPr>
            <p:cNvSpPr/>
            <p:nvPr/>
          </p:nvSpPr>
          <p:spPr>
            <a:xfrm>
              <a:off x="2235675" y="2437275"/>
              <a:ext cx="409275" cy="201300"/>
            </a:xfrm>
            <a:custGeom>
              <a:avLst/>
              <a:gdLst/>
              <a:ahLst/>
              <a:cxnLst/>
              <a:rect l="l" t="t" r="r" b="b"/>
              <a:pathLst>
                <a:path w="16371" h="8052" extrusionOk="0">
                  <a:moveTo>
                    <a:pt x="16371" y="0"/>
                  </a:moveTo>
                  <a:lnTo>
                    <a:pt x="16371" y="0"/>
                  </a:lnTo>
                  <a:cubicBezTo>
                    <a:pt x="16370" y="1"/>
                    <a:pt x="11900" y="5063"/>
                    <a:pt x="0" y="7824"/>
                  </a:cubicBezTo>
                  <a:cubicBezTo>
                    <a:pt x="675" y="7976"/>
                    <a:pt x="1439" y="8052"/>
                    <a:pt x="2260" y="8052"/>
                  </a:cubicBezTo>
                  <a:cubicBezTo>
                    <a:pt x="7230" y="8052"/>
                    <a:pt x="14302" y="5285"/>
                    <a:pt x="16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11;p31">
              <a:extLst>
                <a:ext uri="{FF2B5EF4-FFF2-40B4-BE49-F238E27FC236}">
                  <a16:creationId xmlns:a16="http://schemas.microsoft.com/office/drawing/2014/main" id="{C034791C-9B7C-C504-DEE8-69F2293B19D3}"/>
                </a:ext>
              </a:extLst>
            </p:cNvPr>
            <p:cNvSpPr/>
            <p:nvPr/>
          </p:nvSpPr>
          <p:spPr>
            <a:xfrm>
              <a:off x="2176500" y="2624650"/>
              <a:ext cx="527625" cy="336400"/>
            </a:xfrm>
            <a:custGeom>
              <a:avLst/>
              <a:gdLst/>
              <a:ahLst/>
              <a:cxnLst/>
              <a:rect l="l" t="t" r="r" b="b"/>
              <a:pathLst>
                <a:path w="21105" h="13456" extrusionOk="0">
                  <a:moveTo>
                    <a:pt x="21105" y="0"/>
                  </a:moveTo>
                  <a:cubicBezTo>
                    <a:pt x="21105" y="0"/>
                    <a:pt x="19351" y="6092"/>
                    <a:pt x="13544" y="7868"/>
                  </a:cubicBezTo>
                  <a:cubicBezTo>
                    <a:pt x="12418" y="8212"/>
                    <a:pt x="11617" y="8361"/>
                    <a:pt x="11079" y="8361"/>
                  </a:cubicBezTo>
                  <a:cubicBezTo>
                    <a:pt x="8839" y="8361"/>
                    <a:pt x="11149" y="5782"/>
                    <a:pt x="13588" y="3945"/>
                  </a:cubicBezTo>
                  <a:cubicBezTo>
                    <a:pt x="14598" y="3170"/>
                    <a:pt x="14899" y="2840"/>
                    <a:pt x="14627" y="2840"/>
                  </a:cubicBezTo>
                  <a:cubicBezTo>
                    <a:pt x="14091" y="2840"/>
                    <a:pt x="11333" y="4121"/>
                    <a:pt x="7408" y="5808"/>
                  </a:cubicBezTo>
                  <a:cubicBezTo>
                    <a:pt x="4646" y="7013"/>
                    <a:pt x="1995" y="7320"/>
                    <a:pt x="0" y="7342"/>
                  </a:cubicBezTo>
                  <a:lnTo>
                    <a:pt x="0" y="11484"/>
                  </a:lnTo>
                  <a:cubicBezTo>
                    <a:pt x="0" y="11484"/>
                    <a:pt x="3770" y="13456"/>
                    <a:pt x="10563" y="13456"/>
                  </a:cubicBezTo>
                  <a:cubicBezTo>
                    <a:pt x="17335" y="13434"/>
                    <a:pt x="21105" y="11462"/>
                    <a:pt x="21105" y="11462"/>
                  </a:cubicBezTo>
                  <a:lnTo>
                    <a:pt x="21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12;p31">
              <a:extLst>
                <a:ext uri="{FF2B5EF4-FFF2-40B4-BE49-F238E27FC236}">
                  <a16:creationId xmlns:a16="http://schemas.microsoft.com/office/drawing/2014/main" id="{AD92C1D8-16B5-1240-5ED4-52084A948240}"/>
                </a:ext>
              </a:extLst>
            </p:cNvPr>
            <p:cNvSpPr/>
            <p:nvPr/>
          </p:nvSpPr>
          <p:spPr>
            <a:xfrm>
              <a:off x="3170900" y="3945025"/>
              <a:ext cx="176425" cy="25"/>
            </a:xfrm>
            <a:custGeom>
              <a:avLst/>
              <a:gdLst/>
              <a:ahLst/>
              <a:cxnLst/>
              <a:rect l="l" t="t" r="r" b="b"/>
              <a:pathLst>
                <a:path w="7057" h="1" fill="none" extrusionOk="0">
                  <a:moveTo>
                    <a:pt x="0" y="0"/>
                  </a:moveTo>
                  <a:lnTo>
                    <a:pt x="7057" y="0"/>
                  </a:lnTo>
                </a:path>
              </a:pathLst>
            </a:custGeom>
            <a:noFill/>
            <a:ln w="5475" cap="rnd" cmpd="sng">
              <a:solidFill>
                <a:srgbClr val="FFFFFF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13;p31">
              <a:extLst>
                <a:ext uri="{FF2B5EF4-FFF2-40B4-BE49-F238E27FC236}">
                  <a16:creationId xmlns:a16="http://schemas.microsoft.com/office/drawing/2014/main" id="{31C04814-E883-E7FE-8F4C-B65D8C22FC18}"/>
                </a:ext>
              </a:extLst>
            </p:cNvPr>
            <p:cNvSpPr/>
            <p:nvPr/>
          </p:nvSpPr>
          <p:spPr>
            <a:xfrm>
              <a:off x="1533850" y="3945025"/>
              <a:ext cx="176975" cy="25"/>
            </a:xfrm>
            <a:custGeom>
              <a:avLst/>
              <a:gdLst/>
              <a:ahLst/>
              <a:cxnLst/>
              <a:rect l="l" t="t" r="r" b="b"/>
              <a:pathLst>
                <a:path w="7079" h="1" fill="none" extrusionOk="0">
                  <a:moveTo>
                    <a:pt x="0" y="0"/>
                  </a:moveTo>
                  <a:lnTo>
                    <a:pt x="7079" y="0"/>
                  </a:lnTo>
                </a:path>
              </a:pathLst>
            </a:custGeom>
            <a:noFill/>
            <a:ln w="5475" cap="rnd" cmpd="sng">
              <a:solidFill>
                <a:srgbClr val="FFFFFF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14;p31">
              <a:extLst>
                <a:ext uri="{FF2B5EF4-FFF2-40B4-BE49-F238E27FC236}">
                  <a16:creationId xmlns:a16="http://schemas.microsoft.com/office/drawing/2014/main" id="{F020489A-460A-B920-A36C-AF5561DA2402}"/>
                </a:ext>
              </a:extLst>
            </p:cNvPr>
            <p:cNvSpPr/>
            <p:nvPr/>
          </p:nvSpPr>
          <p:spPr>
            <a:xfrm>
              <a:off x="2413175" y="1808850"/>
              <a:ext cx="25" cy="46050"/>
            </a:xfrm>
            <a:custGeom>
              <a:avLst/>
              <a:gdLst/>
              <a:ahLst/>
              <a:cxnLst/>
              <a:rect l="l" t="t" r="r" b="b"/>
              <a:pathLst>
                <a:path w="1" h="1842" fill="none" extrusionOk="0">
                  <a:moveTo>
                    <a:pt x="1" y="1842"/>
                  </a:moveTo>
                  <a:lnTo>
                    <a:pt x="1" y="1"/>
                  </a:lnTo>
                </a:path>
              </a:pathLst>
            </a:custGeom>
            <a:noFill/>
            <a:ln w="2750" cap="flat" cmpd="sng">
              <a:solidFill>
                <a:srgbClr val="491B24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15;p31">
              <a:extLst>
                <a:ext uri="{FF2B5EF4-FFF2-40B4-BE49-F238E27FC236}">
                  <a16:creationId xmlns:a16="http://schemas.microsoft.com/office/drawing/2014/main" id="{345B2CAF-2E79-D6F6-6C3A-746F17E33980}"/>
                </a:ext>
              </a:extLst>
            </p:cNvPr>
            <p:cNvSpPr/>
            <p:nvPr/>
          </p:nvSpPr>
          <p:spPr>
            <a:xfrm>
              <a:off x="3552200" y="4164150"/>
              <a:ext cx="765425" cy="63050"/>
            </a:xfrm>
            <a:custGeom>
              <a:avLst/>
              <a:gdLst/>
              <a:ahLst/>
              <a:cxnLst/>
              <a:rect l="l" t="t" r="r" b="b"/>
              <a:pathLst>
                <a:path w="30617" h="2522" extrusionOk="0">
                  <a:moveTo>
                    <a:pt x="15791" y="1"/>
                  </a:moveTo>
                  <a:cubicBezTo>
                    <a:pt x="15635" y="1"/>
                    <a:pt x="15477" y="1"/>
                    <a:pt x="15320" y="1"/>
                  </a:cubicBezTo>
                  <a:cubicBezTo>
                    <a:pt x="6838" y="1"/>
                    <a:pt x="1" y="549"/>
                    <a:pt x="1" y="1272"/>
                  </a:cubicBezTo>
                  <a:cubicBezTo>
                    <a:pt x="1" y="1952"/>
                    <a:pt x="6838" y="2521"/>
                    <a:pt x="15320" y="2521"/>
                  </a:cubicBezTo>
                  <a:cubicBezTo>
                    <a:pt x="23779" y="2521"/>
                    <a:pt x="30616" y="1974"/>
                    <a:pt x="30616" y="1272"/>
                  </a:cubicBezTo>
                  <a:cubicBezTo>
                    <a:pt x="30616" y="563"/>
                    <a:pt x="24031" y="1"/>
                    <a:pt x="15791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16;p31">
              <a:extLst>
                <a:ext uri="{FF2B5EF4-FFF2-40B4-BE49-F238E27FC236}">
                  <a16:creationId xmlns:a16="http://schemas.microsoft.com/office/drawing/2014/main" id="{29A5DC0E-B0C1-791D-3A10-0F9372B3CFF5}"/>
                </a:ext>
              </a:extLst>
            </p:cNvPr>
            <p:cNvSpPr/>
            <p:nvPr/>
          </p:nvSpPr>
          <p:spPr>
            <a:xfrm>
              <a:off x="4008050" y="3891875"/>
              <a:ext cx="254775" cy="317800"/>
            </a:xfrm>
            <a:custGeom>
              <a:avLst/>
              <a:gdLst/>
              <a:ahLst/>
              <a:cxnLst/>
              <a:rect l="l" t="t" r="r" b="b"/>
              <a:pathLst>
                <a:path w="10191" h="12712" extrusionOk="0">
                  <a:moveTo>
                    <a:pt x="2674" y="1"/>
                  </a:moveTo>
                  <a:lnTo>
                    <a:pt x="2674" y="768"/>
                  </a:lnTo>
                  <a:cubicBezTo>
                    <a:pt x="1074" y="1841"/>
                    <a:pt x="0" y="3945"/>
                    <a:pt x="0" y="6356"/>
                  </a:cubicBezTo>
                  <a:cubicBezTo>
                    <a:pt x="0" y="8767"/>
                    <a:pt x="1074" y="10870"/>
                    <a:pt x="2674" y="11944"/>
                  </a:cubicBezTo>
                  <a:lnTo>
                    <a:pt x="2674" y="12711"/>
                  </a:lnTo>
                  <a:lnTo>
                    <a:pt x="5106" y="12711"/>
                  </a:lnTo>
                  <a:cubicBezTo>
                    <a:pt x="7934" y="12711"/>
                    <a:pt x="10191" y="9862"/>
                    <a:pt x="10191" y="6334"/>
                  </a:cubicBezTo>
                  <a:cubicBezTo>
                    <a:pt x="10191" y="2849"/>
                    <a:pt x="7890" y="1"/>
                    <a:pt x="5106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17;p31">
              <a:extLst>
                <a:ext uri="{FF2B5EF4-FFF2-40B4-BE49-F238E27FC236}">
                  <a16:creationId xmlns:a16="http://schemas.microsoft.com/office/drawing/2014/main" id="{27A9E298-AAD2-AF61-AA18-96784B4531EF}"/>
                </a:ext>
              </a:extLst>
            </p:cNvPr>
            <p:cNvSpPr/>
            <p:nvPr/>
          </p:nvSpPr>
          <p:spPr>
            <a:xfrm>
              <a:off x="3947225" y="3891325"/>
              <a:ext cx="254800" cy="318900"/>
            </a:xfrm>
            <a:custGeom>
              <a:avLst/>
              <a:gdLst/>
              <a:ahLst/>
              <a:cxnLst/>
              <a:rect l="l" t="t" r="r" b="b"/>
              <a:pathLst>
                <a:path w="10192" h="12756" extrusionOk="0">
                  <a:moveTo>
                    <a:pt x="5107" y="1"/>
                  </a:moveTo>
                  <a:cubicBezTo>
                    <a:pt x="2280" y="1"/>
                    <a:pt x="1" y="2850"/>
                    <a:pt x="1" y="6378"/>
                  </a:cubicBezTo>
                  <a:cubicBezTo>
                    <a:pt x="1" y="9906"/>
                    <a:pt x="2280" y="12755"/>
                    <a:pt x="5107" y="12755"/>
                  </a:cubicBezTo>
                  <a:cubicBezTo>
                    <a:pt x="7912" y="12755"/>
                    <a:pt x="10191" y="9906"/>
                    <a:pt x="10191" y="6378"/>
                  </a:cubicBezTo>
                  <a:cubicBezTo>
                    <a:pt x="10191" y="2850"/>
                    <a:pt x="7912" y="1"/>
                    <a:pt x="5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18;p31">
              <a:extLst>
                <a:ext uri="{FF2B5EF4-FFF2-40B4-BE49-F238E27FC236}">
                  <a16:creationId xmlns:a16="http://schemas.microsoft.com/office/drawing/2014/main" id="{DB8297FB-306C-DC31-9F87-DA067733CAA7}"/>
                </a:ext>
              </a:extLst>
            </p:cNvPr>
            <p:cNvSpPr/>
            <p:nvPr/>
          </p:nvSpPr>
          <p:spPr>
            <a:xfrm>
              <a:off x="3993250" y="3937900"/>
              <a:ext cx="162750" cy="225750"/>
            </a:xfrm>
            <a:custGeom>
              <a:avLst/>
              <a:gdLst/>
              <a:ahLst/>
              <a:cxnLst/>
              <a:rect l="l" t="t" r="r" b="b"/>
              <a:pathLst>
                <a:path w="6510" h="9030" extrusionOk="0">
                  <a:moveTo>
                    <a:pt x="3266" y="0"/>
                  </a:moveTo>
                  <a:cubicBezTo>
                    <a:pt x="1447" y="0"/>
                    <a:pt x="1" y="2017"/>
                    <a:pt x="1" y="4515"/>
                  </a:cubicBezTo>
                  <a:cubicBezTo>
                    <a:pt x="1" y="7013"/>
                    <a:pt x="1447" y="9029"/>
                    <a:pt x="3266" y="9029"/>
                  </a:cubicBezTo>
                  <a:cubicBezTo>
                    <a:pt x="5063" y="9029"/>
                    <a:pt x="6509" y="7013"/>
                    <a:pt x="6509" y="4515"/>
                  </a:cubicBezTo>
                  <a:cubicBezTo>
                    <a:pt x="6509" y="2017"/>
                    <a:pt x="5063" y="0"/>
                    <a:pt x="3266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19;p31">
              <a:extLst>
                <a:ext uri="{FF2B5EF4-FFF2-40B4-BE49-F238E27FC236}">
                  <a16:creationId xmlns:a16="http://schemas.microsoft.com/office/drawing/2014/main" id="{B8DE8F1E-AF7B-DEA1-DA3A-9CE693BC8AAE}"/>
                </a:ext>
              </a:extLst>
            </p:cNvPr>
            <p:cNvSpPr/>
            <p:nvPr/>
          </p:nvSpPr>
          <p:spPr>
            <a:xfrm>
              <a:off x="4013525" y="3965850"/>
              <a:ext cx="122200" cy="169850"/>
            </a:xfrm>
            <a:custGeom>
              <a:avLst/>
              <a:gdLst/>
              <a:ahLst/>
              <a:cxnLst/>
              <a:rect l="l" t="t" r="r" b="b"/>
              <a:pathLst>
                <a:path w="4888" h="6794" fill="none" extrusionOk="0">
                  <a:moveTo>
                    <a:pt x="4887" y="3397"/>
                  </a:moveTo>
                  <a:cubicBezTo>
                    <a:pt x="4887" y="5260"/>
                    <a:pt x="3792" y="6794"/>
                    <a:pt x="2455" y="6794"/>
                  </a:cubicBezTo>
                  <a:cubicBezTo>
                    <a:pt x="1096" y="6794"/>
                    <a:pt x="0" y="5282"/>
                    <a:pt x="0" y="3397"/>
                  </a:cubicBezTo>
                  <a:cubicBezTo>
                    <a:pt x="0" y="1534"/>
                    <a:pt x="1096" y="0"/>
                    <a:pt x="2455" y="0"/>
                  </a:cubicBezTo>
                  <a:cubicBezTo>
                    <a:pt x="3792" y="0"/>
                    <a:pt x="4887" y="1534"/>
                    <a:pt x="4887" y="3397"/>
                  </a:cubicBezTo>
                  <a:close/>
                </a:path>
              </a:pathLst>
            </a:custGeom>
            <a:noFill/>
            <a:ln w="5475" cap="flat" cmpd="sng">
              <a:solidFill>
                <a:srgbClr val="FFFFFF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720;p31">
              <a:extLst>
                <a:ext uri="{FF2B5EF4-FFF2-40B4-BE49-F238E27FC236}">
                  <a16:creationId xmlns:a16="http://schemas.microsoft.com/office/drawing/2014/main" id="{D58F364D-FA7C-97F9-6A29-FFB1CE89F9D9}"/>
                </a:ext>
              </a:extLst>
            </p:cNvPr>
            <p:cNvSpPr/>
            <p:nvPr/>
          </p:nvSpPr>
          <p:spPr>
            <a:xfrm>
              <a:off x="3890250" y="4021725"/>
              <a:ext cx="212600" cy="54800"/>
            </a:xfrm>
            <a:custGeom>
              <a:avLst/>
              <a:gdLst/>
              <a:ahLst/>
              <a:cxnLst/>
              <a:rect l="l" t="t" r="r" b="b"/>
              <a:pathLst>
                <a:path w="8504" h="2192" extrusionOk="0">
                  <a:moveTo>
                    <a:pt x="1096" y="0"/>
                  </a:moveTo>
                  <a:cubicBezTo>
                    <a:pt x="505" y="0"/>
                    <a:pt x="1" y="504"/>
                    <a:pt x="1" y="1096"/>
                  </a:cubicBezTo>
                  <a:cubicBezTo>
                    <a:pt x="1" y="1732"/>
                    <a:pt x="505" y="2192"/>
                    <a:pt x="1096" y="2192"/>
                  </a:cubicBezTo>
                  <a:lnTo>
                    <a:pt x="7408" y="2192"/>
                  </a:lnTo>
                  <a:cubicBezTo>
                    <a:pt x="8000" y="2192"/>
                    <a:pt x="8504" y="1710"/>
                    <a:pt x="8504" y="1096"/>
                  </a:cubicBezTo>
                  <a:cubicBezTo>
                    <a:pt x="8504" y="504"/>
                    <a:pt x="8000" y="0"/>
                    <a:pt x="7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721;p31">
              <a:extLst>
                <a:ext uri="{FF2B5EF4-FFF2-40B4-BE49-F238E27FC236}">
                  <a16:creationId xmlns:a16="http://schemas.microsoft.com/office/drawing/2014/main" id="{E8975DFF-E972-DC99-3484-36B199D9AA38}"/>
                </a:ext>
              </a:extLst>
            </p:cNvPr>
            <p:cNvSpPr/>
            <p:nvPr/>
          </p:nvSpPr>
          <p:spPr>
            <a:xfrm>
              <a:off x="3670550" y="3891875"/>
              <a:ext cx="254800" cy="317800"/>
            </a:xfrm>
            <a:custGeom>
              <a:avLst/>
              <a:gdLst/>
              <a:ahLst/>
              <a:cxnLst/>
              <a:rect l="l" t="t" r="r" b="b"/>
              <a:pathLst>
                <a:path w="10192" h="12712" extrusionOk="0">
                  <a:moveTo>
                    <a:pt x="2652" y="1"/>
                  </a:moveTo>
                  <a:lnTo>
                    <a:pt x="2652" y="768"/>
                  </a:lnTo>
                  <a:cubicBezTo>
                    <a:pt x="1074" y="1841"/>
                    <a:pt x="1" y="3945"/>
                    <a:pt x="1" y="6356"/>
                  </a:cubicBezTo>
                  <a:cubicBezTo>
                    <a:pt x="1" y="8767"/>
                    <a:pt x="1074" y="10870"/>
                    <a:pt x="2652" y="11944"/>
                  </a:cubicBezTo>
                  <a:lnTo>
                    <a:pt x="2652" y="12711"/>
                  </a:lnTo>
                  <a:lnTo>
                    <a:pt x="5085" y="12711"/>
                  </a:lnTo>
                  <a:cubicBezTo>
                    <a:pt x="7912" y="12711"/>
                    <a:pt x="10191" y="9862"/>
                    <a:pt x="10191" y="6334"/>
                  </a:cubicBezTo>
                  <a:cubicBezTo>
                    <a:pt x="10191" y="2849"/>
                    <a:pt x="7890" y="1"/>
                    <a:pt x="508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722;p31">
              <a:extLst>
                <a:ext uri="{FF2B5EF4-FFF2-40B4-BE49-F238E27FC236}">
                  <a16:creationId xmlns:a16="http://schemas.microsoft.com/office/drawing/2014/main" id="{926137FB-2704-2BFB-84B2-1B21B4605831}"/>
                </a:ext>
              </a:extLst>
            </p:cNvPr>
            <p:cNvSpPr/>
            <p:nvPr/>
          </p:nvSpPr>
          <p:spPr>
            <a:xfrm>
              <a:off x="3609750" y="3891325"/>
              <a:ext cx="254775" cy="318900"/>
            </a:xfrm>
            <a:custGeom>
              <a:avLst/>
              <a:gdLst/>
              <a:ahLst/>
              <a:cxnLst/>
              <a:rect l="l" t="t" r="r" b="b"/>
              <a:pathLst>
                <a:path w="10191" h="12756" extrusionOk="0">
                  <a:moveTo>
                    <a:pt x="5084" y="1"/>
                  </a:moveTo>
                  <a:cubicBezTo>
                    <a:pt x="2279" y="1"/>
                    <a:pt x="0" y="2850"/>
                    <a:pt x="0" y="6378"/>
                  </a:cubicBezTo>
                  <a:cubicBezTo>
                    <a:pt x="0" y="9906"/>
                    <a:pt x="2279" y="12755"/>
                    <a:pt x="5084" y="12755"/>
                  </a:cubicBezTo>
                  <a:cubicBezTo>
                    <a:pt x="7911" y="12755"/>
                    <a:pt x="10191" y="9906"/>
                    <a:pt x="10191" y="6378"/>
                  </a:cubicBezTo>
                  <a:cubicBezTo>
                    <a:pt x="10191" y="2850"/>
                    <a:pt x="7911" y="1"/>
                    <a:pt x="5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723;p31">
              <a:extLst>
                <a:ext uri="{FF2B5EF4-FFF2-40B4-BE49-F238E27FC236}">
                  <a16:creationId xmlns:a16="http://schemas.microsoft.com/office/drawing/2014/main" id="{B287EBAD-AFDF-8FC6-C957-416273C2DC3B}"/>
                </a:ext>
              </a:extLst>
            </p:cNvPr>
            <p:cNvSpPr/>
            <p:nvPr/>
          </p:nvSpPr>
          <p:spPr>
            <a:xfrm>
              <a:off x="3655225" y="3937900"/>
              <a:ext cx="163275" cy="225750"/>
            </a:xfrm>
            <a:custGeom>
              <a:avLst/>
              <a:gdLst/>
              <a:ahLst/>
              <a:cxnLst/>
              <a:rect l="l" t="t" r="r" b="b"/>
              <a:pathLst>
                <a:path w="6531" h="9030" extrusionOk="0">
                  <a:moveTo>
                    <a:pt x="3265" y="0"/>
                  </a:moveTo>
                  <a:cubicBezTo>
                    <a:pt x="1468" y="0"/>
                    <a:pt x="0" y="2017"/>
                    <a:pt x="0" y="4515"/>
                  </a:cubicBezTo>
                  <a:cubicBezTo>
                    <a:pt x="0" y="7013"/>
                    <a:pt x="1468" y="9029"/>
                    <a:pt x="3265" y="9029"/>
                  </a:cubicBezTo>
                  <a:cubicBezTo>
                    <a:pt x="5062" y="9029"/>
                    <a:pt x="6531" y="7013"/>
                    <a:pt x="6531" y="4515"/>
                  </a:cubicBezTo>
                  <a:cubicBezTo>
                    <a:pt x="6531" y="2017"/>
                    <a:pt x="5062" y="0"/>
                    <a:pt x="3265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724;p31">
              <a:extLst>
                <a:ext uri="{FF2B5EF4-FFF2-40B4-BE49-F238E27FC236}">
                  <a16:creationId xmlns:a16="http://schemas.microsoft.com/office/drawing/2014/main" id="{37D8AF0C-2934-F359-7E2F-A952EF339105}"/>
                </a:ext>
              </a:extLst>
            </p:cNvPr>
            <p:cNvSpPr/>
            <p:nvPr/>
          </p:nvSpPr>
          <p:spPr>
            <a:xfrm>
              <a:off x="3670550" y="3965850"/>
              <a:ext cx="122200" cy="169850"/>
            </a:xfrm>
            <a:custGeom>
              <a:avLst/>
              <a:gdLst/>
              <a:ahLst/>
              <a:cxnLst/>
              <a:rect l="l" t="t" r="r" b="b"/>
              <a:pathLst>
                <a:path w="4888" h="6794" fill="none" extrusionOk="0">
                  <a:moveTo>
                    <a:pt x="4888" y="3397"/>
                  </a:moveTo>
                  <a:cubicBezTo>
                    <a:pt x="4888" y="5260"/>
                    <a:pt x="3792" y="6794"/>
                    <a:pt x="2433" y="6794"/>
                  </a:cubicBezTo>
                  <a:cubicBezTo>
                    <a:pt x="1096" y="6794"/>
                    <a:pt x="1" y="5282"/>
                    <a:pt x="1" y="3397"/>
                  </a:cubicBezTo>
                  <a:cubicBezTo>
                    <a:pt x="1" y="1534"/>
                    <a:pt x="1096" y="0"/>
                    <a:pt x="2433" y="0"/>
                  </a:cubicBezTo>
                  <a:cubicBezTo>
                    <a:pt x="3792" y="0"/>
                    <a:pt x="4888" y="1534"/>
                    <a:pt x="4888" y="3397"/>
                  </a:cubicBezTo>
                  <a:close/>
                </a:path>
              </a:pathLst>
            </a:custGeom>
            <a:noFill/>
            <a:ln w="5475" cap="flat" cmpd="sng">
              <a:solidFill>
                <a:srgbClr val="FFFFFF"/>
              </a:solidFill>
              <a:prstDash val="solid"/>
              <a:miter lim="21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725;p31">
              <a:extLst>
                <a:ext uri="{FF2B5EF4-FFF2-40B4-BE49-F238E27FC236}">
                  <a16:creationId xmlns:a16="http://schemas.microsoft.com/office/drawing/2014/main" id="{8C0E923E-E44D-58C6-117C-3B659E5ADD0E}"/>
                </a:ext>
              </a:extLst>
            </p:cNvPr>
            <p:cNvSpPr/>
            <p:nvPr/>
          </p:nvSpPr>
          <p:spPr>
            <a:xfrm>
              <a:off x="3645350" y="4021725"/>
              <a:ext cx="112900" cy="54800"/>
            </a:xfrm>
            <a:custGeom>
              <a:avLst/>
              <a:gdLst/>
              <a:ahLst/>
              <a:cxnLst/>
              <a:rect l="l" t="t" r="r" b="b"/>
              <a:pathLst>
                <a:path w="4516" h="2192" extrusionOk="0">
                  <a:moveTo>
                    <a:pt x="1096" y="0"/>
                  </a:moveTo>
                  <a:cubicBezTo>
                    <a:pt x="483" y="0"/>
                    <a:pt x="1" y="504"/>
                    <a:pt x="1" y="1096"/>
                  </a:cubicBezTo>
                  <a:cubicBezTo>
                    <a:pt x="1" y="1732"/>
                    <a:pt x="483" y="2192"/>
                    <a:pt x="1096" y="2192"/>
                  </a:cubicBezTo>
                  <a:lnTo>
                    <a:pt x="3419" y="2192"/>
                  </a:lnTo>
                  <a:cubicBezTo>
                    <a:pt x="4033" y="2192"/>
                    <a:pt x="4515" y="1710"/>
                    <a:pt x="4515" y="1096"/>
                  </a:cubicBezTo>
                  <a:cubicBezTo>
                    <a:pt x="4515" y="504"/>
                    <a:pt x="4033" y="0"/>
                    <a:pt x="3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726;p31">
              <a:extLst>
                <a:ext uri="{FF2B5EF4-FFF2-40B4-BE49-F238E27FC236}">
                  <a16:creationId xmlns:a16="http://schemas.microsoft.com/office/drawing/2014/main" id="{F1D89923-3E11-47C4-51BB-9C4F8249CC79}"/>
                </a:ext>
              </a:extLst>
            </p:cNvPr>
            <p:cNvSpPr/>
            <p:nvPr/>
          </p:nvSpPr>
          <p:spPr>
            <a:xfrm>
              <a:off x="3104958" y="2048361"/>
              <a:ext cx="463014" cy="734715"/>
            </a:xfrm>
            <a:custGeom>
              <a:avLst/>
              <a:gdLst/>
              <a:ahLst/>
              <a:cxnLst/>
              <a:rect l="l" t="t" r="r" b="b"/>
              <a:pathLst>
                <a:path w="21697" h="34429" extrusionOk="0">
                  <a:moveTo>
                    <a:pt x="12996" y="0"/>
                  </a:moveTo>
                  <a:lnTo>
                    <a:pt x="0" y="34429"/>
                  </a:lnTo>
                  <a:lnTo>
                    <a:pt x="0" y="34429"/>
                  </a:lnTo>
                  <a:lnTo>
                    <a:pt x="21696" y="30637"/>
                  </a:lnTo>
                  <a:lnTo>
                    <a:pt x="8942" y="26934"/>
                  </a:lnTo>
                  <a:lnTo>
                    <a:pt x="12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727;p31">
              <a:extLst>
                <a:ext uri="{FF2B5EF4-FFF2-40B4-BE49-F238E27FC236}">
                  <a16:creationId xmlns:a16="http://schemas.microsoft.com/office/drawing/2014/main" id="{C05424A9-21A6-BF3D-B111-DE8D9FD54861}"/>
                </a:ext>
              </a:extLst>
            </p:cNvPr>
            <p:cNvSpPr/>
            <p:nvPr/>
          </p:nvSpPr>
          <p:spPr>
            <a:xfrm>
              <a:off x="1237892" y="2048361"/>
              <a:ext cx="463014" cy="734715"/>
            </a:xfrm>
            <a:custGeom>
              <a:avLst/>
              <a:gdLst/>
              <a:ahLst/>
              <a:cxnLst/>
              <a:rect l="l" t="t" r="r" b="b"/>
              <a:pathLst>
                <a:path w="21697" h="34429" extrusionOk="0">
                  <a:moveTo>
                    <a:pt x="8723" y="0"/>
                  </a:moveTo>
                  <a:lnTo>
                    <a:pt x="12777" y="26934"/>
                  </a:lnTo>
                  <a:lnTo>
                    <a:pt x="1" y="30637"/>
                  </a:lnTo>
                  <a:lnTo>
                    <a:pt x="21697" y="34429"/>
                  </a:lnTo>
                  <a:lnTo>
                    <a:pt x="8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728;p31">
              <a:extLst>
                <a:ext uri="{FF2B5EF4-FFF2-40B4-BE49-F238E27FC236}">
                  <a16:creationId xmlns:a16="http://schemas.microsoft.com/office/drawing/2014/main" id="{28B7BA1C-7BD9-86E7-869E-2E380A68F0A7}"/>
                </a:ext>
              </a:extLst>
            </p:cNvPr>
            <p:cNvSpPr/>
            <p:nvPr/>
          </p:nvSpPr>
          <p:spPr>
            <a:xfrm>
              <a:off x="451225" y="4112125"/>
              <a:ext cx="505175" cy="38375"/>
            </a:xfrm>
            <a:custGeom>
              <a:avLst/>
              <a:gdLst/>
              <a:ahLst/>
              <a:cxnLst/>
              <a:rect l="l" t="t" r="r" b="b"/>
              <a:pathLst>
                <a:path w="20207" h="1535" extrusionOk="0">
                  <a:moveTo>
                    <a:pt x="10104" y="0"/>
                  </a:moveTo>
                  <a:cubicBezTo>
                    <a:pt x="4515" y="0"/>
                    <a:pt x="1" y="329"/>
                    <a:pt x="1" y="767"/>
                  </a:cubicBezTo>
                  <a:cubicBezTo>
                    <a:pt x="1" y="1184"/>
                    <a:pt x="4515" y="1534"/>
                    <a:pt x="10104" y="1534"/>
                  </a:cubicBezTo>
                  <a:cubicBezTo>
                    <a:pt x="15692" y="1534"/>
                    <a:pt x="20207" y="1206"/>
                    <a:pt x="20207" y="767"/>
                  </a:cubicBezTo>
                  <a:cubicBezTo>
                    <a:pt x="20207" y="373"/>
                    <a:pt x="15692" y="0"/>
                    <a:pt x="10104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729;p31">
              <a:extLst>
                <a:ext uri="{FF2B5EF4-FFF2-40B4-BE49-F238E27FC236}">
                  <a16:creationId xmlns:a16="http://schemas.microsoft.com/office/drawing/2014/main" id="{7491305F-A408-F7A5-9E62-5A7BF6707AC0}"/>
                </a:ext>
              </a:extLst>
            </p:cNvPr>
            <p:cNvSpPr/>
            <p:nvPr/>
          </p:nvSpPr>
          <p:spPr>
            <a:xfrm>
              <a:off x="474250" y="3816275"/>
              <a:ext cx="459700" cy="315050"/>
            </a:xfrm>
            <a:custGeom>
              <a:avLst/>
              <a:gdLst/>
              <a:ahLst/>
              <a:cxnLst/>
              <a:rect l="l" t="t" r="r" b="b"/>
              <a:pathLst>
                <a:path w="18388" h="12602" extrusionOk="0">
                  <a:moveTo>
                    <a:pt x="6772" y="0"/>
                  </a:moveTo>
                  <a:cubicBezTo>
                    <a:pt x="3836" y="0"/>
                    <a:pt x="1359" y="2148"/>
                    <a:pt x="877" y="5041"/>
                  </a:cubicBezTo>
                  <a:lnTo>
                    <a:pt x="373" y="8372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0" y="12601"/>
                  </a:lnTo>
                  <a:cubicBezTo>
                    <a:pt x="16656" y="12601"/>
                    <a:pt x="18387" y="10585"/>
                    <a:pt x="18058" y="8372"/>
                  </a:cubicBezTo>
                  <a:lnTo>
                    <a:pt x="17489" y="5041"/>
                  </a:lnTo>
                  <a:cubicBezTo>
                    <a:pt x="17028" y="2148"/>
                    <a:pt x="14530" y="0"/>
                    <a:pt x="11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730;p31">
              <a:extLst>
                <a:ext uri="{FF2B5EF4-FFF2-40B4-BE49-F238E27FC236}">
                  <a16:creationId xmlns:a16="http://schemas.microsoft.com/office/drawing/2014/main" id="{2639F023-3A2E-B3F9-5382-C763EFB557E4}"/>
                </a:ext>
              </a:extLst>
            </p:cNvPr>
            <p:cNvSpPr/>
            <p:nvPr/>
          </p:nvSpPr>
          <p:spPr>
            <a:xfrm>
              <a:off x="489575" y="3643700"/>
              <a:ext cx="414775" cy="281625"/>
            </a:xfrm>
            <a:custGeom>
              <a:avLst/>
              <a:gdLst/>
              <a:ahLst/>
              <a:cxnLst/>
              <a:rect l="l" t="t" r="r" b="b"/>
              <a:pathLst>
                <a:path w="16591" h="11265" extrusionOk="0">
                  <a:moveTo>
                    <a:pt x="12405" y="1753"/>
                  </a:moveTo>
                  <a:cubicBezTo>
                    <a:pt x="13172" y="1753"/>
                    <a:pt x="13851" y="2148"/>
                    <a:pt x="14268" y="2783"/>
                  </a:cubicBezTo>
                  <a:cubicBezTo>
                    <a:pt x="14684" y="3397"/>
                    <a:pt x="14728" y="4164"/>
                    <a:pt x="14443" y="4887"/>
                  </a:cubicBezTo>
                  <a:lnTo>
                    <a:pt x="12580" y="9182"/>
                  </a:lnTo>
                  <a:lnTo>
                    <a:pt x="8307" y="9511"/>
                  </a:lnTo>
                  <a:lnTo>
                    <a:pt x="4033" y="9182"/>
                  </a:lnTo>
                  <a:lnTo>
                    <a:pt x="2171" y="4887"/>
                  </a:lnTo>
                  <a:cubicBezTo>
                    <a:pt x="1842" y="4164"/>
                    <a:pt x="1908" y="3397"/>
                    <a:pt x="2324" y="2783"/>
                  </a:cubicBezTo>
                  <a:cubicBezTo>
                    <a:pt x="2740" y="2126"/>
                    <a:pt x="3420" y="1753"/>
                    <a:pt x="4187" y="1753"/>
                  </a:cubicBezTo>
                  <a:close/>
                  <a:moveTo>
                    <a:pt x="4187" y="0"/>
                  </a:moveTo>
                  <a:cubicBezTo>
                    <a:pt x="2850" y="0"/>
                    <a:pt x="1623" y="701"/>
                    <a:pt x="878" y="1819"/>
                  </a:cubicBezTo>
                  <a:cubicBezTo>
                    <a:pt x="132" y="2937"/>
                    <a:pt x="1" y="4339"/>
                    <a:pt x="549" y="5566"/>
                  </a:cubicBezTo>
                  <a:lnTo>
                    <a:pt x="2850" y="10826"/>
                  </a:lnTo>
                  <a:lnTo>
                    <a:pt x="8329" y="11264"/>
                  </a:lnTo>
                  <a:lnTo>
                    <a:pt x="13786" y="10826"/>
                  </a:lnTo>
                  <a:lnTo>
                    <a:pt x="16087" y="5566"/>
                  </a:lnTo>
                  <a:cubicBezTo>
                    <a:pt x="16591" y="4339"/>
                    <a:pt x="16481" y="2937"/>
                    <a:pt x="15736" y="1819"/>
                  </a:cubicBezTo>
                  <a:cubicBezTo>
                    <a:pt x="15013" y="657"/>
                    <a:pt x="13786" y="0"/>
                    <a:pt x="1242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731;p31">
              <a:extLst>
                <a:ext uri="{FF2B5EF4-FFF2-40B4-BE49-F238E27FC236}">
                  <a16:creationId xmlns:a16="http://schemas.microsoft.com/office/drawing/2014/main" id="{3F0F321C-6B9E-48A4-EC34-60223A465727}"/>
                </a:ext>
              </a:extLst>
            </p:cNvPr>
            <p:cNvSpPr/>
            <p:nvPr/>
          </p:nvSpPr>
          <p:spPr>
            <a:xfrm>
              <a:off x="474250" y="3816275"/>
              <a:ext cx="421350" cy="315050"/>
            </a:xfrm>
            <a:custGeom>
              <a:avLst/>
              <a:gdLst/>
              <a:ahLst/>
              <a:cxnLst/>
              <a:rect l="l" t="t" r="r" b="b"/>
              <a:pathLst>
                <a:path w="16854" h="12602" extrusionOk="0">
                  <a:moveTo>
                    <a:pt x="6772" y="0"/>
                  </a:moveTo>
                  <a:cubicBezTo>
                    <a:pt x="3836" y="0"/>
                    <a:pt x="1359" y="2148"/>
                    <a:pt x="877" y="5041"/>
                  </a:cubicBezTo>
                  <a:lnTo>
                    <a:pt x="373" y="8372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0" y="12601"/>
                  </a:lnTo>
                  <a:cubicBezTo>
                    <a:pt x="15341" y="12601"/>
                    <a:pt x="16196" y="12251"/>
                    <a:pt x="16853" y="11681"/>
                  </a:cubicBezTo>
                  <a:lnTo>
                    <a:pt x="16853" y="11681"/>
                  </a:lnTo>
                  <a:cubicBezTo>
                    <a:pt x="16177" y="11710"/>
                    <a:pt x="15521" y="11725"/>
                    <a:pt x="14887" y="11725"/>
                  </a:cubicBezTo>
                  <a:cubicBezTo>
                    <a:pt x="8385" y="11725"/>
                    <a:pt x="4179" y="10182"/>
                    <a:pt x="4559" y="6947"/>
                  </a:cubicBezTo>
                  <a:cubicBezTo>
                    <a:pt x="4909" y="3813"/>
                    <a:pt x="6531" y="1249"/>
                    <a:pt x="7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732;p31">
              <a:extLst>
                <a:ext uri="{FF2B5EF4-FFF2-40B4-BE49-F238E27FC236}">
                  <a16:creationId xmlns:a16="http://schemas.microsoft.com/office/drawing/2014/main" id="{DAA2B08B-7CE3-3A29-EA52-F465216B3466}"/>
                </a:ext>
              </a:extLst>
            </p:cNvPr>
            <p:cNvSpPr/>
            <p:nvPr/>
          </p:nvSpPr>
          <p:spPr>
            <a:xfrm>
              <a:off x="518075" y="3659575"/>
              <a:ext cx="338075" cy="209525"/>
            </a:xfrm>
            <a:custGeom>
              <a:avLst/>
              <a:gdLst/>
              <a:ahLst/>
              <a:cxnLst/>
              <a:rect l="l" t="t" r="r" b="b"/>
              <a:pathLst>
                <a:path w="13523" h="8381" extrusionOk="0">
                  <a:moveTo>
                    <a:pt x="3113" y="1"/>
                  </a:moveTo>
                  <a:cubicBezTo>
                    <a:pt x="1600" y="198"/>
                    <a:pt x="833" y="987"/>
                    <a:pt x="439" y="1841"/>
                  </a:cubicBezTo>
                  <a:cubicBezTo>
                    <a:pt x="1" y="2806"/>
                    <a:pt x="44" y="3901"/>
                    <a:pt x="417" y="4844"/>
                  </a:cubicBezTo>
                  <a:lnTo>
                    <a:pt x="1907" y="8350"/>
                  </a:lnTo>
                  <a:cubicBezTo>
                    <a:pt x="2035" y="8370"/>
                    <a:pt x="2168" y="8381"/>
                    <a:pt x="2303" y="8381"/>
                  </a:cubicBezTo>
                  <a:cubicBezTo>
                    <a:pt x="2468" y="8381"/>
                    <a:pt x="2637" y="8364"/>
                    <a:pt x="2806" y="8328"/>
                  </a:cubicBezTo>
                  <a:lnTo>
                    <a:pt x="1031" y="4230"/>
                  </a:lnTo>
                  <a:cubicBezTo>
                    <a:pt x="724" y="3507"/>
                    <a:pt x="768" y="2718"/>
                    <a:pt x="1250" y="2061"/>
                  </a:cubicBezTo>
                  <a:cubicBezTo>
                    <a:pt x="1644" y="1447"/>
                    <a:pt x="2367" y="1096"/>
                    <a:pt x="3134" y="1096"/>
                  </a:cubicBezTo>
                  <a:lnTo>
                    <a:pt x="11265" y="1096"/>
                  </a:lnTo>
                  <a:cubicBezTo>
                    <a:pt x="12010" y="1096"/>
                    <a:pt x="12711" y="1425"/>
                    <a:pt x="13128" y="2039"/>
                  </a:cubicBezTo>
                  <a:cubicBezTo>
                    <a:pt x="13347" y="2324"/>
                    <a:pt x="13456" y="2630"/>
                    <a:pt x="13522" y="2959"/>
                  </a:cubicBezTo>
                  <a:cubicBezTo>
                    <a:pt x="13522" y="2170"/>
                    <a:pt x="13106" y="1535"/>
                    <a:pt x="12580" y="1074"/>
                  </a:cubicBezTo>
                  <a:cubicBezTo>
                    <a:pt x="11813" y="351"/>
                    <a:pt x="10783" y="1"/>
                    <a:pt x="973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733;p31">
              <a:extLst>
                <a:ext uri="{FF2B5EF4-FFF2-40B4-BE49-F238E27FC236}">
                  <a16:creationId xmlns:a16="http://schemas.microsoft.com/office/drawing/2014/main" id="{086DBAD4-1750-8817-8CE1-F3767BB14027}"/>
                </a:ext>
              </a:extLst>
            </p:cNvPr>
            <p:cNvSpPr/>
            <p:nvPr/>
          </p:nvSpPr>
          <p:spPr>
            <a:xfrm>
              <a:off x="744350" y="3857575"/>
              <a:ext cx="137550" cy="126825"/>
            </a:xfrm>
            <a:custGeom>
              <a:avLst/>
              <a:gdLst/>
              <a:ahLst/>
              <a:cxnLst/>
              <a:rect l="l" t="t" r="r" b="b"/>
              <a:pathLst>
                <a:path w="5502" h="5073" extrusionOk="0">
                  <a:moveTo>
                    <a:pt x="1709" y="0"/>
                  </a:moveTo>
                  <a:cubicBezTo>
                    <a:pt x="1346" y="0"/>
                    <a:pt x="1020" y="103"/>
                    <a:pt x="768" y="321"/>
                  </a:cubicBezTo>
                  <a:cubicBezTo>
                    <a:pt x="0" y="1044"/>
                    <a:pt x="263" y="2578"/>
                    <a:pt x="1359" y="3783"/>
                  </a:cubicBezTo>
                  <a:cubicBezTo>
                    <a:pt x="2100" y="4613"/>
                    <a:pt x="3032" y="5072"/>
                    <a:pt x="3795" y="5072"/>
                  </a:cubicBezTo>
                  <a:cubicBezTo>
                    <a:pt x="4160" y="5072"/>
                    <a:pt x="4486" y="4967"/>
                    <a:pt x="4734" y="4747"/>
                  </a:cubicBezTo>
                  <a:cubicBezTo>
                    <a:pt x="5501" y="4024"/>
                    <a:pt x="5238" y="2490"/>
                    <a:pt x="4142" y="1285"/>
                  </a:cubicBezTo>
                  <a:cubicBezTo>
                    <a:pt x="3412" y="465"/>
                    <a:pt x="2479" y="0"/>
                    <a:pt x="1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734;p31">
              <a:extLst>
                <a:ext uri="{FF2B5EF4-FFF2-40B4-BE49-F238E27FC236}">
                  <a16:creationId xmlns:a16="http://schemas.microsoft.com/office/drawing/2014/main" id="{FDC6E2EA-2D22-A169-3B6E-AFB864E73A46}"/>
                </a:ext>
              </a:extLst>
            </p:cNvPr>
            <p:cNvSpPr/>
            <p:nvPr/>
          </p:nvSpPr>
          <p:spPr>
            <a:xfrm>
              <a:off x="847900" y="4184450"/>
              <a:ext cx="505175" cy="38375"/>
            </a:xfrm>
            <a:custGeom>
              <a:avLst/>
              <a:gdLst/>
              <a:ahLst/>
              <a:cxnLst/>
              <a:rect l="l" t="t" r="r" b="b"/>
              <a:pathLst>
                <a:path w="20207" h="1535" extrusionOk="0">
                  <a:moveTo>
                    <a:pt x="10103" y="0"/>
                  </a:moveTo>
                  <a:cubicBezTo>
                    <a:pt x="4515" y="0"/>
                    <a:pt x="0" y="329"/>
                    <a:pt x="0" y="767"/>
                  </a:cubicBezTo>
                  <a:cubicBezTo>
                    <a:pt x="0" y="1205"/>
                    <a:pt x="4515" y="1534"/>
                    <a:pt x="10103" y="1534"/>
                  </a:cubicBezTo>
                  <a:cubicBezTo>
                    <a:pt x="15692" y="1534"/>
                    <a:pt x="20206" y="1205"/>
                    <a:pt x="20206" y="767"/>
                  </a:cubicBezTo>
                  <a:cubicBezTo>
                    <a:pt x="20206" y="351"/>
                    <a:pt x="15692" y="0"/>
                    <a:pt x="10103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735;p31">
              <a:extLst>
                <a:ext uri="{FF2B5EF4-FFF2-40B4-BE49-F238E27FC236}">
                  <a16:creationId xmlns:a16="http://schemas.microsoft.com/office/drawing/2014/main" id="{7737D8EB-E3C2-C28A-3CFB-8135B66045BC}"/>
                </a:ext>
              </a:extLst>
            </p:cNvPr>
            <p:cNvSpPr/>
            <p:nvPr/>
          </p:nvSpPr>
          <p:spPr>
            <a:xfrm>
              <a:off x="860500" y="3888600"/>
              <a:ext cx="460250" cy="315050"/>
            </a:xfrm>
            <a:custGeom>
              <a:avLst/>
              <a:gdLst/>
              <a:ahLst/>
              <a:cxnLst/>
              <a:rect l="l" t="t" r="r" b="b"/>
              <a:pathLst>
                <a:path w="18410" h="12602" extrusionOk="0">
                  <a:moveTo>
                    <a:pt x="6772" y="0"/>
                  </a:moveTo>
                  <a:cubicBezTo>
                    <a:pt x="3836" y="0"/>
                    <a:pt x="1359" y="2126"/>
                    <a:pt x="877" y="5040"/>
                  </a:cubicBezTo>
                  <a:lnTo>
                    <a:pt x="351" y="8350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1" y="12601"/>
                  </a:lnTo>
                  <a:cubicBezTo>
                    <a:pt x="16700" y="12601"/>
                    <a:pt x="18409" y="10563"/>
                    <a:pt x="18058" y="8350"/>
                  </a:cubicBezTo>
                  <a:lnTo>
                    <a:pt x="17532" y="5040"/>
                  </a:lnTo>
                  <a:cubicBezTo>
                    <a:pt x="17072" y="2126"/>
                    <a:pt x="14574" y="0"/>
                    <a:pt x="11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736;p31">
              <a:extLst>
                <a:ext uri="{FF2B5EF4-FFF2-40B4-BE49-F238E27FC236}">
                  <a16:creationId xmlns:a16="http://schemas.microsoft.com/office/drawing/2014/main" id="{B2639A72-2376-E513-A1AA-2B4CB930FA59}"/>
                </a:ext>
              </a:extLst>
            </p:cNvPr>
            <p:cNvSpPr/>
            <p:nvPr/>
          </p:nvSpPr>
          <p:spPr>
            <a:xfrm>
              <a:off x="876400" y="3716000"/>
              <a:ext cx="414750" cy="281100"/>
            </a:xfrm>
            <a:custGeom>
              <a:avLst/>
              <a:gdLst/>
              <a:ahLst/>
              <a:cxnLst/>
              <a:rect l="l" t="t" r="r" b="b"/>
              <a:pathLst>
                <a:path w="16590" h="11244" extrusionOk="0">
                  <a:moveTo>
                    <a:pt x="12492" y="1710"/>
                  </a:moveTo>
                  <a:cubicBezTo>
                    <a:pt x="13259" y="1710"/>
                    <a:pt x="13938" y="2105"/>
                    <a:pt x="14354" y="2740"/>
                  </a:cubicBezTo>
                  <a:cubicBezTo>
                    <a:pt x="14771" y="3354"/>
                    <a:pt x="14815" y="4121"/>
                    <a:pt x="14530" y="4844"/>
                  </a:cubicBezTo>
                  <a:lnTo>
                    <a:pt x="12623" y="9139"/>
                  </a:lnTo>
                  <a:lnTo>
                    <a:pt x="8328" y="9468"/>
                  </a:lnTo>
                  <a:lnTo>
                    <a:pt x="4032" y="9139"/>
                  </a:lnTo>
                  <a:lnTo>
                    <a:pt x="2213" y="4844"/>
                  </a:lnTo>
                  <a:cubicBezTo>
                    <a:pt x="1885" y="4121"/>
                    <a:pt x="1972" y="3354"/>
                    <a:pt x="2389" y="2740"/>
                  </a:cubicBezTo>
                  <a:cubicBezTo>
                    <a:pt x="2805" y="2083"/>
                    <a:pt x="3484" y="1710"/>
                    <a:pt x="4252" y="1710"/>
                  </a:cubicBezTo>
                  <a:close/>
                  <a:moveTo>
                    <a:pt x="4186" y="1"/>
                  </a:moveTo>
                  <a:cubicBezTo>
                    <a:pt x="2849" y="1"/>
                    <a:pt x="1622" y="680"/>
                    <a:pt x="877" y="1798"/>
                  </a:cubicBezTo>
                  <a:cubicBezTo>
                    <a:pt x="131" y="2915"/>
                    <a:pt x="0" y="4318"/>
                    <a:pt x="548" y="5545"/>
                  </a:cubicBezTo>
                  <a:lnTo>
                    <a:pt x="2849" y="10805"/>
                  </a:lnTo>
                  <a:lnTo>
                    <a:pt x="8328" y="11243"/>
                  </a:lnTo>
                  <a:lnTo>
                    <a:pt x="13785" y="10805"/>
                  </a:lnTo>
                  <a:lnTo>
                    <a:pt x="16086" y="5545"/>
                  </a:lnTo>
                  <a:cubicBezTo>
                    <a:pt x="16590" y="4318"/>
                    <a:pt x="16480" y="2915"/>
                    <a:pt x="15757" y="1798"/>
                  </a:cubicBezTo>
                  <a:cubicBezTo>
                    <a:pt x="15012" y="680"/>
                    <a:pt x="13785" y="1"/>
                    <a:pt x="12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737;p31">
              <a:extLst>
                <a:ext uri="{FF2B5EF4-FFF2-40B4-BE49-F238E27FC236}">
                  <a16:creationId xmlns:a16="http://schemas.microsoft.com/office/drawing/2014/main" id="{6302E102-7E4F-90F8-B576-F60F4A62C382}"/>
                </a:ext>
              </a:extLst>
            </p:cNvPr>
            <p:cNvSpPr/>
            <p:nvPr/>
          </p:nvSpPr>
          <p:spPr>
            <a:xfrm>
              <a:off x="862150" y="3888600"/>
              <a:ext cx="421325" cy="315050"/>
            </a:xfrm>
            <a:custGeom>
              <a:avLst/>
              <a:gdLst/>
              <a:ahLst/>
              <a:cxnLst/>
              <a:rect l="l" t="t" r="r" b="b"/>
              <a:pathLst>
                <a:path w="16853" h="12602" extrusionOk="0">
                  <a:moveTo>
                    <a:pt x="6772" y="0"/>
                  </a:moveTo>
                  <a:cubicBezTo>
                    <a:pt x="3835" y="0"/>
                    <a:pt x="1337" y="2126"/>
                    <a:pt x="877" y="5040"/>
                  </a:cubicBezTo>
                  <a:lnTo>
                    <a:pt x="351" y="8350"/>
                  </a:lnTo>
                  <a:cubicBezTo>
                    <a:pt x="0" y="10585"/>
                    <a:pt x="1732" y="12601"/>
                    <a:pt x="3989" y="12601"/>
                  </a:cubicBezTo>
                  <a:lnTo>
                    <a:pt x="14398" y="12601"/>
                  </a:lnTo>
                  <a:cubicBezTo>
                    <a:pt x="15341" y="12601"/>
                    <a:pt x="16174" y="12229"/>
                    <a:pt x="16853" y="11659"/>
                  </a:cubicBezTo>
                  <a:lnTo>
                    <a:pt x="16853" y="11659"/>
                  </a:lnTo>
                  <a:cubicBezTo>
                    <a:pt x="16173" y="11688"/>
                    <a:pt x="15514" y="11703"/>
                    <a:pt x="14876" y="11703"/>
                  </a:cubicBezTo>
                  <a:cubicBezTo>
                    <a:pt x="8341" y="11703"/>
                    <a:pt x="4137" y="10160"/>
                    <a:pt x="4537" y="6925"/>
                  </a:cubicBezTo>
                  <a:cubicBezTo>
                    <a:pt x="4909" y="3791"/>
                    <a:pt x="6509" y="1227"/>
                    <a:pt x="7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738;p31">
              <a:extLst>
                <a:ext uri="{FF2B5EF4-FFF2-40B4-BE49-F238E27FC236}">
                  <a16:creationId xmlns:a16="http://schemas.microsoft.com/office/drawing/2014/main" id="{43E62B75-B0F5-8203-21C3-6FBA14E8FC01}"/>
                </a:ext>
              </a:extLst>
            </p:cNvPr>
            <p:cNvSpPr/>
            <p:nvPr/>
          </p:nvSpPr>
          <p:spPr>
            <a:xfrm>
              <a:off x="905425" y="3731350"/>
              <a:ext cx="337525" cy="209525"/>
            </a:xfrm>
            <a:custGeom>
              <a:avLst/>
              <a:gdLst/>
              <a:ahLst/>
              <a:cxnLst/>
              <a:rect l="l" t="t" r="r" b="b"/>
              <a:pathLst>
                <a:path w="13501" h="8381" extrusionOk="0">
                  <a:moveTo>
                    <a:pt x="3091" y="0"/>
                  </a:moveTo>
                  <a:cubicBezTo>
                    <a:pt x="1578" y="198"/>
                    <a:pt x="811" y="987"/>
                    <a:pt x="439" y="1841"/>
                  </a:cubicBezTo>
                  <a:cubicBezTo>
                    <a:pt x="1" y="2806"/>
                    <a:pt x="22" y="3901"/>
                    <a:pt x="395" y="4866"/>
                  </a:cubicBezTo>
                  <a:lnTo>
                    <a:pt x="1885" y="8372"/>
                  </a:lnTo>
                  <a:cubicBezTo>
                    <a:pt x="1967" y="8378"/>
                    <a:pt x="2048" y="8381"/>
                    <a:pt x="2128" y="8381"/>
                  </a:cubicBezTo>
                  <a:cubicBezTo>
                    <a:pt x="2346" y="8381"/>
                    <a:pt x="2559" y="8360"/>
                    <a:pt x="2784" y="8328"/>
                  </a:cubicBezTo>
                  <a:lnTo>
                    <a:pt x="1009" y="4230"/>
                  </a:lnTo>
                  <a:cubicBezTo>
                    <a:pt x="702" y="3507"/>
                    <a:pt x="746" y="2718"/>
                    <a:pt x="1228" y="2060"/>
                  </a:cubicBezTo>
                  <a:cubicBezTo>
                    <a:pt x="1644" y="1469"/>
                    <a:pt x="2345" y="1096"/>
                    <a:pt x="3112" y="1096"/>
                  </a:cubicBezTo>
                  <a:lnTo>
                    <a:pt x="11243" y="1096"/>
                  </a:lnTo>
                  <a:cubicBezTo>
                    <a:pt x="11988" y="1096"/>
                    <a:pt x="12711" y="1425"/>
                    <a:pt x="13106" y="2039"/>
                  </a:cubicBezTo>
                  <a:cubicBezTo>
                    <a:pt x="13325" y="2345"/>
                    <a:pt x="13434" y="2630"/>
                    <a:pt x="13500" y="2959"/>
                  </a:cubicBezTo>
                  <a:cubicBezTo>
                    <a:pt x="13500" y="2170"/>
                    <a:pt x="13084" y="1534"/>
                    <a:pt x="12558" y="1074"/>
                  </a:cubicBezTo>
                  <a:cubicBezTo>
                    <a:pt x="11791" y="373"/>
                    <a:pt x="10761" y="0"/>
                    <a:pt x="9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739;p31">
              <a:extLst>
                <a:ext uri="{FF2B5EF4-FFF2-40B4-BE49-F238E27FC236}">
                  <a16:creationId xmlns:a16="http://schemas.microsoft.com/office/drawing/2014/main" id="{3F9C4C26-8F7A-73D7-D87F-14AA2CC96122}"/>
                </a:ext>
              </a:extLst>
            </p:cNvPr>
            <p:cNvSpPr/>
            <p:nvPr/>
          </p:nvSpPr>
          <p:spPr>
            <a:xfrm>
              <a:off x="1131700" y="3929500"/>
              <a:ext cx="138075" cy="126675"/>
            </a:xfrm>
            <a:custGeom>
              <a:avLst/>
              <a:gdLst/>
              <a:ahLst/>
              <a:cxnLst/>
              <a:rect l="l" t="t" r="r" b="b"/>
              <a:pathLst>
                <a:path w="5523" h="5067" extrusionOk="0">
                  <a:moveTo>
                    <a:pt x="1711" y="1"/>
                  </a:moveTo>
                  <a:cubicBezTo>
                    <a:pt x="1345" y="1"/>
                    <a:pt x="1017" y="108"/>
                    <a:pt x="767" y="336"/>
                  </a:cubicBezTo>
                  <a:cubicBezTo>
                    <a:pt x="0" y="1016"/>
                    <a:pt x="285" y="2572"/>
                    <a:pt x="1381" y="3777"/>
                  </a:cubicBezTo>
                  <a:cubicBezTo>
                    <a:pt x="2122" y="4607"/>
                    <a:pt x="3044" y="5066"/>
                    <a:pt x="3800" y="5066"/>
                  </a:cubicBezTo>
                  <a:cubicBezTo>
                    <a:pt x="4162" y="5066"/>
                    <a:pt x="4486" y="4961"/>
                    <a:pt x="4734" y="4741"/>
                  </a:cubicBezTo>
                  <a:cubicBezTo>
                    <a:pt x="5523" y="4062"/>
                    <a:pt x="5238" y="2484"/>
                    <a:pt x="4142" y="1279"/>
                  </a:cubicBezTo>
                  <a:cubicBezTo>
                    <a:pt x="3403" y="465"/>
                    <a:pt x="2473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52"/>
          <p:cNvSpPr txBox="1">
            <a:spLocks noGrp="1"/>
          </p:cNvSpPr>
          <p:nvPr>
            <p:ph type="title"/>
          </p:nvPr>
        </p:nvSpPr>
        <p:spPr>
          <a:xfrm>
            <a:off x="575621" y="372835"/>
            <a:ext cx="481452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Existing Model and Challenges </a:t>
            </a:r>
            <a:endParaRPr sz="2000" dirty="0"/>
          </a:p>
        </p:txBody>
      </p:sp>
      <p:sp>
        <p:nvSpPr>
          <p:cNvPr id="2" name="Google Shape;1043;p39">
            <a:extLst>
              <a:ext uri="{FF2B5EF4-FFF2-40B4-BE49-F238E27FC236}">
                <a16:creationId xmlns:a16="http://schemas.microsoft.com/office/drawing/2014/main" id="{1DF17BF9-56E8-9163-9BB3-136A9B219B72}"/>
              </a:ext>
            </a:extLst>
          </p:cNvPr>
          <p:cNvSpPr txBox="1">
            <a:spLocks/>
          </p:cNvSpPr>
          <p:nvPr/>
        </p:nvSpPr>
        <p:spPr>
          <a:xfrm>
            <a:off x="166547" y="1267330"/>
            <a:ext cx="5384021" cy="2999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78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MediaPipe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 Pose detects 33 human body landmarks from 2D video.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789"/>
              </a:buClr>
              <a:buSzPts val="1400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78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Focused on general body tracking, not specific exercise quality evaluation.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78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  <a:p>
            <a:pPr marL="457200" indent="-317500">
              <a:buClr>
                <a:srgbClr val="25478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No built-in assessment of squat depth, posture correctness, or repetition counting.</a:t>
            </a:r>
          </a:p>
          <a:p>
            <a:pPr marL="457200" indent="-317500">
              <a:buClr>
                <a:srgbClr val="254789"/>
              </a:buClr>
              <a:buSzPts val="1400"/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  <a:p>
            <a:pPr marL="457200" indent="-317500">
              <a:buClr>
                <a:srgbClr val="25478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Raw landmark outputs need further processing to interpret movement quality.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D9744-D66F-4B78-7887-3FE089E7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881941"/>
            <a:ext cx="3465301" cy="2200776"/>
          </a:xfrm>
          <a:prstGeom prst="rect">
            <a:avLst/>
          </a:prstGeom>
        </p:spPr>
      </p:pic>
      <p:cxnSp>
        <p:nvCxnSpPr>
          <p:cNvPr id="4" name="Google Shape;1044;p39">
            <a:extLst>
              <a:ext uri="{FF2B5EF4-FFF2-40B4-BE49-F238E27FC236}">
                <a16:creationId xmlns:a16="http://schemas.microsoft.com/office/drawing/2014/main" id="{275761BE-07AB-B8DC-8C61-EE3B1FBA75BC}"/>
              </a:ext>
            </a:extLst>
          </p:cNvPr>
          <p:cNvCxnSpPr>
            <a:cxnSpLocks/>
          </p:cNvCxnSpPr>
          <p:nvPr/>
        </p:nvCxnSpPr>
        <p:spPr>
          <a:xfrm>
            <a:off x="720000" y="1004396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2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/>
          <p:nvPr/>
        </p:nvSpPr>
        <p:spPr>
          <a:xfrm rot="-787561">
            <a:off x="5091586" y="795808"/>
            <a:ext cx="3999439" cy="4803549"/>
          </a:xfrm>
          <a:custGeom>
            <a:avLst/>
            <a:gdLst/>
            <a:ahLst/>
            <a:cxnLst/>
            <a:rect l="l" t="t" r="r" b="b"/>
            <a:pathLst>
              <a:path w="23680" h="28441" extrusionOk="0">
                <a:moveTo>
                  <a:pt x="13414" y="0"/>
                </a:moveTo>
                <a:cubicBezTo>
                  <a:pt x="11797" y="0"/>
                  <a:pt x="9869" y="681"/>
                  <a:pt x="7767" y="2466"/>
                </a:cubicBezTo>
                <a:cubicBezTo>
                  <a:pt x="2146" y="7238"/>
                  <a:pt x="2665" y="9983"/>
                  <a:pt x="3364" y="14974"/>
                </a:cubicBezTo>
                <a:cubicBezTo>
                  <a:pt x="3783" y="17969"/>
                  <a:pt x="0" y="19546"/>
                  <a:pt x="200" y="24388"/>
                </a:cubicBezTo>
                <a:cubicBezTo>
                  <a:pt x="300" y="26904"/>
                  <a:pt x="2416" y="28441"/>
                  <a:pt x="2416" y="28441"/>
                </a:cubicBezTo>
                <a:lnTo>
                  <a:pt x="21922" y="28441"/>
                </a:lnTo>
                <a:cubicBezTo>
                  <a:pt x="21852" y="25905"/>
                  <a:pt x="20445" y="25675"/>
                  <a:pt x="19007" y="23299"/>
                </a:cubicBezTo>
                <a:cubicBezTo>
                  <a:pt x="17559" y="20914"/>
                  <a:pt x="20933" y="20684"/>
                  <a:pt x="22361" y="18029"/>
                </a:cubicBezTo>
                <a:cubicBezTo>
                  <a:pt x="23679" y="15583"/>
                  <a:pt x="22102" y="14565"/>
                  <a:pt x="19656" y="11680"/>
                </a:cubicBezTo>
                <a:cubicBezTo>
                  <a:pt x="17200" y="8795"/>
                  <a:pt x="18788" y="6668"/>
                  <a:pt x="18278" y="3744"/>
                </a:cubicBezTo>
                <a:cubicBezTo>
                  <a:pt x="17965" y="1917"/>
                  <a:pt x="16128" y="0"/>
                  <a:pt x="13414" y="0"/>
                </a:cubicBezTo>
                <a:close/>
              </a:path>
            </a:pathLst>
          </a:custGeom>
          <a:solidFill>
            <a:srgbClr val="CBEFF2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0"/>
          <p:cNvSpPr/>
          <p:nvPr/>
        </p:nvSpPr>
        <p:spPr>
          <a:xfrm>
            <a:off x="4654099" y="339948"/>
            <a:ext cx="3999434" cy="4803543"/>
          </a:xfrm>
          <a:custGeom>
            <a:avLst/>
            <a:gdLst/>
            <a:ahLst/>
            <a:cxnLst/>
            <a:rect l="l" t="t" r="r" b="b"/>
            <a:pathLst>
              <a:path w="23680" h="28441" extrusionOk="0">
                <a:moveTo>
                  <a:pt x="13414" y="0"/>
                </a:moveTo>
                <a:cubicBezTo>
                  <a:pt x="11797" y="0"/>
                  <a:pt x="9869" y="681"/>
                  <a:pt x="7767" y="2466"/>
                </a:cubicBezTo>
                <a:cubicBezTo>
                  <a:pt x="2146" y="7238"/>
                  <a:pt x="2665" y="9983"/>
                  <a:pt x="3364" y="14974"/>
                </a:cubicBezTo>
                <a:cubicBezTo>
                  <a:pt x="3783" y="17969"/>
                  <a:pt x="0" y="19546"/>
                  <a:pt x="200" y="24388"/>
                </a:cubicBezTo>
                <a:cubicBezTo>
                  <a:pt x="300" y="26904"/>
                  <a:pt x="2416" y="28441"/>
                  <a:pt x="2416" y="28441"/>
                </a:cubicBezTo>
                <a:lnTo>
                  <a:pt x="21922" y="28441"/>
                </a:lnTo>
                <a:cubicBezTo>
                  <a:pt x="21852" y="25905"/>
                  <a:pt x="20445" y="25675"/>
                  <a:pt x="19007" y="23299"/>
                </a:cubicBezTo>
                <a:cubicBezTo>
                  <a:pt x="17559" y="20914"/>
                  <a:pt x="20933" y="20684"/>
                  <a:pt x="22361" y="18029"/>
                </a:cubicBezTo>
                <a:cubicBezTo>
                  <a:pt x="23679" y="15583"/>
                  <a:pt x="22102" y="14565"/>
                  <a:pt x="19656" y="11680"/>
                </a:cubicBezTo>
                <a:cubicBezTo>
                  <a:pt x="17200" y="8795"/>
                  <a:pt x="18788" y="6668"/>
                  <a:pt x="18278" y="3744"/>
                </a:cubicBezTo>
                <a:cubicBezTo>
                  <a:pt x="17965" y="1917"/>
                  <a:pt x="16128" y="0"/>
                  <a:pt x="134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0"/>
          <p:cNvSpPr txBox="1">
            <a:spLocks noGrp="1"/>
          </p:cNvSpPr>
          <p:nvPr>
            <p:ph type="title"/>
          </p:nvPr>
        </p:nvSpPr>
        <p:spPr>
          <a:xfrm>
            <a:off x="746608" y="260508"/>
            <a:ext cx="4684784" cy="538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Algorithm and Implementation</a:t>
            </a:r>
            <a:endParaRPr sz="2000" dirty="0"/>
          </a:p>
        </p:txBody>
      </p:sp>
      <p:grpSp>
        <p:nvGrpSpPr>
          <p:cNvPr id="1112" name="Google Shape;1112;p40"/>
          <p:cNvGrpSpPr/>
          <p:nvPr/>
        </p:nvGrpSpPr>
        <p:grpSpPr>
          <a:xfrm>
            <a:off x="4906081" y="3791013"/>
            <a:ext cx="813500" cy="754540"/>
            <a:chOff x="4279594" y="3791013"/>
            <a:chExt cx="813500" cy="754540"/>
          </a:xfrm>
        </p:grpSpPr>
        <p:sp>
          <p:nvSpPr>
            <p:cNvPr id="1113" name="Google Shape;1113;p40"/>
            <p:cNvSpPr/>
            <p:nvPr/>
          </p:nvSpPr>
          <p:spPr>
            <a:xfrm>
              <a:off x="4279594" y="3791013"/>
              <a:ext cx="535299" cy="262865"/>
            </a:xfrm>
            <a:custGeom>
              <a:avLst/>
              <a:gdLst/>
              <a:ahLst/>
              <a:cxnLst/>
              <a:rect l="l" t="t" r="r" b="b"/>
              <a:pathLst>
                <a:path w="3804" h="1868" extrusionOk="0">
                  <a:moveTo>
                    <a:pt x="1898" y="0"/>
                  </a:moveTo>
                  <a:cubicBezTo>
                    <a:pt x="1518" y="0"/>
                    <a:pt x="859" y="11"/>
                    <a:pt x="460" y="450"/>
                  </a:cubicBezTo>
                  <a:cubicBezTo>
                    <a:pt x="70" y="869"/>
                    <a:pt x="1" y="1438"/>
                    <a:pt x="141" y="1867"/>
                  </a:cubicBezTo>
                  <a:lnTo>
                    <a:pt x="899" y="1867"/>
                  </a:lnTo>
                  <a:cubicBezTo>
                    <a:pt x="740" y="1668"/>
                    <a:pt x="709" y="1388"/>
                    <a:pt x="839" y="1089"/>
                  </a:cubicBezTo>
                  <a:cubicBezTo>
                    <a:pt x="1019" y="699"/>
                    <a:pt x="1618" y="679"/>
                    <a:pt x="1898" y="679"/>
                  </a:cubicBezTo>
                  <a:cubicBezTo>
                    <a:pt x="2187" y="679"/>
                    <a:pt x="2796" y="699"/>
                    <a:pt x="2976" y="1089"/>
                  </a:cubicBezTo>
                  <a:cubicBezTo>
                    <a:pt x="3105" y="1388"/>
                    <a:pt x="3075" y="1668"/>
                    <a:pt x="2916" y="1867"/>
                  </a:cubicBezTo>
                  <a:lnTo>
                    <a:pt x="3674" y="1867"/>
                  </a:lnTo>
                  <a:cubicBezTo>
                    <a:pt x="3804" y="1438"/>
                    <a:pt x="3744" y="869"/>
                    <a:pt x="3355" y="450"/>
                  </a:cubicBezTo>
                  <a:cubicBezTo>
                    <a:pt x="2956" y="11"/>
                    <a:pt x="2277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4281001" y="4053736"/>
              <a:ext cx="533892" cy="491816"/>
            </a:xfrm>
            <a:custGeom>
              <a:avLst/>
              <a:gdLst/>
              <a:ahLst/>
              <a:cxnLst/>
              <a:rect l="l" t="t" r="r" b="b"/>
              <a:pathLst>
                <a:path w="3794" h="3495" extrusionOk="0">
                  <a:moveTo>
                    <a:pt x="131" y="0"/>
                  </a:moveTo>
                  <a:cubicBezTo>
                    <a:pt x="151" y="80"/>
                    <a:pt x="180" y="150"/>
                    <a:pt x="210" y="210"/>
                  </a:cubicBezTo>
                  <a:cubicBezTo>
                    <a:pt x="450" y="639"/>
                    <a:pt x="610" y="888"/>
                    <a:pt x="500" y="1128"/>
                  </a:cubicBezTo>
                  <a:cubicBezTo>
                    <a:pt x="400" y="1358"/>
                    <a:pt x="0" y="2186"/>
                    <a:pt x="370" y="2835"/>
                  </a:cubicBezTo>
                  <a:cubicBezTo>
                    <a:pt x="719" y="3434"/>
                    <a:pt x="1309" y="3494"/>
                    <a:pt x="1888" y="3494"/>
                  </a:cubicBezTo>
                  <a:lnTo>
                    <a:pt x="1897" y="3494"/>
                  </a:lnTo>
                  <a:cubicBezTo>
                    <a:pt x="2476" y="3494"/>
                    <a:pt x="3075" y="3444"/>
                    <a:pt x="3425" y="2835"/>
                  </a:cubicBezTo>
                  <a:cubicBezTo>
                    <a:pt x="3794" y="2186"/>
                    <a:pt x="3395" y="1358"/>
                    <a:pt x="3295" y="1128"/>
                  </a:cubicBezTo>
                  <a:cubicBezTo>
                    <a:pt x="3185" y="888"/>
                    <a:pt x="3345" y="639"/>
                    <a:pt x="3574" y="210"/>
                  </a:cubicBezTo>
                  <a:cubicBezTo>
                    <a:pt x="3614" y="150"/>
                    <a:pt x="3644" y="80"/>
                    <a:pt x="3664" y="0"/>
                  </a:cubicBezTo>
                  <a:lnTo>
                    <a:pt x="2906" y="0"/>
                  </a:lnTo>
                  <a:cubicBezTo>
                    <a:pt x="2826" y="90"/>
                    <a:pt x="2716" y="160"/>
                    <a:pt x="2586" y="210"/>
                  </a:cubicBezTo>
                  <a:cubicBezTo>
                    <a:pt x="2501" y="239"/>
                    <a:pt x="2421" y="249"/>
                    <a:pt x="2346" y="249"/>
                  </a:cubicBezTo>
                  <a:cubicBezTo>
                    <a:pt x="2166" y="249"/>
                    <a:pt x="2014" y="190"/>
                    <a:pt x="1888" y="190"/>
                  </a:cubicBezTo>
                  <a:cubicBezTo>
                    <a:pt x="1761" y="190"/>
                    <a:pt x="1619" y="249"/>
                    <a:pt x="1445" y="249"/>
                  </a:cubicBezTo>
                  <a:cubicBezTo>
                    <a:pt x="1372" y="249"/>
                    <a:pt x="1294" y="239"/>
                    <a:pt x="1209" y="210"/>
                  </a:cubicBezTo>
                  <a:cubicBezTo>
                    <a:pt x="1079" y="160"/>
                    <a:pt x="969" y="9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4851337" y="3822957"/>
              <a:ext cx="241757" cy="705711"/>
            </a:xfrm>
            <a:custGeom>
              <a:avLst/>
              <a:gdLst/>
              <a:ahLst/>
              <a:cxnLst/>
              <a:rect l="l" t="t" r="r" b="b"/>
              <a:pathLst>
                <a:path w="1718" h="5015" extrusionOk="0">
                  <a:moveTo>
                    <a:pt x="656" y="0"/>
                  </a:moveTo>
                  <a:cubicBezTo>
                    <a:pt x="644" y="0"/>
                    <a:pt x="632" y="1"/>
                    <a:pt x="619" y="3"/>
                  </a:cubicBezTo>
                  <a:lnTo>
                    <a:pt x="0" y="113"/>
                  </a:lnTo>
                  <a:lnTo>
                    <a:pt x="869" y="5015"/>
                  </a:lnTo>
                  <a:lnTo>
                    <a:pt x="1508" y="4895"/>
                  </a:lnTo>
                  <a:cubicBezTo>
                    <a:pt x="1638" y="4875"/>
                    <a:pt x="1717" y="4755"/>
                    <a:pt x="1697" y="4625"/>
                  </a:cubicBezTo>
                  <a:lnTo>
                    <a:pt x="1538" y="3786"/>
                  </a:lnTo>
                  <a:cubicBezTo>
                    <a:pt x="1520" y="3670"/>
                    <a:pt x="1422" y="3594"/>
                    <a:pt x="1308" y="3594"/>
                  </a:cubicBezTo>
                  <a:cubicBezTo>
                    <a:pt x="1295" y="3594"/>
                    <a:pt x="1282" y="3595"/>
                    <a:pt x="1269" y="3597"/>
                  </a:cubicBezTo>
                  <a:lnTo>
                    <a:pt x="1069" y="3637"/>
                  </a:lnTo>
                  <a:cubicBezTo>
                    <a:pt x="1064" y="3637"/>
                    <a:pt x="1059" y="3638"/>
                    <a:pt x="1054" y="3638"/>
                  </a:cubicBezTo>
                  <a:cubicBezTo>
                    <a:pt x="970" y="3638"/>
                    <a:pt x="897" y="3560"/>
                    <a:pt x="869" y="3437"/>
                  </a:cubicBezTo>
                  <a:cubicBezTo>
                    <a:pt x="869" y="3437"/>
                    <a:pt x="789" y="2758"/>
                    <a:pt x="749" y="2528"/>
                  </a:cubicBezTo>
                  <a:cubicBezTo>
                    <a:pt x="730" y="2379"/>
                    <a:pt x="539" y="1610"/>
                    <a:pt x="539" y="1590"/>
                  </a:cubicBezTo>
                  <a:cubicBezTo>
                    <a:pt x="519" y="1461"/>
                    <a:pt x="559" y="1361"/>
                    <a:pt x="659" y="1341"/>
                  </a:cubicBezTo>
                  <a:cubicBezTo>
                    <a:pt x="710" y="1330"/>
                    <a:pt x="849" y="1301"/>
                    <a:pt x="849" y="1301"/>
                  </a:cubicBezTo>
                  <a:cubicBezTo>
                    <a:pt x="979" y="1281"/>
                    <a:pt x="1069" y="1161"/>
                    <a:pt x="1039" y="1031"/>
                  </a:cubicBezTo>
                  <a:lnTo>
                    <a:pt x="889" y="192"/>
                  </a:lnTo>
                  <a:cubicBezTo>
                    <a:pt x="871" y="76"/>
                    <a:pt x="765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730459" y="3838717"/>
              <a:ext cx="243305" cy="706133"/>
            </a:xfrm>
            <a:custGeom>
              <a:avLst/>
              <a:gdLst/>
              <a:ahLst/>
              <a:cxnLst/>
              <a:rect l="l" t="t" r="r" b="b"/>
              <a:pathLst>
                <a:path w="1729" h="5018" extrusionOk="0">
                  <a:moveTo>
                    <a:pt x="859" y="1"/>
                  </a:moveTo>
                  <a:lnTo>
                    <a:pt x="211" y="120"/>
                  </a:lnTo>
                  <a:cubicBezTo>
                    <a:pt x="91" y="140"/>
                    <a:pt x="1" y="271"/>
                    <a:pt x="21" y="390"/>
                  </a:cubicBezTo>
                  <a:lnTo>
                    <a:pt x="181" y="1238"/>
                  </a:lnTo>
                  <a:cubicBezTo>
                    <a:pt x="198" y="1342"/>
                    <a:pt x="290" y="1424"/>
                    <a:pt x="400" y="1424"/>
                  </a:cubicBezTo>
                  <a:cubicBezTo>
                    <a:pt x="416" y="1424"/>
                    <a:pt x="433" y="1422"/>
                    <a:pt x="450" y="1418"/>
                  </a:cubicBezTo>
                  <a:cubicBezTo>
                    <a:pt x="450" y="1418"/>
                    <a:pt x="570" y="1398"/>
                    <a:pt x="610" y="1398"/>
                  </a:cubicBezTo>
                  <a:cubicBezTo>
                    <a:pt x="625" y="1393"/>
                    <a:pt x="641" y="1391"/>
                    <a:pt x="656" y="1391"/>
                  </a:cubicBezTo>
                  <a:cubicBezTo>
                    <a:pt x="737" y="1391"/>
                    <a:pt x="824" y="1453"/>
                    <a:pt x="850" y="1578"/>
                  </a:cubicBezTo>
                  <a:cubicBezTo>
                    <a:pt x="859" y="1668"/>
                    <a:pt x="950" y="2307"/>
                    <a:pt x="990" y="2527"/>
                  </a:cubicBezTo>
                  <a:cubicBezTo>
                    <a:pt x="1029" y="2746"/>
                    <a:pt x="1189" y="3425"/>
                    <a:pt x="1189" y="3425"/>
                  </a:cubicBezTo>
                  <a:cubicBezTo>
                    <a:pt x="1209" y="3574"/>
                    <a:pt x="1119" y="3674"/>
                    <a:pt x="1029" y="3685"/>
                  </a:cubicBezTo>
                  <a:cubicBezTo>
                    <a:pt x="990" y="3694"/>
                    <a:pt x="870" y="3714"/>
                    <a:pt x="870" y="3714"/>
                  </a:cubicBezTo>
                  <a:cubicBezTo>
                    <a:pt x="740" y="3734"/>
                    <a:pt x="660" y="3854"/>
                    <a:pt x="680" y="3984"/>
                  </a:cubicBezTo>
                  <a:lnTo>
                    <a:pt x="830" y="4823"/>
                  </a:lnTo>
                  <a:cubicBezTo>
                    <a:pt x="855" y="4935"/>
                    <a:pt x="949" y="5018"/>
                    <a:pt x="1059" y="5018"/>
                  </a:cubicBezTo>
                  <a:cubicBezTo>
                    <a:pt x="1075" y="5018"/>
                    <a:pt x="1092" y="5016"/>
                    <a:pt x="1109" y="5012"/>
                  </a:cubicBezTo>
                  <a:lnTo>
                    <a:pt x="1728" y="490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0"/>
          <p:cNvGrpSpPr/>
          <p:nvPr/>
        </p:nvGrpSpPr>
        <p:grpSpPr>
          <a:xfrm>
            <a:off x="7436072" y="3788199"/>
            <a:ext cx="251607" cy="757354"/>
            <a:chOff x="7950259" y="3788199"/>
            <a:chExt cx="251607" cy="757354"/>
          </a:xfrm>
        </p:grpSpPr>
        <p:sp>
          <p:nvSpPr>
            <p:cNvPr id="1118" name="Google Shape;1118;p40"/>
            <p:cNvSpPr/>
            <p:nvPr/>
          </p:nvSpPr>
          <p:spPr>
            <a:xfrm>
              <a:off x="8031736" y="3788199"/>
              <a:ext cx="88654" cy="19701"/>
            </a:xfrm>
            <a:custGeom>
              <a:avLst/>
              <a:gdLst/>
              <a:ahLst/>
              <a:cxnLst/>
              <a:rect l="l" t="t" r="r" b="b"/>
              <a:pathLst>
                <a:path w="630" h="140" extrusionOk="0">
                  <a:moveTo>
                    <a:pt x="6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10"/>
                    <a:pt x="31" y="140"/>
                    <a:pt x="60" y="140"/>
                  </a:cubicBezTo>
                  <a:lnTo>
                    <a:pt x="71" y="140"/>
                  </a:lnTo>
                  <a:lnTo>
                    <a:pt x="71" y="120"/>
                  </a:lnTo>
                  <a:lnTo>
                    <a:pt x="550" y="120"/>
                  </a:lnTo>
                  <a:lnTo>
                    <a:pt x="550" y="140"/>
                  </a:lnTo>
                  <a:lnTo>
                    <a:pt x="559" y="140"/>
                  </a:lnTo>
                  <a:cubicBezTo>
                    <a:pt x="599" y="140"/>
                    <a:pt x="630" y="110"/>
                    <a:pt x="630" y="70"/>
                  </a:cubicBezTo>
                  <a:cubicBezTo>
                    <a:pt x="630" y="31"/>
                    <a:pt x="59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7950259" y="4015742"/>
              <a:ext cx="251607" cy="529811"/>
            </a:xfrm>
            <a:custGeom>
              <a:avLst/>
              <a:gdLst/>
              <a:ahLst/>
              <a:cxnLst/>
              <a:rect l="l" t="t" r="r" b="b"/>
              <a:pathLst>
                <a:path w="1788" h="3765" extrusionOk="0">
                  <a:moveTo>
                    <a:pt x="200" y="0"/>
                  </a:moveTo>
                  <a:lnTo>
                    <a:pt x="200" y="20"/>
                  </a:lnTo>
                  <a:cubicBezTo>
                    <a:pt x="190" y="131"/>
                    <a:pt x="120" y="280"/>
                    <a:pt x="0" y="440"/>
                  </a:cubicBezTo>
                  <a:lnTo>
                    <a:pt x="0" y="579"/>
                  </a:lnTo>
                  <a:lnTo>
                    <a:pt x="0" y="599"/>
                  </a:lnTo>
                  <a:lnTo>
                    <a:pt x="0" y="3385"/>
                  </a:lnTo>
                  <a:cubicBezTo>
                    <a:pt x="0" y="3514"/>
                    <a:pt x="80" y="3625"/>
                    <a:pt x="190" y="3664"/>
                  </a:cubicBezTo>
                  <a:cubicBezTo>
                    <a:pt x="210" y="3674"/>
                    <a:pt x="230" y="3684"/>
                    <a:pt x="250" y="3684"/>
                  </a:cubicBezTo>
                  <a:cubicBezTo>
                    <a:pt x="390" y="3724"/>
                    <a:pt x="539" y="3744"/>
                    <a:pt x="689" y="3754"/>
                  </a:cubicBezTo>
                  <a:cubicBezTo>
                    <a:pt x="759" y="3754"/>
                    <a:pt x="819" y="3764"/>
                    <a:pt x="889" y="3764"/>
                  </a:cubicBezTo>
                  <a:cubicBezTo>
                    <a:pt x="1118" y="3764"/>
                    <a:pt x="1338" y="3734"/>
                    <a:pt x="1528" y="3684"/>
                  </a:cubicBezTo>
                  <a:cubicBezTo>
                    <a:pt x="1548" y="3684"/>
                    <a:pt x="1568" y="3674"/>
                    <a:pt x="1588" y="3664"/>
                  </a:cubicBezTo>
                  <a:cubicBezTo>
                    <a:pt x="1708" y="3625"/>
                    <a:pt x="1788" y="3514"/>
                    <a:pt x="1788" y="3385"/>
                  </a:cubicBezTo>
                  <a:lnTo>
                    <a:pt x="1788" y="579"/>
                  </a:lnTo>
                  <a:lnTo>
                    <a:pt x="1777" y="450"/>
                  </a:lnTo>
                  <a:cubicBezTo>
                    <a:pt x="1648" y="290"/>
                    <a:pt x="1578" y="131"/>
                    <a:pt x="1568" y="20"/>
                  </a:cubicBezTo>
                  <a:lnTo>
                    <a:pt x="1568" y="1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7991068" y="3805085"/>
              <a:ext cx="171538" cy="56288"/>
            </a:xfrm>
            <a:custGeom>
              <a:avLst/>
              <a:gdLst/>
              <a:ahLst/>
              <a:cxnLst/>
              <a:rect l="l" t="t" r="r" b="b"/>
              <a:pathLst>
                <a:path w="1219" h="400" extrusionOk="0">
                  <a:moveTo>
                    <a:pt x="360" y="0"/>
                  </a:moveTo>
                  <a:lnTo>
                    <a:pt x="360" y="20"/>
                  </a:lnTo>
                  <a:lnTo>
                    <a:pt x="360" y="299"/>
                  </a:lnTo>
                  <a:lnTo>
                    <a:pt x="0" y="399"/>
                  </a:lnTo>
                  <a:lnTo>
                    <a:pt x="1218" y="399"/>
                  </a:lnTo>
                  <a:lnTo>
                    <a:pt x="839" y="299"/>
                  </a:lnTo>
                  <a:lnTo>
                    <a:pt x="839" y="20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7954481" y="3861232"/>
              <a:ext cx="243164" cy="116798"/>
            </a:xfrm>
            <a:custGeom>
              <a:avLst/>
              <a:gdLst/>
              <a:ahLst/>
              <a:cxnLst/>
              <a:rect l="l" t="t" r="r" b="b"/>
              <a:pathLst>
                <a:path w="1728" h="830" extrusionOk="0">
                  <a:moveTo>
                    <a:pt x="250" y="0"/>
                  </a:moveTo>
                  <a:cubicBezTo>
                    <a:pt x="130" y="0"/>
                    <a:pt x="21" y="100"/>
                    <a:pt x="21" y="230"/>
                  </a:cubicBezTo>
                  <a:lnTo>
                    <a:pt x="10" y="499"/>
                  </a:lnTo>
                  <a:lnTo>
                    <a:pt x="1718" y="499"/>
                  </a:lnTo>
                  <a:lnTo>
                    <a:pt x="1718" y="610"/>
                  </a:lnTo>
                  <a:lnTo>
                    <a:pt x="10" y="610"/>
                  </a:lnTo>
                  <a:lnTo>
                    <a:pt x="10" y="579"/>
                  </a:lnTo>
                  <a:lnTo>
                    <a:pt x="1" y="829"/>
                  </a:lnTo>
                  <a:lnTo>
                    <a:pt x="1727" y="829"/>
                  </a:lnTo>
                  <a:lnTo>
                    <a:pt x="1718" y="230"/>
                  </a:lnTo>
                  <a:cubicBezTo>
                    <a:pt x="1718" y="100"/>
                    <a:pt x="1607" y="0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955888" y="3931451"/>
              <a:ext cx="141" cy="11398"/>
            </a:xfrm>
            <a:custGeom>
              <a:avLst/>
              <a:gdLst/>
              <a:ahLst/>
              <a:cxnLst/>
              <a:rect l="l" t="t" r="r" b="b"/>
              <a:pathLst>
                <a:path w="1" h="81" extrusionOk="0">
                  <a:moveTo>
                    <a:pt x="0" y="0"/>
                  </a:moveTo>
                  <a:lnTo>
                    <a:pt x="0" y="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7955888" y="3931451"/>
              <a:ext cx="240350" cy="15620"/>
            </a:xfrm>
            <a:custGeom>
              <a:avLst/>
              <a:gdLst/>
              <a:ahLst/>
              <a:cxnLst/>
              <a:rect l="l" t="t" r="r" b="b"/>
              <a:pathLst>
                <a:path w="1708" h="111" extrusionOk="0">
                  <a:moveTo>
                    <a:pt x="0" y="0"/>
                  </a:moveTo>
                  <a:lnTo>
                    <a:pt x="0" y="80"/>
                  </a:lnTo>
                  <a:lnTo>
                    <a:pt x="0" y="111"/>
                  </a:lnTo>
                  <a:lnTo>
                    <a:pt x="1708" y="11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7954481" y="3977889"/>
              <a:ext cx="243164" cy="37994"/>
            </a:xfrm>
            <a:custGeom>
              <a:avLst/>
              <a:gdLst/>
              <a:ahLst/>
              <a:cxnLst/>
              <a:rect l="l" t="t" r="r" b="b"/>
              <a:pathLst>
                <a:path w="1728" h="270" extrusionOk="0">
                  <a:moveTo>
                    <a:pt x="1" y="0"/>
                  </a:moveTo>
                  <a:lnTo>
                    <a:pt x="1" y="50"/>
                  </a:lnTo>
                  <a:cubicBezTo>
                    <a:pt x="50" y="80"/>
                    <a:pt x="100" y="120"/>
                    <a:pt x="130" y="150"/>
                  </a:cubicBezTo>
                  <a:lnTo>
                    <a:pt x="130" y="160"/>
                  </a:lnTo>
                  <a:cubicBezTo>
                    <a:pt x="150" y="180"/>
                    <a:pt x="160" y="200"/>
                    <a:pt x="160" y="229"/>
                  </a:cubicBezTo>
                  <a:cubicBezTo>
                    <a:pt x="170" y="249"/>
                    <a:pt x="170" y="260"/>
                    <a:pt x="170" y="269"/>
                  </a:cubicBezTo>
                  <a:lnTo>
                    <a:pt x="1538" y="269"/>
                  </a:lnTo>
                  <a:cubicBezTo>
                    <a:pt x="1538" y="260"/>
                    <a:pt x="1538" y="249"/>
                    <a:pt x="1548" y="229"/>
                  </a:cubicBezTo>
                  <a:cubicBezTo>
                    <a:pt x="1548" y="200"/>
                    <a:pt x="1567" y="180"/>
                    <a:pt x="1587" y="160"/>
                  </a:cubicBezTo>
                  <a:lnTo>
                    <a:pt x="1587" y="150"/>
                  </a:lnTo>
                  <a:cubicBezTo>
                    <a:pt x="1618" y="110"/>
                    <a:pt x="1667" y="70"/>
                    <a:pt x="1727" y="30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3B2CB5D-5E8B-006B-7363-EB00864A3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6" y="970547"/>
            <a:ext cx="2685047" cy="4056840"/>
          </a:xfrm>
          <a:prstGeom prst="rect">
            <a:avLst/>
          </a:prstGeom>
        </p:spPr>
      </p:pic>
      <p:grpSp>
        <p:nvGrpSpPr>
          <p:cNvPr id="5" name="Google Shape;1752;p49">
            <a:extLst>
              <a:ext uri="{FF2B5EF4-FFF2-40B4-BE49-F238E27FC236}">
                <a16:creationId xmlns:a16="http://schemas.microsoft.com/office/drawing/2014/main" id="{173DA3BD-53DB-65D7-D8E5-0AF7509B2F1D}"/>
              </a:ext>
            </a:extLst>
          </p:cNvPr>
          <p:cNvGrpSpPr/>
          <p:nvPr/>
        </p:nvGrpSpPr>
        <p:grpSpPr>
          <a:xfrm>
            <a:off x="5082952" y="1446375"/>
            <a:ext cx="2953724" cy="2391640"/>
            <a:chOff x="4936450" y="1519825"/>
            <a:chExt cx="3546370" cy="2699672"/>
          </a:xfrm>
        </p:grpSpPr>
        <p:sp>
          <p:nvSpPr>
            <p:cNvPr id="6" name="Google Shape;1753;p49">
              <a:extLst>
                <a:ext uri="{FF2B5EF4-FFF2-40B4-BE49-F238E27FC236}">
                  <a16:creationId xmlns:a16="http://schemas.microsoft.com/office/drawing/2014/main" id="{1906A135-9B2A-493C-BB31-9BB31CDD0E5D}"/>
                </a:ext>
              </a:extLst>
            </p:cNvPr>
            <p:cNvSpPr/>
            <p:nvPr/>
          </p:nvSpPr>
          <p:spPr>
            <a:xfrm>
              <a:off x="814653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0" y="0"/>
                  </a:moveTo>
                  <a:lnTo>
                    <a:pt x="0" y="260"/>
                  </a:lnTo>
                  <a:lnTo>
                    <a:pt x="0" y="509"/>
                  </a:lnTo>
                  <a:lnTo>
                    <a:pt x="2616" y="509"/>
                  </a:lnTo>
                  <a:cubicBezTo>
                    <a:pt x="2695" y="509"/>
                    <a:pt x="2755" y="489"/>
                    <a:pt x="2806" y="440"/>
                  </a:cubicBezTo>
                  <a:cubicBezTo>
                    <a:pt x="2846" y="389"/>
                    <a:pt x="2875" y="329"/>
                    <a:pt x="2875" y="260"/>
                  </a:cubicBezTo>
                  <a:cubicBezTo>
                    <a:pt x="2875" y="110"/>
                    <a:pt x="2766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54;p49">
              <a:extLst>
                <a:ext uri="{FF2B5EF4-FFF2-40B4-BE49-F238E27FC236}">
                  <a16:creationId xmlns:a16="http://schemas.microsoft.com/office/drawing/2014/main" id="{2AE6EBBC-5D39-5E3D-F8C8-96FDFD8DC416}"/>
                </a:ext>
              </a:extLst>
            </p:cNvPr>
            <p:cNvSpPr/>
            <p:nvPr/>
          </p:nvSpPr>
          <p:spPr>
            <a:xfrm>
              <a:off x="7946930" y="2931517"/>
              <a:ext cx="199716" cy="875572"/>
            </a:xfrm>
            <a:custGeom>
              <a:avLst/>
              <a:gdLst/>
              <a:ahLst/>
              <a:cxnLst/>
              <a:rect l="l" t="t" r="r" b="b"/>
              <a:pathLst>
                <a:path w="1708" h="7488" extrusionOk="0">
                  <a:moveTo>
                    <a:pt x="1" y="1"/>
                  </a:moveTo>
                  <a:cubicBezTo>
                    <a:pt x="569" y="1"/>
                    <a:pt x="1039" y="1678"/>
                    <a:pt x="1039" y="3745"/>
                  </a:cubicBezTo>
                  <a:cubicBezTo>
                    <a:pt x="1039" y="5811"/>
                    <a:pt x="569" y="7488"/>
                    <a:pt x="1" y="7488"/>
                  </a:cubicBezTo>
                  <a:lnTo>
                    <a:pt x="669" y="7488"/>
                  </a:lnTo>
                  <a:cubicBezTo>
                    <a:pt x="1218" y="7488"/>
                    <a:pt x="1667" y="5941"/>
                    <a:pt x="1707" y="3994"/>
                  </a:cubicBezTo>
                  <a:lnTo>
                    <a:pt x="1707" y="3745"/>
                  </a:lnTo>
                  <a:lnTo>
                    <a:pt x="1707" y="3485"/>
                  </a:lnTo>
                  <a:cubicBezTo>
                    <a:pt x="1667" y="1538"/>
                    <a:pt x="1218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5;p49">
              <a:extLst>
                <a:ext uri="{FF2B5EF4-FFF2-40B4-BE49-F238E27FC236}">
                  <a16:creationId xmlns:a16="http://schemas.microsoft.com/office/drawing/2014/main" id="{16F364CF-D42A-203C-4B9B-BF06AF4DC61D}"/>
                </a:ext>
              </a:extLst>
            </p:cNvPr>
            <p:cNvSpPr/>
            <p:nvPr/>
          </p:nvSpPr>
          <p:spPr>
            <a:xfrm>
              <a:off x="7825557" y="2931517"/>
              <a:ext cx="242864" cy="875572"/>
            </a:xfrm>
            <a:custGeom>
              <a:avLst/>
              <a:gdLst/>
              <a:ahLst/>
              <a:cxnLst/>
              <a:rect l="l" t="t" r="r" b="b"/>
              <a:pathLst>
                <a:path w="2077" h="7488" extrusionOk="0">
                  <a:moveTo>
                    <a:pt x="1039" y="1"/>
                  </a:moveTo>
                  <a:cubicBezTo>
                    <a:pt x="489" y="1"/>
                    <a:pt x="40" y="1538"/>
                    <a:pt x="0" y="3485"/>
                  </a:cubicBezTo>
                  <a:lnTo>
                    <a:pt x="429" y="3485"/>
                  </a:lnTo>
                  <a:cubicBezTo>
                    <a:pt x="460" y="2108"/>
                    <a:pt x="719" y="1030"/>
                    <a:pt x="1039" y="1030"/>
                  </a:cubicBezTo>
                  <a:cubicBezTo>
                    <a:pt x="1368" y="1030"/>
                    <a:pt x="1647" y="2237"/>
                    <a:pt x="1647" y="3745"/>
                  </a:cubicBezTo>
                  <a:cubicBezTo>
                    <a:pt x="1647" y="5242"/>
                    <a:pt x="1368" y="6460"/>
                    <a:pt x="1039" y="6460"/>
                  </a:cubicBezTo>
                  <a:cubicBezTo>
                    <a:pt x="719" y="6460"/>
                    <a:pt x="460" y="5382"/>
                    <a:pt x="429" y="3994"/>
                  </a:cubicBezTo>
                  <a:lnTo>
                    <a:pt x="0" y="3994"/>
                  </a:lnTo>
                  <a:cubicBezTo>
                    <a:pt x="40" y="5941"/>
                    <a:pt x="489" y="7488"/>
                    <a:pt x="1039" y="7488"/>
                  </a:cubicBezTo>
                  <a:cubicBezTo>
                    <a:pt x="1607" y="7488"/>
                    <a:pt x="2077" y="5811"/>
                    <a:pt x="2077" y="3745"/>
                  </a:cubicBezTo>
                  <a:cubicBezTo>
                    <a:pt x="2077" y="1678"/>
                    <a:pt x="1607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56;p49">
              <a:extLst>
                <a:ext uri="{FF2B5EF4-FFF2-40B4-BE49-F238E27FC236}">
                  <a16:creationId xmlns:a16="http://schemas.microsoft.com/office/drawing/2014/main" id="{706BDD70-B872-F260-751E-7714E4458E70}"/>
                </a:ext>
              </a:extLst>
            </p:cNvPr>
            <p:cNvSpPr/>
            <p:nvPr/>
          </p:nvSpPr>
          <p:spPr>
            <a:xfrm>
              <a:off x="7875720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90" y="1"/>
                    <a:pt x="31" y="1079"/>
                    <a:pt x="0" y="2456"/>
                  </a:cubicBezTo>
                  <a:lnTo>
                    <a:pt x="90" y="2456"/>
                  </a:lnTo>
                  <a:cubicBezTo>
                    <a:pt x="120" y="2217"/>
                    <a:pt x="190" y="2057"/>
                    <a:pt x="260" y="2057"/>
                  </a:cubicBezTo>
                  <a:lnTo>
                    <a:pt x="610" y="2057"/>
                  </a:lnTo>
                  <a:cubicBezTo>
                    <a:pt x="709" y="2057"/>
                    <a:pt x="789" y="2346"/>
                    <a:pt x="789" y="2716"/>
                  </a:cubicBezTo>
                  <a:cubicBezTo>
                    <a:pt x="789" y="3075"/>
                    <a:pt x="709" y="3375"/>
                    <a:pt x="610" y="3375"/>
                  </a:cubicBezTo>
                  <a:lnTo>
                    <a:pt x="260" y="3375"/>
                  </a:lnTo>
                  <a:cubicBezTo>
                    <a:pt x="190" y="3375"/>
                    <a:pt x="120" y="3205"/>
                    <a:pt x="90" y="2965"/>
                  </a:cubicBezTo>
                  <a:lnTo>
                    <a:pt x="0" y="2965"/>
                  </a:lnTo>
                  <a:cubicBezTo>
                    <a:pt x="31" y="4353"/>
                    <a:pt x="290" y="5431"/>
                    <a:pt x="610" y="5431"/>
                  </a:cubicBezTo>
                  <a:cubicBezTo>
                    <a:pt x="939" y="5431"/>
                    <a:pt x="1218" y="4213"/>
                    <a:pt x="1218" y="2716"/>
                  </a:cubicBezTo>
                  <a:cubicBezTo>
                    <a:pt x="1218" y="1208"/>
                    <a:pt x="939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57;p49">
              <a:extLst>
                <a:ext uri="{FF2B5EF4-FFF2-40B4-BE49-F238E27FC236}">
                  <a16:creationId xmlns:a16="http://schemas.microsoft.com/office/drawing/2014/main" id="{08462609-7787-9DD8-0EC2-6834ECBFE0D8}"/>
                </a:ext>
              </a:extLst>
            </p:cNvPr>
            <p:cNvSpPr/>
            <p:nvPr/>
          </p:nvSpPr>
          <p:spPr>
            <a:xfrm>
              <a:off x="7906005" y="3292362"/>
              <a:ext cx="62090" cy="154114"/>
            </a:xfrm>
            <a:custGeom>
              <a:avLst/>
              <a:gdLst/>
              <a:ahLst/>
              <a:cxnLst/>
              <a:rect l="l" t="t" r="r" b="b"/>
              <a:pathLst>
                <a:path w="531" h="1318" extrusionOk="0">
                  <a:moveTo>
                    <a:pt x="1" y="0"/>
                  </a:moveTo>
                  <a:cubicBezTo>
                    <a:pt x="101" y="0"/>
                    <a:pt x="191" y="289"/>
                    <a:pt x="191" y="659"/>
                  </a:cubicBezTo>
                  <a:cubicBezTo>
                    <a:pt x="191" y="1018"/>
                    <a:pt x="101" y="1318"/>
                    <a:pt x="1" y="1318"/>
                  </a:cubicBezTo>
                  <a:lnTo>
                    <a:pt x="351" y="1318"/>
                  </a:lnTo>
                  <a:cubicBezTo>
                    <a:pt x="450" y="1318"/>
                    <a:pt x="530" y="1018"/>
                    <a:pt x="530" y="659"/>
                  </a:cubicBezTo>
                  <a:cubicBezTo>
                    <a:pt x="530" y="289"/>
                    <a:pt x="450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58;p49">
              <a:extLst>
                <a:ext uri="{FF2B5EF4-FFF2-40B4-BE49-F238E27FC236}">
                  <a16:creationId xmlns:a16="http://schemas.microsoft.com/office/drawing/2014/main" id="{11DE17A5-E2FA-1A47-386D-DA445019B931}"/>
                </a:ext>
              </a:extLst>
            </p:cNvPr>
            <p:cNvSpPr/>
            <p:nvPr/>
          </p:nvSpPr>
          <p:spPr>
            <a:xfrm>
              <a:off x="7886243" y="3292362"/>
              <a:ext cx="42095" cy="154114"/>
            </a:xfrm>
            <a:custGeom>
              <a:avLst/>
              <a:gdLst/>
              <a:ahLst/>
              <a:cxnLst/>
              <a:rect l="l" t="t" r="r" b="b"/>
              <a:pathLst>
                <a:path w="360" h="1318" extrusionOk="0">
                  <a:moveTo>
                    <a:pt x="170" y="0"/>
                  </a:moveTo>
                  <a:cubicBezTo>
                    <a:pt x="100" y="0"/>
                    <a:pt x="30" y="160"/>
                    <a:pt x="0" y="399"/>
                  </a:cubicBezTo>
                  <a:lnTo>
                    <a:pt x="170" y="399"/>
                  </a:lnTo>
                  <a:cubicBezTo>
                    <a:pt x="210" y="399"/>
                    <a:pt x="240" y="509"/>
                    <a:pt x="240" y="659"/>
                  </a:cubicBezTo>
                  <a:cubicBezTo>
                    <a:pt x="240" y="799"/>
                    <a:pt x="210" y="908"/>
                    <a:pt x="180" y="908"/>
                  </a:cubicBezTo>
                  <a:lnTo>
                    <a:pt x="0" y="908"/>
                  </a:lnTo>
                  <a:cubicBezTo>
                    <a:pt x="30" y="1148"/>
                    <a:pt x="100" y="1318"/>
                    <a:pt x="170" y="1318"/>
                  </a:cubicBezTo>
                  <a:cubicBezTo>
                    <a:pt x="270" y="1318"/>
                    <a:pt x="360" y="1018"/>
                    <a:pt x="360" y="659"/>
                  </a:cubicBezTo>
                  <a:cubicBezTo>
                    <a:pt x="360" y="289"/>
                    <a:pt x="270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59;p49">
              <a:extLst>
                <a:ext uri="{FF2B5EF4-FFF2-40B4-BE49-F238E27FC236}">
                  <a16:creationId xmlns:a16="http://schemas.microsoft.com/office/drawing/2014/main" id="{96D1283B-F41E-A261-9AA3-8282A9A8861F}"/>
                </a:ext>
              </a:extLst>
            </p:cNvPr>
            <p:cNvSpPr/>
            <p:nvPr/>
          </p:nvSpPr>
          <p:spPr>
            <a:xfrm>
              <a:off x="7419342" y="3339017"/>
              <a:ext cx="494965" cy="59634"/>
            </a:xfrm>
            <a:custGeom>
              <a:avLst/>
              <a:gdLst/>
              <a:ahLst/>
              <a:cxnLst/>
              <a:rect l="l" t="t" r="r" b="b"/>
              <a:pathLst>
                <a:path w="4233" h="510" extrusionOk="0">
                  <a:moveTo>
                    <a:pt x="140" y="0"/>
                  </a:moveTo>
                  <a:cubicBezTo>
                    <a:pt x="160" y="170"/>
                    <a:pt x="90" y="369"/>
                    <a:pt x="0" y="509"/>
                  </a:cubicBezTo>
                  <a:lnTo>
                    <a:pt x="4173" y="509"/>
                  </a:lnTo>
                  <a:cubicBezTo>
                    <a:pt x="4203" y="509"/>
                    <a:pt x="4233" y="400"/>
                    <a:pt x="4233" y="260"/>
                  </a:cubicBezTo>
                  <a:cubicBezTo>
                    <a:pt x="4233" y="110"/>
                    <a:pt x="4203" y="0"/>
                    <a:pt x="4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0;p49">
              <a:extLst>
                <a:ext uri="{FF2B5EF4-FFF2-40B4-BE49-F238E27FC236}">
                  <a16:creationId xmlns:a16="http://schemas.microsoft.com/office/drawing/2014/main" id="{E04252FC-294F-038B-E85C-C6C4B91049D0}"/>
                </a:ext>
              </a:extLst>
            </p:cNvPr>
            <p:cNvSpPr/>
            <p:nvPr/>
          </p:nvSpPr>
          <p:spPr>
            <a:xfrm>
              <a:off x="6974540" y="1966262"/>
              <a:ext cx="463627" cy="1466302"/>
            </a:xfrm>
            <a:custGeom>
              <a:avLst/>
              <a:gdLst/>
              <a:ahLst/>
              <a:cxnLst/>
              <a:rect l="l" t="t" r="r" b="b"/>
              <a:pathLst>
                <a:path w="3965" h="12540" extrusionOk="0">
                  <a:moveTo>
                    <a:pt x="1" y="1"/>
                  </a:moveTo>
                  <a:lnTo>
                    <a:pt x="1" y="1"/>
                  </a:lnTo>
                  <a:cubicBezTo>
                    <a:pt x="450" y="380"/>
                    <a:pt x="470" y="1398"/>
                    <a:pt x="490" y="2147"/>
                  </a:cubicBezTo>
                  <a:cubicBezTo>
                    <a:pt x="508" y="2847"/>
                    <a:pt x="868" y="3906"/>
                    <a:pt x="1127" y="3906"/>
                  </a:cubicBezTo>
                  <a:cubicBezTo>
                    <a:pt x="1148" y="3906"/>
                    <a:pt x="1169" y="3899"/>
                    <a:pt x="1189" y="3884"/>
                  </a:cubicBezTo>
                  <a:cubicBezTo>
                    <a:pt x="1269" y="3594"/>
                    <a:pt x="1369" y="3364"/>
                    <a:pt x="1369" y="3364"/>
                  </a:cubicBezTo>
                  <a:cubicBezTo>
                    <a:pt x="1428" y="4114"/>
                    <a:pt x="1598" y="4942"/>
                    <a:pt x="1728" y="5551"/>
                  </a:cubicBezTo>
                  <a:cubicBezTo>
                    <a:pt x="1828" y="6030"/>
                    <a:pt x="1908" y="6379"/>
                    <a:pt x="1908" y="6449"/>
                  </a:cubicBezTo>
                  <a:cubicBezTo>
                    <a:pt x="1908" y="6509"/>
                    <a:pt x="1917" y="6689"/>
                    <a:pt x="1928" y="6918"/>
                  </a:cubicBezTo>
                  <a:cubicBezTo>
                    <a:pt x="1937" y="7248"/>
                    <a:pt x="1948" y="7677"/>
                    <a:pt x="1917" y="8047"/>
                  </a:cubicBezTo>
                  <a:cubicBezTo>
                    <a:pt x="1868" y="8686"/>
                    <a:pt x="2676" y="11171"/>
                    <a:pt x="2676" y="11171"/>
                  </a:cubicBezTo>
                  <a:cubicBezTo>
                    <a:pt x="2327" y="11271"/>
                    <a:pt x="2217" y="11680"/>
                    <a:pt x="2207" y="11740"/>
                  </a:cubicBezTo>
                  <a:lnTo>
                    <a:pt x="2546" y="11740"/>
                  </a:lnTo>
                  <a:lnTo>
                    <a:pt x="2527" y="12249"/>
                  </a:lnTo>
                  <a:lnTo>
                    <a:pt x="2367" y="12249"/>
                  </a:lnTo>
                  <a:cubicBezTo>
                    <a:pt x="2367" y="12289"/>
                    <a:pt x="2396" y="12439"/>
                    <a:pt x="2447" y="12499"/>
                  </a:cubicBezTo>
                  <a:cubicBezTo>
                    <a:pt x="2456" y="12509"/>
                    <a:pt x="2487" y="12519"/>
                    <a:pt x="2536" y="12529"/>
                  </a:cubicBezTo>
                  <a:cubicBezTo>
                    <a:pt x="2601" y="12536"/>
                    <a:pt x="2691" y="12539"/>
                    <a:pt x="2791" y="12539"/>
                  </a:cubicBezTo>
                  <a:cubicBezTo>
                    <a:pt x="3109" y="12539"/>
                    <a:pt x="3534" y="12507"/>
                    <a:pt x="3625" y="12469"/>
                  </a:cubicBezTo>
                  <a:cubicBezTo>
                    <a:pt x="3674" y="12439"/>
                    <a:pt x="3744" y="12359"/>
                    <a:pt x="3804" y="12249"/>
                  </a:cubicBezTo>
                  <a:cubicBezTo>
                    <a:pt x="3894" y="12109"/>
                    <a:pt x="3964" y="11910"/>
                    <a:pt x="3944" y="11740"/>
                  </a:cubicBezTo>
                  <a:cubicBezTo>
                    <a:pt x="3944" y="11720"/>
                    <a:pt x="3934" y="11700"/>
                    <a:pt x="3934" y="11690"/>
                  </a:cubicBezTo>
                  <a:cubicBezTo>
                    <a:pt x="3864" y="11391"/>
                    <a:pt x="3714" y="11002"/>
                    <a:pt x="3714" y="11002"/>
                  </a:cubicBezTo>
                  <a:cubicBezTo>
                    <a:pt x="3714" y="11002"/>
                    <a:pt x="3724" y="8516"/>
                    <a:pt x="3625" y="7537"/>
                  </a:cubicBezTo>
                  <a:cubicBezTo>
                    <a:pt x="3525" y="6559"/>
                    <a:pt x="3405" y="6160"/>
                    <a:pt x="3315" y="6010"/>
                  </a:cubicBezTo>
                  <a:cubicBezTo>
                    <a:pt x="3225" y="5860"/>
                    <a:pt x="2816" y="3265"/>
                    <a:pt x="2836" y="3025"/>
                  </a:cubicBezTo>
                  <a:cubicBezTo>
                    <a:pt x="2856" y="2785"/>
                    <a:pt x="3075" y="859"/>
                    <a:pt x="2197" y="500"/>
                  </a:cubicBezTo>
                  <a:cubicBezTo>
                    <a:pt x="1648" y="270"/>
                    <a:pt x="659" y="100"/>
                    <a:pt x="1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61;p49">
              <a:extLst>
                <a:ext uri="{FF2B5EF4-FFF2-40B4-BE49-F238E27FC236}">
                  <a16:creationId xmlns:a16="http://schemas.microsoft.com/office/drawing/2014/main" id="{4F4D7577-6C04-E1B2-5588-5B6E4233FC02}"/>
                </a:ext>
              </a:extLst>
            </p:cNvPr>
            <p:cNvSpPr/>
            <p:nvPr/>
          </p:nvSpPr>
          <p:spPr>
            <a:xfrm>
              <a:off x="6155095" y="3339017"/>
              <a:ext cx="1117266" cy="59634"/>
            </a:xfrm>
            <a:custGeom>
              <a:avLst/>
              <a:gdLst/>
              <a:ahLst/>
              <a:cxnLst/>
              <a:rect l="l" t="t" r="r" b="b"/>
              <a:pathLst>
                <a:path w="9555" h="510" extrusionOk="0">
                  <a:moveTo>
                    <a:pt x="1" y="0"/>
                  </a:moveTo>
                  <a:lnTo>
                    <a:pt x="1" y="509"/>
                  </a:lnTo>
                  <a:lnTo>
                    <a:pt x="9535" y="509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62;p49">
              <a:extLst>
                <a:ext uri="{FF2B5EF4-FFF2-40B4-BE49-F238E27FC236}">
                  <a16:creationId xmlns:a16="http://schemas.microsoft.com/office/drawing/2014/main" id="{605E6DC4-B9E9-DBB4-2D10-7777182F496E}"/>
                </a:ext>
              </a:extLst>
            </p:cNvPr>
            <p:cNvSpPr/>
            <p:nvPr/>
          </p:nvSpPr>
          <p:spPr>
            <a:xfrm>
              <a:off x="6974540" y="3398534"/>
              <a:ext cx="296651" cy="638321"/>
            </a:xfrm>
            <a:custGeom>
              <a:avLst/>
              <a:gdLst/>
              <a:ahLst/>
              <a:cxnLst/>
              <a:rect l="l" t="t" r="r" b="b"/>
              <a:pathLst>
                <a:path w="2537" h="5459" extrusionOk="0">
                  <a:moveTo>
                    <a:pt x="470" y="0"/>
                  </a:moveTo>
                  <a:cubicBezTo>
                    <a:pt x="340" y="379"/>
                    <a:pt x="140" y="929"/>
                    <a:pt x="91" y="1398"/>
                  </a:cubicBezTo>
                  <a:cubicBezTo>
                    <a:pt x="1" y="2136"/>
                    <a:pt x="280" y="4762"/>
                    <a:pt x="280" y="4762"/>
                  </a:cubicBezTo>
                  <a:cubicBezTo>
                    <a:pt x="280" y="4762"/>
                    <a:pt x="280" y="5102"/>
                    <a:pt x="340" y="5281"/>
                  </a:cubicBezTo>
                  <a:cubicBezTo>
                    <a:pt x="370" y="5395"/>
                    <a:pt x="465" y="5459"/>
                    <a:pt x="551" y="5459"/>
                  </a:cubicBezTo>
                  <a:cubicBezTo>
                    <a:pt x="608" y="5459"/>
                    <a:pt x="662" y="5431"/>
                    <a:pt x="690" y="5371"/>
                  </a:cubicBezTo>
                  <a:cubicBezTo>
                    <a:pt x="699" y="5351"/>
                    <a:pt x="710" y="5331"/>
                    <a:pt x="710" y="5301"/>
                  </a:cubicBezTo>
                  <a:cubicBezTo>
                    <a:pt x="730" y="5171"/>
                    <a:pt x="670" y="5022"/>
                    <a:pt x="979" y="4982"/>
                  </a:cubicBezTo>
                  <a:cubicBezTo>
                    <a:pt x="1085" y="4970"/>
                    <a:pt x="1171" y="4964"/>
                    <a:pt x="1241" y="4964"/>
                  </a:cubicBezTo>
                  <a:cubicBezTo>
                    <a:pt x="1418" y="4964"/>
                    <a:pt x="1498" y="5005"/>
                    <a:pt x="1548" y="5111"/>
                  </a:cubicBezTo>
                  <a:cubicBezTo>
                    <a:pt x="1558" y="5131"/>
                    <a:pt x="1568" y="5162"/>
                    <a:pt x="1578" y="5171"/>
                  </a:cubicBezTo>
                  <a:cubicBezTo>
                    <a:pt x="1628" y="5231"/>
                    <a:pt x="1668" y="5231"/>
                    <a:pt x="1678" y="5231"/>
                  </a:cubicBezTo>
                  <a:cubicBezTo>
                    <a:pt x="1598" y="4982"/>
                    <a:pt x="1528" y="4802"/>
                    <a:pt x="1528" y="4802"/>
                  </a:cubicBezTo>
                  <a:cubicBezTo>
                    <a:pt x="1528" y="4802"/>
                    <a:pt x="2396" y="1218"/>
                    <a:pt x="2536" y="280"/>
                  </a:cubicBezTo>
                  <a:cubicBezTo>
                    <a:pt x="2487" y="270"/>
                    <a:pt x="2456" y="260"/>
                    <a:pt x="2447" y="250"/>
                  </a:cubicBezTo>
                  <a:cubicBezTo>
                    <a:pt x="2396" y="190"/>
                    <a:pt x="2367" y="40"/>
                    <a:pt x="236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63;p49">
              <a:extLst>
                <a:ext uri="{FF2B5EF4-FFF2-40B4-BE49-F238E27FC236}">
                  <a16:creationId xmlns:a16="http://schemas.microsoft.com/office/drawing/2014/main" id="{937C09EF-46AD-C62D-CA76-F199CAE81C13}"/>
                </a:ext>
              </a:extLst>
            </p:cNvPr>
            <p:cNvSpPr/>
            <p:nvPr/>
          </p:nvSpPr>
          <p:spPr>
            <a:xfrm>
              <a:off x="6820426" y="2764892"/>
              <a:ext cx="467018" cy="574243"/>
            </a:xfrm>
            <a:custGeom>
              <a:avLst/>
              <a:gdLst/>
              <a:ahLst/>
              <a:cxnLst/>
              <a:rect l="l" t="t" r="r" b="b"/>
              <a:pathLst>
                <a:path w="3994" h="4911" extrusionOk="0">
                  <a:moveTo>
                    <a:pt x="2751" y="1"/>
                  </a:moveTo>
                  <a:cubicBezTo>
                    <a:pt x="2426" y="1"/>
                    <a:pt x="2003" y="74"/>
                    <a:pt x="1558" y="248"/>
                  </a:cubicBezTo>
                  <a:cubicBezTo>
                    <a:pt x="790" y="538"/>
                    <a:pt x="31" y="1197"/>
                    <a:pt x="1" y="1825"/>
                  </a:cubicBezTo>
                  <a:cubicBezTo>
                    <a:pt x="1" y="1825"/>
                    <a:pt x="31" y="1865"/>
                    <a:pt x="81" y="1945"/>
                  </a:cubicBezTo>
                  <a:cubicBezTo>
                    <a:pt x="380" y="2364"/>
                    <a:pt x="1409" y="3812"/>
                    <a:pt x="1808" y="4351"/>
                  </a:cubicBezTo>
                  <a:cubicBezTo>
                    <a:pt x="1808" y="4351"/>
                    <a:pt x="1888" y="4700"/>
                    <a:pt x="1917" y="4910"/>
                  </a:cubicBezTo>
                  <a:lnTo>
                    <a:pt x="3525" y="4910"/>
                  </a:lnTo>
                  <a:cubicBezTo>
                    <a:pt x="3535" y="4850"/>
                    <a:pt x="3645" y="4441"/>
                    <a:pt x="3994" y="4341"/>
                  </a:cubicBezTo>
                  <a:cubicBezTo>
                    <a:pt x="3994" y="4341"/>
                    <a:pt x="3186" y="1856"/>
                    <a:pt x="3235" y="1217"/>
                  </a:cubicBezTo>
                  <a:cubicBezTo>
                    <a:pt x="3266" y="847"/>
                    <a:pt x="3255" y="418"/>
                    <a:pt x="3246" y="88"/>
                  </a:cubicBezTo>
                  <a:cubicBezTo>
                    <a:pt x="3138" y="33"/>
                    <a:pt x="2966" y="1"/>
                    <a:pt x="2751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4;p49">
              <a:extLst>
                <a:ext uri="{FF2B5EF4-FFF2-40B4-BE49-F238E27FC236}">
                  <a16:creationId xmlns:a16="http://schemas.microsoft.com/office/drawing/2014/main" id="{9994BF94-BFF2-27EE-C91C-343C7DA9663F}"/>
                </a:ext>
              </a:extLst>
            </p:cNvPr>
            <p:cNvSpPr/>
            <p:nvPr/>
          </p:nvSpPr>
          <p:spPr>
            <a:xfrm>
              <a:off x="7034174" y="4161266"/>
              <a:ext cx="189193" cy="58231"/>
            </a:xfrm>
            <a:custGeom>
              <a:avLst/>
              <a:gdLst/>
              <a:ahLst/>
              <a:cxnLst/>
              <a:rect l="l" t="t" r="r" b="b"/>
              <a:pathLst>
                <a:path w="1618" h="498" extrusionOk="0">
                  <a:moveTo>
                    <a:pt x="76" y="1"/>
                  </a:moveTo>
                  <a:cubicBezTo>
                    <a:pt x="38" y="1"/>
                    <a:pt x="10" y="17"/>
                    <a:pt x="0" y="56"/>
                  </a:cubicBezTo>
                  <a:cubicBezTo>
                    <a:pt x="253" y="282"/>
                    <a:pt x="613" y="498"/>
                    <a:pt x="1071" y="498"/>
                  </a:cubicBezTo>
                  <a:cubicBezTo>
                    <a:pt x="1100" y="498"/>
                    <a:pt x="1129" y="497"/>
                    <a:pt x="1158" y="495"/>
                  </a:cubicBezTo>
                  <a:cubicBezTo>
                    <a:pt x="1567" y="465"/>
                    <a:pt x="1617" y="276"/>
                    <a:pt x="1587" y="36"/>
                  </a:cubicBezTo>
                  <a:lnTo>
                    <a:pt x="1587" y="36"/>
                  </a:lnTo>
                  <a:cubicBezTo>
                    <a:pt x="1579" y="92"/>
                    <a:pt x="1561" y="110"/>
                    <a:pt x="1538" y="110"/>
                  </a:cubicBezTo>
                  <a:cubicBezTo>
                    <a:pt x="1504" y="110"/>
                    <a:pt x="1459" y="72"/>
                    <a:pt x="1418" y="66"/>
                  </a:cubicBezTo>
                  <a:cubicBezTo>
                    <a:pt x="1405" y="64"/>
                    <a:pt x="1378" y="63"/>
                    <a:pt x="1341" y="63"/>
                  </a:cubicBezTo>
                  <a:cubicBezTo>
                    <a:pt x="1137" y="63"/>
                    <a:pt x="628" y="87"/>
                    <a:pt x="569" y="145"/>
                  </a:cubicBezTo>
                  <a:cubicBezTo>
                    <a:pt x="541" y="182"/>
                    <a:pt x="520" y="200"/>
                    <a:pt x="493" y="200"/>
                  </a:cubicBezTo>
                  <a:cubicBezTo>
                    <a:pt x="461" y="200"/>
                    <a:pt x="420" y="175"/>
                    <a:pt x="349" y="126"/>
                  </a:cubicBezTo>
                  <a:cubicBezTo>
                    <a:pt x="269" y="66"/>
                    <a:pt x="153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65;p49">
              <a:extLst>
                <a:ext uri="{FF2B5EF4-FFF2-40B4-BE49-F238E27FC236}">
                  <a16:creationId xmlns:a16="http://schemas.microsoft.com/office/drawing/2014/main" id="{F0132C79-D893-6E1F-01FB-7B09E254DAF3}"/>
                </a:ext>
              </a:extLst>
            </p:cNvPr>
            <p:cNvSpPr/>
            <p:nvPr/>
          </p:nvSpPr>
          <p:spPr>
            <a:xfrm>
              <a:off x="6980387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230" y="0"/>
                  </a:moveTo>
                  <a:cubicBezTo>
                    <a:pt x="230" y="0"/>
                    <a:pt x="70" y="280"/>
                    <a:pt x="90" y="400"/>
                  </a:cubicBezTo>
                  <a:cubicBezTo>
                    <a:pt x="110" y="519"/>
                    <a:pt x="90" y="899"/>
                    <a:pt x="90" y="979"/>
                  </a:cubicBezTo>
                  <a:cubicBezTo>
                    <a:pt x="90" y="1068"/>
                    <a:pt x="1" y="1278"/>
                    <a:pt x="50" y="1347"/>
                  </a:cubicBezTo>
                  <a:cubicBezTo>
                    <a:pt x="81" y="1378"/>
                    <a:pt x="220" y="1597"/>
                    <a:pt x="460" y="1817"/>
                  </a:cubicBezTo>
                  <a:cubicBezTo>
                    <a:pt x="470" y="1778"/>
                    <a:pt x="498" y="1762"/>
                    <a:pt x="536" y="1762"/>
                  </a:cubicBezTo>
                  <a:cubicBezTo>
                    <a:pt x="613" y="1762"/>
                    <a:pt x="729" y="1827"/>
                    <a:pt x="809" y="1887"/>
                  </a:cubicBezTo>
                  <a:cubicBezTo>
                    <a:pt x="880" y="1936"/>
                    <a:pt x="921" y="1961"/>
                    <a:pt x="953" y="1961"/>
                  </a:cubicBezTo>
                  <a:cubicBezTo>
                    <a:pt x="980" y="1961"/>
                    <a:pt x="1001" y="1943"/>
                    <a:pt x="1029" y="1906"/>
                  </a:cubicBezTo>
                  <a:cubicBezTo>
                    <a:pt x="1088" y="1848"/>
                    <a:pt x="1597" y="1824"/>
                    <a:pt x="1801" y="1824"/>
                  </a:cubicBezTo>
                  <a:cubicBezTo>
                    <a:pt x="1838" y="1824"/>
                    <a:pt x="1865" y="1825"/>
                    <a:pt x="1878" y="1827"/>
                  </a:cubicBezTo>
                  <a:cubicBezTo>
                    <a:pt x="1919" y="1833"/>
                    <a:pt x="1964" y="1871"/>
                    <a:pt x="1998" y="1871"/>
                  </a:cubicBezTo>
                  <a:cubicBezTo>
                    <a:pt x="2021" y="1871"/>
                    <a:pt x="2039" y="1853"/>
                    <a:pt x="2047" y="1797"/>
                  </a:cubicBezTo>
                  <a:cubicBezTo>
                    <a:pt x="2037" y="1767"/>
                    <a:pt x="2037" y="1737"/>
                    <a:pt x="2027" y="1707"/>
                  </a:cubicBezTo>
                  <a:cubicBezTo>
                    <a:pt x="1997" y="1527"/>
                    <a:pt x="1778" y="899"/>
                    <a:pt x="1628" y="469"/>
                  </a:cubicBezTo>
                  <a:cubicBezTo>
                    <a:pt x="1618" y="469"/>
                    <a:pt x="1578" y="469"/>
                    <a:pt x="1528" y="409"/>
                  </a:cubicBezTo>
                  <a:lnTo>
                    <a:pt x="1528" y="409"/>
                  </a:lnTo>
                  <a:cubicBezTo>
                    <a:pt x="1558" y="499"/>
                    <a:pt x="1807" y="1347"/>
                    <a:pt x="1798" y="1467"/>
                  </a:cubicBezTo>
                  <a:cubicBezTo>
                    <a:pt x="1798" y="1547"/>
                    <a:pt x="1655" y="1578"/>
                    <a:pt x="1516" y="1578"/>
                  </a:cubicBezTo>
                  <a:cubicBezTo>
                    <a:pt x="1446" y="1578"/>
                    <a:pt x="1378" y="1571"/>
                    <a:pt x="1328" y="1558"/>
                  </a:cubicBezTo>
                  <a:cubicBezTo>
                    <a:pt x="1179" y="1518"/>
                    <a:pt x="660" y="539"/>
                    <a:pt x="660" y="539"/>
                  </a:cubicBezTo>
                  <a:cubicBezTo>
                    <a:pt x="660" y="569"/>
                    <a:pt x="649" y="589"/>
                    <a:pt x="640" y="609"/>
                  </a:cubicBezTo>
                  <a:cubicBezTo>
                    <a:pt x="612" y="669"/>
                    <a:pt x="558" y="697"/>
                    <a:pt x="501" y="697"/>
                  </a:cubicBezTo>
                  <a:cubicBezTo>
                    <a:pt x="415" y="697"/>
                    <a:pt x="320" y="633"/>
                    <a:pt x="290" y="519"/>
                  </a:cubicBezTo>
                  <a:cubicBezTo>
                    <a:pt x="230" y="340"/>
                    <a:pt x="230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66;p49">
              <a:extLst>
                <a:ext uri="{FF2B5EF4-FFF2-40B4-BE49-F238E27FC236}">
                  <a16:creationId xmlns:a16="http://schemas.microsoft.com/office/drawing/2014/main" id="{D155135C-FD67-3D2A-D885-0D685723ACE6}"/>
                </a:ext>
              </a:extLst>
            </p:cNvPr>
            <p:cNvSpPr/>
            <p:nvPr/>
          </p:nvSpPr>
          <p:spPr>
            <a:xfrm>
              <a:off x="6225136" y="2567398"/>
              <a:ext cx="974845" cy="425041"/>
            </a:xfrm>
            <a:custGeom>
              <a:avLst/>
              <a:gdLst/>
              <a:ahLst/>
              <a:cxnLst/>
              <a:rect l="l" t="t" r="r" b="b"/>
              <a:pathLst>
                <a:path w="8337" h="3635" extrusionOk="0">
                  <a:moveTo>
                    <a:pt x="7707" y="0"/>
                  </a:moveTo>
                  <a:lnTo>
                    <a:pt x="7707" y="0"/>
                  </a:lnTo>
                  <a:cubicBezTo>
                    <a:pt x="7824" y="1050"/>
                    <a:pt x="6909" y="2129"/>
                    <a:pt x="4232" y="2129"/>
                  </a:cubicBezTo>
                  <a:cubicBezTo>
                    <a:pt x="4160" y="2129"/>
                    <a:pt x="4088" y="2129"/>
                    <a:pt x="4014" y="2127"/>
                  </a:cubicBezTo>
                  <a:cubicBezTo>
                    <a:pt x="1159" y="2067"/>
                    <a:pt x="650" y="220"/>
                    <a:pt x="650" y="220"/>
                  </a:cubicBezTo>
                  <a:cubicBezTo>
                    <a:pt x="650" y="220"/>
                    <a:pt x="220" y="659"/>
                    <a:pt x="71" y="1149"/>
                  </a:cubicBezTo>
                  <a:cubicBezTo>
                    <a:pt x="51" y="1209"/>
                    <a:pt x="31" y="1278"/>
                    <a:pt x="21" y="1348"/>
                  </a:cubicBezTo>
                  <a:cubicBezTo>
                    <a:pt x="11" y="1418"/>
                    <a:pt x="11" y="1528"/>
                    <a:pt x="1" y="1677"/>
                  </a:cubicBezTo>
                  <a:cubicBezTo>
                    <a:pt x="57" y="1665"/>
                    <a:pt x="216" y="1635"/>
                    <a:pt x="471" y="1635"/>
                  </a:cubicBezTo>
                  <a:cubicBezTo>
                    <a:pt x="808" y="1635"/>
                    <a:pt x="1313" y="1687"/>
                    <a:pt x="1968" y="1897"/>
                  </a:cubicBezTo>
                  <a:cubicBezTo>
                    <a:pt x="2447" y="2057"/>
                    <a:pt x="2796" y="2316"/>
                    <a:pt x="3055" y="2586"/>
                  </a:cubicBezTo>
                  <a:cubicBezTo>
                    <a:pt x="3265" y="2786"/>
                    <a:pt x="3425" y="3015"/>
                    <a:pt x="3505" y="3235"/>
                  </a:cubicBezTo>
                  <a:cubicBezTo>
                    <a:pt x="3545" y="3325"/>
                    <a:pt x="3565" y="3425"/>
                    <a:pt x="3565" y="3514"/>
                  </a:cubicBezTo>
                  <a:cubicBezTo>
                    <a:pt x="3565" y="3514"/>
                    <a:pt x="3534" y="3554"/>
                    <a:pt x="3485" y="3624"/>
                  </a:cubicBezTo>
                  <a:lnTo>
                    <a:pt x="3505" y="3634"/>
                  </a:lnTo>
                  <a:lnTo>
                    <a:pt x="3565" y="3624"/>
                  </a:lnTo>
                  <a:lnTo>
                    <a:pt x="3634" y="3594"/>
                  </a:lnTo>
                  <a:cubicBezTo>
                    <a:pt x="3705" y="3554"/>
                    <a:pt x="3864" y="3145"/>
                    <a:pt x="3864" y="3145"/>
                  </a:cubicBezTo>
                  <a:cubicBezTo>
                    <a:pt x="3950" y="3168"/>
                    <a:pt x="4090" y="3175"/>
                    <a:pt x="4231" y="3175"/>
                  </a:cubicBezTo>
                  <a:cubicBezTo>
                    <a:pt x="4469" y="3175"/>
                    <a:pt x="4712" y="3155"/>
                    <a:pt x="4712" y="3155"/>
                  </a:cubicBezTo>
                  <a:cubicBezTo>
                    <a:pt x="4712" y="3155"/>
                    <a:pt x="4912" y="3454"/>
                    <a:pt x="4972" y="3554"/>
                  </a:cubicBezTo>
                  <a:cubicBezTo>
                    <a:pt x="5012" y="3634"/>
                    <a:pt x="5122" y="3634"/>
                    <a:pt x="5172" y="3634"/>
                  </a:cubicBezTo>
                  <a:cubicBezTo>
                    <a:pt x="5122" y="3554"/>
                    <a:pt x="5092" y="3514"/>
                    <a:pt x="5092" y="3514"/>
                  </a:cubicBezTo>
                  <a:cubicBezTo>
                    <a:pt x="5122" y="2886"/>
                    <a:pt x="5881" y="2227"/>
                    <a:pt x="6649" y="1937"/>
                  </a:cubicBezTo>
                  <a:cubicBezTo>
                    <a:pt x="7094" y="1763"/>
                    <a:pt x="7517" y="1690"/>
                    <a:pt x="7842" y="1690"/>
                  </a:cubicBezTo>
                  <a:cubicBezTo>
                    <a:pt x="8057" y="1690"/>
                    <a:pt x="8229" y="1722"/>
                    <a:pt x="8337" y="1777"/>
                  </a:cubicBezTo>
                  <a:cubicBezTo>
                    <a:pt x="8326" y="1548"/>
                    <a:pt x="8317" y="1368"/>
                    <a:pt x="8317" y="1308"/>
                  </a:cubicBezTo>
                  <a:cubicBezTo>
                    <a:pt x="8317" y="1238"/>
                    <a:pt x="8237" y="889"/>
                    <a:pt x="8137" y="410"/>
                  </a:cubicBezTo>
                  <a:cubicBezTo>
                    <a:pt x="7957" y="160"/>
                    <a:pt x="7707" y="0"/>
                    <a:pt x="7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67;p49">
              <a:extLst>
                <a:ext uri="{FF2B5EF4-FFF2-40B4-BE49-F238E27FC236}">
                  <a16:creationId xmlns:a16="http://schemas.microsoft.com/office/drawing/2014/main" id="{5A61A94E-7563-E2FC-23E6-F4E3430236B4}"/>
                </a:ext>
              </a:extLst>
            </p:cNvPr>
            <p:cNvSpPr/>
            <p:nvPr/>
          </p:nvSpPr>
          <p:spPr>
            <a:xfrm>
              <a:off x="7052766" y="3978856"/>
              <a:ext cx="139030" cy="161130"/>
            </a:xfrm>
            <a:custGeom>
              <a:avLst/>
              <a:gdLst/>
              <a:ahLst/>
              <a:cxnLst/>
              <a:rect l="l" t="t" r="r" b="b"/>
              <a:pathLst>
                <a:path w="1189" h="1378" extrusionOk="0">
                  <a:moveTo>
                    <a:pt x="572" y="1"/>
                  </a:moveTo>
                  <a:cubicBezTo>
                    <a:pt x="502" y="1"/>
                    <a:pt x="416" y="7"/>
                    <a:pt x="310" y="19"/>
                  </a:cubicBezTo>
                  <a:cubicBezTo>
                    <a:pt x="1" y="59"/>
                    <a:pt x="61" y="208"/>
                    <a:pt x="41" y="338"/>
                  </a:cubicBezTo>
                  <a:cubicBezTo>
                    <a:pt x="41" y="338"/>
                    <a:pt x="560" y="1317"/>
                    <a:pt x="709" y="1357"/>
                  </a:cubicBezTo>
                  <a:cubicBezTo>
                    <a:pt x="759" y="1370"/>
                    <a:pt x="827" y="1377"/>
                    <a:pt x="897" y="1377"/>
                  </a:cubicBezTo>
                  <a:cubicBezTo>
                    <a:pt x="1036" y="1377"/>
                    <a:pt x="1179" y="1346"/>
                    <a:pt x="1179" y="1266"/>
                  </a:cubicBezTo>
                  <a:cubicBezTo>
                    <a:pt x="1188" y="1146"/>
                    <a:pt x="939" y="298"/>
                    <a:pt x="909" y="208"/>
                  </a:cubicBezTo>
                  <a:cubicBezTo>
                    <a:pt x="899" y="199"/>
                    <a:pt x="889" y="168"/>
                    <a:pt x="879" y="148"/>
                  </a:cubicBezTo>
                  <a:cubicBezTo>
                    <a:pt x="829" y="42"/>
                    <a:pt x="749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68;p49">
              <a:extLst>
                <a:ext uri="{FF2B5EF4-FFF2-40B4-BE49-F238E27FC236}">
                  <a16:creationId xmlns:a16="http://schemas.microsoft.com/office/drawing/2014/main" id="{12D2A94F-FA82-23AC-A383-09E5C7503187}"/>
                </a:ext>
              </a:extLst>
            </p:cNvPr>
            <p:cNvSpPr/>
            <p:nvPr/>
          </p:nvSpPr>
          <p:spPr>
            <a:xfrm>
              <a:off x="6301023" y="2463564"/>
              <a:ext cx="838973" cy="352895"/>
            </a:xfrm>
            <a:custGeom>
              <a:avLst/>
              <a:gdLst/>
              <a:ahLst/>
              <a:cxnLst/>
              <a:rect l="l" t="t" r="r" b="b"/>
              <a:pathLst>
                <a:path w="7175" h="3018" extrusionOk="0">
                  <a:moveTo>
                    <a:pt x="6879" y="0"/>
                  </a:moveTo>
                  <a:lnTo>
                    <a:pt x="6879" y="0"/>
                  </a:lnTo>
                  <a:cubicBezTo>
                    <a:pt x="6769" y="669"/>
                    <a:pt x="6450" y="1558"/>
                    <a:pt x="5182" y="1757"/>
                  </a:cubicBezTo>
                  <a:cubicBezTo>
                    <a:pt x="4582" y="1848"/>
                    <a:pt x="3877" y="1916"/>
                    <a:pt x="3215" y="1916"/>
                  </a:cubicBezTo>
                  <a:cubicBezTo>
                    <a:pt x="2344" y="1916"/>
                    <a:pt x="1549" y="1798"/>
                    <a:pt x="1168" y="1458"/>
                  </a:cubicBezTo>
                  <a:cubicBezTo>
                    <a:pt x="500" y="859"/>
                    <a:pt x="300" y="190"/>
                    <a:pt x="300" y="190"/>
                  </a:cubicBezTo>
                  <a:cubicBezTo>
                    <a:pt x="300" y="190"/>
                    <a:pt x="41" y="569"/>
                    <a:pt x="21" y="789"/>
                  </a:cubicBezTo>
                  <a:cubicBezTo>
                    <a:pt x="1" y="999"/>
                    <a:pt x="1" y="1108"/>
                    <a:pt x="1" y="1108"/>
                  </a:cubicBezTo>
                  <a:cubicBezTo>
                    <a:pt x="1" y="1108"/>
                    <a:pt x="510" y="2955"/>
                    <a:pt x="3365" y="3015"/>
                  </a:cubicBezTo>
                  <a:cubicBezTo>
                    <a:pt x="3439" y="3017"/>
                    <a:pt x="3511" y="3017"/>
                    <a:pt x="3583" y="3017"/>
                  </a:cubicBezTo>
                  <a:cubicBezTo>
                    <a:pt x="6260" y="3017"/>
                    <a:pt x="7175" y="1938"/>
                    <a:pt x="7058" y="888"/>
                  </a:cubicBezTo>
                  <a:cubicBezTo>
                    <a:pt x="7058" y="888"/>
                    <a:pt x="7078" y="799"/>
                    <a:pt x="7038" y="719"/>
                  </a:cubicBezTo>
                  <a:cubicBezTo>
                    <a:pt x="6989" y="639"/>
                    <a:pt x="6869" y="659"/>
                    <a:pt x="6869" y="190"/>
                  </a:cubicBezTo>
                  <a:cubicBezTo>
                    <a:pt x="6869" y="130"/>
                    <a:pt x="6869" y="70"/>
                    <a:pt x="6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69;p49">
              <a:extLst>
                <a:ext uri="{FF2B5EF4-FFF2-40B4-BE49-F238E27FC236}">
                  <a16:creationId xmlns:a16="http://schemas.microsoft.com/office/drawing/2014/main" id="{D2B164D7-C29A-C61D-E396-98A7DE3497BF}"/>
                </a:ext>
              </a:extLst>
            </p:cNvPr>
            <p:cNvSpPr/>
            <p:nvPr/>
          </p:nvSpPr>
          <p:spPr>
            <a:xfrm>
              <a:off x="6310378" y="1955739"/>
              <a:ext cx="803192" cy="731865"/>
            </a:xfrm>
            <a:custGeom>
              <a:avLst/>
              <a:gdLst/>
              <a:ahLst/>
              <a:cxnLst/>
              <a:rect l="l" t="t" r="r" b="b"/>
              <a:pathLst>
                <a:path w="6869" h="6259" extrusionOk="0">
                  <a:moveTo>
                    <a:pt x="5032" y="0"/>
                  </a:moveTo>
                  <a:cubicBezTo>
                    <a:pt x="5032" y="20"/>
                    <a:pt x="5022" y="31"/>
                    <a:pt x="5012" y="51"/>
                  </a:cubicBezTo>
                  <a:cubicBezTo>
                    <a:pt x="5112" y="111"/>
                    <a:pt x="5551" y="440"/>
                    <a:pt x="5581" y="1198"/>
                  </a:cubicBezTo>
                  <a:cubicBezTo>
                    <a:pt x="5601" y="2047"/>
                    <a:pt x="5421" y="3824"/>
                    <a:pt x="5002" y="4303"/>
                  </a:cubicBezTo>
                  <a:cubicBezTo>
                    <a:pt x="4742" y="4603"/>
                    <a:pt x="4143" y="4792"/>
                    <a:pt x="3564" y="4802"/>
                  </a:cubicBezTo>
                  <a:cubicBezTo>
                    <a:pt x="3538" y="4803"/>
                    <a:pt x="3512" y="4804"/>
                    <a:pt x="3485" y="4804"/>
                  </a:cubicBezTo>
                  <a:cubicBezTo>
                    <a:pt x="3183" y="4804"/>
                    <a:pt x="2886" y="4752"/>
                    <a:pt x="2666" y="4632"/>
                  </a:cubicBezTo>
                  <a:cubicBezTo>
                    <a:pt x="2586" y="5182"/>
                    <a:pt x="2486" y="5551"/>
                    <a:pt x="2486" y="5551"/>
                  </a:cubicBezTo>
                  <a:lnTo>
                    <a:pt x="2297" y="5302"/>
                  </a:lnTo>
                  <a:lnTo>
                    <a:pt x="2297" y="5302"/>
                  </a:lnTo>
                  <a:cubicBezTo>
                    <a:pt x="2358" y="5679"/>
                    <a:pt x="2512" y="5701"/>
                    <a:pt x="2562" y="5701"/>
                  </a:cubicBezTo>
                  <a:cubicBezTo>
                    <a:pt x="2569" y="5701"/>
                    <a:pt x="2574" y="5701"/>
                    <a:pt x="2576" y="5701"/>
                  </a:cubicBezTo>
                  <a:lnTo>
                    <a:pt x="2417" y="5770"/>
                  </a:lnTo>
                  <a:lnTo>
                    <a:pt x="2437" y="5850"/>
                  </a:lnTo>
                  <a:lnTo>
                    <a:pt x="2237" y="5821"/>
                  </a:lnTo>
                  <a:lnTo>
                    <a:pt x="2266" y="5921"/>
                  </a:lnTo>
                  <a:cubicBezTo>
                    <a:pt x="2147" y="5901"/>
                    <a:pt x="1957" y="5741"/>
                    <a:pt x="1957" y="5741"/>
                  </a:cubicBezTo>
                  <a:lnTo>
                    <a:pt x="1957" y="5741"/>
                  </a:lnTo>
                  <a:lnTo>
                    <a:pt x="1997" y="5901"/>
                  </a:lnTo>
                  <a:cubicBezTo>
                    <a:pt x="1578" y="5761"/>
                    <a:pt x="1438" y="5501"/>
                    <a:pt x="1438" y="5501"/>
                  </a:cubicBezTo>
                  <a:lnTo>
                    <a:pt x="1428" y="5711"/>
                  </a:lnTo>
                  <a:cubicBezTo>
                    <a:pt x="1208" y="5451"/>
                    <a:pt x="739" y="4632"/>
                    <a:pt x="549" y="3245"/>
                  </a:cubicBezTo>
                  <a:cubicBezTo>
                    <a:pt x="529" y="3813"/>
                    <a:pt x="350" y="4025"/>
                    <a:pt x="188" y="4025"/>
                  </a:cubicBezTo>
                  <a:cubicBezTo>
                    <a:pt x="117" y="4025"/>
                    <a:pt x="50" y="3984"/>
                    <a:pt x="1" y="3914"/>
                  </a:cubicBezTo>
                  <a:lnTo>
                    <a:pt x="1" y="3914"/>
                  </a:lnTo>
                  <a:cubicBezTo>
                    <a:pt x="90" y="4133"/>
                    <a:pt x="170" y="4373"/>
                    <a:pt x="220" y="4533"/>
                  </a:cubicBezTo>
                  <a:cubicBezTo>
                    <a:pt x="220" y="4533"/>
                    <a:pt x="420" y="5202"/>
                    <a:pt x="1088" y="5801"/>
                  </a:cubicBezTo>
                  <a:cubicBezTo>
                    <a:pt x="1469" y="6141"/>
                    <a:pt x="2264" y="6259"/>
                    <a:pt x="3135" y="6259"/>
                  </a:cubicBezTo>
                  <a:cubicBezTo>
                    <a:pt x="3797" y="6259"/>
                    <a:pt x="4502" y="6191"/>
                    <a:pt x="5102" y="6100"/>
                  </a:cubicBezTo>
                  <a:cubicBezTo>
                    <a:pt x="6370" y="5901"/>
                    <a:pt x="6689" y="5012"/>
                    <a:pt x="6799" y="4343"/>
                  </a:cubicBezTo>
                  <a:cubicBezTo>
                    <a:pt x="6799" y="4313"/>
                    <a:pt x="6809" y="4283"/>
                    <a:pt x="6809" y="4263"/>
                  </a:cubicBezTo>
                  <a:lnTo>
                    <a:pt x="6809" y="4253"/>
                  </a:lnTo>
                  <a:cubicBezTo>
                    <a:pt x="6829" y="4153"/>
                    <a:pt x="6849" y="4064"/>
                    <a:pt x="6869" y="3974"/>
                  </a:cubicBezTo>
                  <a:lnTo>
                    <a:pt x="6869" y="3974"/>
                  </a:lnTo>
                  <a:cubicBezTo>
                    <a:pt x="6849" y="3989"/>
                    <a:pt x="6828" y="3996"/>
                    <a:pt x="6807" y="3996"/>
                  </a:cubicBezTo>
                  <a:cubicBezTo>
                    <a:pt x="6548" y="3996"/>
                    <a:pt x="6188" y="2937"/>
                    <a:pt x="6170" y="2237"/>
                  </a:cubicBezTo>
                  <a:cubicBezTo>
                    <a:pt x="6150" y="1488"/>
                    <a:pt x="6130" y="470"/>
                    <a:pt x="5681" y="91"/>
                  </a:cubicBezTo>
                  <a:cubicBezTo>
                    <a:pt x="5351" y="40"/>
                    <a:pt x="5112" y="11"/>
                    <a:pt x="5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70;p49">
              <a:extLst>
                <a:ext uri="{FF2B5EF4-FFF2-40B4-BE49-F238E27FC236}">
                  <a16:creationId xmlns:a16="http://schemas.microsoft.com/office/drawing/2014/main" id="{49814140-474C-E06A-6A67-685639E374ED}"/>
                </a:ext>
              </a:extLst>
            </p:cNvPr>
            <p:cNvSpPr/>
            <p:nvPr/>
          </p:nvSpPr>
          <p:spPr>
            <a:xfrm>
              <a:off x="6584695" y="1961585"/>
              <a:ext cx="380607" cy="555885"/>
            </a:xfrm>
            <a:custGeom>
              <a:avLst/>
              <a:gdLst/>
              <a:ahLst/>
              <a:cxnLst/>
              <a:rect l="l" t="t" r="r" b="b"/>
              <a:pathLst>
                <a:path w="3255" h="4754" extrusionOk="0">
                  <a:moveTo>
                    <a:pt x="2666" y="1"/>
                  </a:moveTo>
                  <a:cubicBezTo>
                    <a:pt x="2456" y="529"/>
                    <a:pt x="1897" y="1658"/>
                    <a:pt x="1129" y="1658"/>
                  </a:cubicBezTo>
                  <a:cubicBezTo>
                    <a:pt x="689" y="1658"/>
                    <a:pt x="300" y="1308"/>
                    <a:pt x="0" y="929"/>
                  </a:cubicBezTo>
                  <a:lnTo>
                    <a:pt x="0" y="929"/>
                  </a:lnTo>
                  <a:cubicBezTo>
                    <a:pt x="0" y="1747"/>
                    <a:pt x="300" y="1967"/>
                    <a:pt x="380" y="3165"/>
                  </a:cubicBezTo>
                  <a:cubicBezTo>
                    <a:pt x="410" y="3674"/>
                    <a:pt x="370" y="4183"/>
                    <a:pt x="320" y="4582"/>
                  </a:cubicBezTo>
                  <a:cubicBezTo>
                    <a:pt x="540" y="4702"/>
                    <a:pt x="837" y="4754"/>
                    <a:pt x="1139" y="4754"/>
                  </a:cubicBezTo>
                  <a:cubicBezTo>
                    <a:pt x="1166" y="4754"/>
                    <a:pt x="1192" y="4753"/>
                    <a:pt x="1218" y="4752"/>
                  </a:cubicBezTo>
                  <a:cubicBezTo>
                    <a:pt x="1797" y="4742"/>
                    <a:pt x="2396" y="4553"/>
                    <a:pt x="2656" y="4253"/>
                  </a:cubicBezTo>
                  <a:cubicBezTo>
                    <a:pt x="3075" y="3774"/>
                    <a:pt x="3255" y="1997"/>
                    <a:pt x="3235" y="1148"/>
                  </a:cubicBezTo>
                  <a:cubicBezTo>
                    <a:pt x="3205" y="390"/>
                    <a:pt x="2766" y="61"/>
                    <a:pt x="2666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1;p49">
              <a:extLst>
                <a:ext uri="{FF2B5EF4-FFF2-40B4-BE49-F238E27FC236}">
                  <a16:creationId xmlns:a16="http://schemas.microsoft.com/office/drawing/2014/main" id="{073FD493-7F0D-AA68-7859-1D346822BA17}"/>
                </a:ext>
              </a:extLst>
            </p:cNvPr>
            <p:cNvSpPr/>
            <p:nvPr/>
          </p:nvSpPr>
          <p:spPr>
            <a:xfrm>
              <a:off x="6904499" y="1821153"/>
              <a:ext cx="68989" cy="123712"/>
            </a:xfrm>
            <a:custGeom>
              <a:avLst/>
              <a:gdLst/>
              <a:ahLst/>
              <a:cxnLst/>
              <a:rect l="l" t="t" r="r" b="b"/>
              <a:pathLst>
                <a:path w="590" h="1058" extrusionOk="0">
                  <a:moveTo>
                    <a:pt x="380" y="1"/>
                  </a:moveTo>
                  <a:cubicBezTo>
                    <a:pt x="365" y="1"/>
                    <a:pt x="351" y="2"/>
                    <a:pt x="340" y="4"/>
                  </a:cubicBezTo>
                  <a:cubicBezTo>
                    <a:pt x="340" y="33"/>
                    <a:pt x="330" y="53"/>
                    <a:pt x="330" y="53"/>
                  </a:cubicBezTo>
                  <a:lnTo>
                    <a:pt x="31" y="932"/>
                  </a:lnTo>
                  <a:cubicBezTo>
                    <a:pt x="31" y="932"/>
                    <a:pt x="21" y="962"/>
                    <a:pt x="1" y="1012"/>
                  </a:cubicBezTo>
                  <a:cubicBezTo>
                    <a:pt x="47" y="1043"/>
                    <a:pt x="93" y="1057"/>
                    <a:pt x="138" y="1057"/>
                  </a:cubicBezTo>
                  <a:cubicBezTo>
                    <a:pt x="388" y="1057"/>
                    <a:pt x="590" y="607"/>
                    <a:pt x="590" y="293"/>
                  </a:cubicBezTo>
                  <a:cubicBezTo>
                    <a:pt x="590" y="40"/>
                    <a:pt x="462" y="1"/>
                    <a:pt x="380" y="1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2;p49">
              <a:extLst>
                <a:ext uri="{FF2B5EF4-FFF2-40B4-BE49-F238E27FC236}">
                  <a16:creationId xmlns:a16="http://schemas.microsoft.com/office/drawing/2014/main" id="{360F6EB7-BF0B-62B0-D9EE-0C67D8247EAD}"/>
                </a:ext>
              </a:extLst>
            </p:cNvPr>
            <p:cNvSpPr/>
            <p:nvPr/>
          </p:nvSpPr>
          <p:spPr>
            <a:xfrm>
              <a:off x="6469169" y="1589164"/>
              <a:ext cx="479764" cy="207902"/>
            </a:xfrm>
            <a:custGeom>
              <a:avLst/>
              <a:gdLst/>
              <a:ahLst/>
              <a:cxnLst/>
              <a:rect l="l" t="t" r="r" b="b"/>
              <a:pathLst>
                <a:path w="4103" h="1778" extrusionOk="0">
                  <a:moveTo>
                    <a:pt x="1987" y="1"/>
                  </a:moveTo>
                  <a:cubicBezTo>
                    <a:pt x="509" y="1"/>
                    <a:pt x="90" y="1029"/>
                    <a:pt x="20" y="1259"/>
                  </a:cubicBezTo>
                  <a:cubicBezTo>
                    <a:pt x="10" y="1369"/>
                    <a:pt x="0" y="1469"/>
                    <a:pt x="0" y="1558"/>
                  </a:cubicBezTo>
                  <a:lnTo>
                    <a:pt x="0" y="1778"/>
                  </a:lnTo>
                  <a:cubicBezTo>
                    <a:pt x="70" y="1369"/>
                    <a:pt x="469" y="280"/>
                    <a:pt x="1977" y="280"/>
                  </a:cubicBezTo>
                  <a:cubicBezTo>
                    <a:pt x="3494" y="280"/>
                    <a:pt x="4073" y="970"/>
                    <a:pt x="4083" y="1748"/>
                  </a:cubicBezTo>
                  <a:lnTo>
                    <a:pt x="4093" y="1748"/>
                  </a:lnTo>
                  <a:cubicBezTo>
                    <a:pt x="4103" y="1598"/>
                    <a:pt x="4103" y="1378"/>
                    <a:pt x="4073" y="1129"/>
                  </a:cubicBezTo>
                  <a:cubicBezTo>
                    <a:pt x="3974" y="799"/>
                    <a:pt x="3464" y="1"/>
                    <a:pt x="1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3;p49">
              <a:extLst>
                <a:ext uri="{FF2B5EF4-FFF2-40B4-BE49-F238E27FC236}">
                  <a16:creationId xmlns:a16="http://schemas.microsoft.com/office/drawing/2014/main" id="{5878C162-9BCA-1E0E-D7E5-FA5E2BAC7A6E}"/>
                </a:ext>
              </a:extLst>
            </p:cNvPr>
            <p:cNvSpPr/>
            <p:nvPr/>
          </p:nvSpPr>
          <p:spPr>
            <a:xfrm>
              <a:off x="6469169" y="1621905"/>
              <a:ext cx="478711" cy="323428"/>
            </a:xfrm>
            <a:custGeom>
              <a:avLst/>
              <a:gdLst/>
              <a:ahLst/>
              <a:cxnLst/>
              <a:rect l="l" t="t" r="r" b="b"/>
              <a:pathLst>
                <a:path w="4094" h="2766" extrusionOk="0">
                  <a:moveTo>
                    <a:pt x="1977" y="0"/>
                  </a:moveTo>
                  <a:cubicBezTo>
                    <a:pt x="469" y="0"/>
                    <a:pt x="70" y="1089"/>
                    <a:pt x="0" y="1498"/>
                  </a:cubicBezTo>
                  <a:lnTo>
                    <a:pt x="0" y="1708"/>
                  </a:lnTo>
                  <a:cubicBezTo>
                    <a:pt x="10" y="1868"/>
                    <a:pt x="20" y="1947"/>
                    <a:pt x="20" y="1947"/>
                  </a:cubicBezTo>
                  <a:lnTo>
                    <a:pt x="340" y="2716"/>
                  </a:lnTo>
                  <a:lnTo>
                    <a:pt x="360" y="2766"/>
                  </a:lnTo>
                  <a:lnTo>
                    <a:pt x="309" y="1788"/>
                  </a:lnTo>
                  <a:cubicBezTo>
                    <a:pt x="309" y="1788"/>
                    <a:pt x="160" y="1019"/>
                    <a:pt x="689" y="809"/>
                  </a:cubicBezTo>
                  <a:cubicBezTo>
                    <a:pt x="689" y="809"/>
                    <a:pt x="1228" y="939"/>
                    <a:pt x="1987" y="939"/>
                  </a:cubicBezTo>
                  <a:cubicBezTo>
                    <a:pt x="2306" y="939"/>
                    <a:pt x="2975" y="849"/>
                    <a:pt x="3355" y="690"/>
                  </a:cubicBezTo>
                  <a:cubicBezTo>
                    <a:pt x="3355" y="690"/>
                    <a:pt x="3604" y="889"/>
                    <a:pt x="3724" y="1118"/>
                  </a:cubicBezTo>
                  <a:cubicBezTo>
                    <a:pt x="3834" y="1348"/>
                    <a:pt x="3763" y="1748"/>
                    <a:pt x="3763" y="1748"/>
                  </a:cubicBezTo>
                  <a:lnTo>
                    <a:pt x="3754" y="2636"/>
                  </a:lnTo>
                  <a:lnTo>
                    <a:pt x="4053" y="1757"/>
                  </a:lnTo>
                  <a:cubicBezTo>
                    <a:pt x="4053" y="1757"/>
                    <a:pt x="4063" y="1737"/>
                    <a:pt x="4063" y="1708"/>
                  </a:cubicBezTo>
                  <a:cubicBezTo>
                    <a:pt x="4073" y="1657"/>
                    <a:pt x="4083" y="1578"/>
                    <a:pt x="4093" y="1468"/>
                  </a:cubicBezTo>
                  <a:lnTo>
                    <a:pt x="4083" y="1468"/>
                  </a:lnTo>
                  <a:cubicBezTo>
                    <a:pt x="4073" y="690"/>
                    <a:pt x="3494" y="0"/>
                    <a:pt x="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4;p49">
              <a:extLst>
                <a:ext uri="{FF2B5EF4-FFF2-40B4-BE49-F238E27FC236}">
                  <a16:creationId xmlns:a16="http://schemas.microsoft.com/office/drawing/2014/main" id="{9DCDF36D-0074-F94D-AEBF-E3F1D649FDC2}"/>
                </a:ext>
              </a:extLst>
            </p:cNvPr>
            <p:cNvSpPr/>
            <p:nvPr/>
          </p:nvSpPr>
          <p:spPr>
            <a:xfrm>
              <a:off x="6471507" y="1519825"/>
              <a:ext cx="474034" cy="216554"/>
            </a:xfrm>
            <a:custGeom>
              <a:avLst/>
              <a:gdLst/>
              <a:ahLst/>
              <a:cxnLst/>
              <a:rect l="l" t="t" r="r" b="b"/>
              <a:pathLst>
                <a:path w="4054" h="1852" extrusionOk="0">
                  <a:moveTo>
                    <a:pt x="2112" y="1"/>
                  </a:moveTo>
                  <a:cubicBezTo>
                    <a:pt x="2005" y="1"/>
                    <a:pt x="1928" y="5"/>
                    <a:pt x="1897" y="5"/>
                  </a:cubicBezTo>
                  <a:cubicBezTo>
                    <a:pt x="1737" y="5"/>
                    <a:pt x="269" y="135"/>
                    <a:pt x="90" y="1183"/>
                  </a:cubicBezTo>
                  <a:cubicBezTo>
                    <a:pt x="40" y="1432"/>
                    <a:pt x="10" y="1652"/>
                    <a:pt x="0" y="1852"/>
                  </a:cubicBezTo>
                  <a:cubicBezTo>
                    <a:pt x="70" y="1622"/>
                    <a:pt x="489" y="594"/>
                    <a:pt x="1967" y="594"/>
                  </a:cubicBezTo>
                  <a:cubicBezTo>
                    <a:pt x="3444" y="594"/>
                    <a:pt x="3954" y="1392"/>
                    <a:pt x="4053" y="1722"/>
                  </a:cubicBezTo>
                  <a:cubicBezTo>
                    <a:pt x="4023" y="1472"/>
                    <a:pt x="3954" y="1193"/>
                    <a:pt x="3823" y="873"/>
                  </a:cubicBezTo>
                  <a:cubicBezTo>
                    <a:pt x="3502" y="78"/>
                    <a:pt x="2554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5;p49">
              <a:extLst>
                <a:ext uri="{FF2B5EF4-FFF2-40B4-BE49-F238E27FC236}">
                  <a16:creationId xmlns:a16="http://schemas.microsoft.com/office/drawing/2014/main" id="{39A7B08D-B276-D2C8-B021-CE319E4593FE}"/>
                </a:ext>
              </a:extLst>
            </p:cNvPr>
            <p:cNvSpPr/>
            <p:nvPr/>
          </p:nvSpPr>
          <p:spPr>
            <a:xfrm>
              <a:off x="6487877" y="1702469"/>
              <a:ext cx="429601" cy="452987"/>
            </a:xfrm>
            <a:custGeom>
              <a:avLst/>
              <a:gdLst/>
              <a:ahLst/>
              <a:cxnLst/>
              <a:rect l="l" t="t" r="r" b="b"/>
              <a:pathLst>
                <a:path w="3674" h="3874" extrusionOk="0">
                  <a:moveTo>
                    <a:pt x="3195" y="1"/>
                  </a:moveTo>
                  <a:cubicBezTo>
                    <a:pt x="2815" y="160"/>
                    <a:pt x="2146" y="250"/>
                    <a:pt x="1827" y="250"/>
                  </a:cubicBezTo>
                  <a:cubicBezTo>
                    <a:pt x="1068" y="250"/>
                    <a:pt x="529" y="120"/>
                    <a:pt x="529" y="120"/>
                  </a:cubicBezTo>
                  <a:cubicBezTo>
                    <a:pt x="0" y="330"/>
                    <a:pt x="149" y="1099"/>
                    <a:pt x="149" y="1099"/>
                  </a:cubicBezTo>
                  <a:lnTo>
                    <a:pt x="200" y="2077"/>
                  </a:lnTo>
                  <a:cubicBezTo>
                    <a:pt x="200" y="2077"/>
                    <a:pt x="439" y="2646"/>
                    <a:pt x="828" y="3145"/>
                  </a:cubicBezTo>
                  <a:cubicBezTo>
                    <a:pt x="1128" y="3524"/>
                    <a:pt x="1517" y="3874"/>
                    <a:pt x="1957" y="3874"/>
                  </a:cubicBezTo>
                  <a:cubicBezTo>
                    <a:pt x="2725" y="3874"/>
                    <a:pt x="3284" y="2745"/>
                    <a:pt x="3494" y="2217"/>
                  </a:cubicBezTo>
                  <a:cubicBezTo>
                    <a:pt x="3504" y="2197"/>
                    <a:pt x="3514" y="2186"/>
                    <a:pt x="3514" y="2166"/>
                  </a:cubicBezTo>
                  <a:cubicBezTo>
                    <a:pt x="3534" y="2107"/>
                    <a:pt x="3554" y="2067"/>
                    <a:pt x="3564" y="2027"/>
                  </a:cubicBezTo>
                  <a:cubicBezTo>
                    <a:pt x="3584" y="1977"/>
                    <a:pt x="3594" y="1947"/>
                    <a:pt x="3594" y="1947"/>
                  </a:cubicBezTo>
                  <a:lnTo>
                    <a:pt x="3603" y="1059"/>
                  </a:lnTo>
                  <a:cubicBezTo>
                    <a:pt x="3603" y="1059"/>
                    <a:pt x="3674" y="659"/>
                    <a:pt x="3564" y="429"/>
                  </a:cubicBezTo>
                  <a:cubicBezTo>
                    <a:pt x="3444" y="200"/>
                    <a:pt x="3195" y="1"/>
                    <a:pt x="3195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6;p49">
              <a:extLst>
                <a:ext uri="{FF2B5EF4-FFF2-40B4-BE49-F238E27FC236}">
                  <a16:creationId xmlns:a16="http://schemas.microsoft.com/office/drawing/2014/main" id="{A42E45D9-8425-E64D-A446-A4AE2977792B}"/>
                </a:ext>
              </a:extLst>
            </p:cNvPr>
            <p:cNvSpPr/>
            <p:nvPr/>
          </p:nvSpPr>
          <p:spPr>
            <a:xfrm>
              <a:off x="6154042" y="2758578"/>
              <a:ext cx="487949" cy="580557"/>
            </a:xfrm>
            <a:custGeom>
              <a:avLst/>
              <a:gdLst/>
              <a:ahLst/>
              <a:cxnLst/>
              <a:rect l="l" t="t" r="r" b="b"/>
              <a:pathLst>
                <a:path w="4173" h="4965" extrusionOk="0">
                  <a:moveTo>
                    <a:pt x="1079" y="0"/>
                  </a:moveTo>
                  <a:cubicBezTo>
                    <a:pt x="824" y="0"/>
                    <a:pt x="665" y="30"/>
                    <a:pt x="609" y="42"/>
                  </a:cubicBezTo>
                  <a:cubicBezTo>
                    <a:pt x="599" y="372"/>
                    <a:pt x="589" y="851"/>
                    <a:pt x="619" y="1271"/>
                  </a:cubicBezTo>
                  <a:cubicBezTo>
                    <a:pt x="649" y="1680"/>
                    <a:pt x="309" y="2818"/>
                    <a:pt x="60" y="3576"/>
                  </a:cubicBezTo>
                  <a:cubicBezTo>
                    <a:pt x="30" y="3876"/>
                    <a:pt x="0" y="4335"/>
                    <a:pt x="0" y="4405"/>
                  </a:cubicBezTo>
                  <a:cubicBezTo>
                    <a:pt x="220" y="4585"/>
                    <a:pt x="329" y="4914"/>
                    <a:pt x="349" y="4964"/>
                  </a:cubicBezTo>
                  <a:lnTo>
                    <a:pt x="2256" y="4964"/>
                  </a:lnTo>
                  <a:cubicBezTo>
                    <a:pt x="2286" y="4754"/>
                    <a:pt x="2366" y="4405"/>
                    <a:pt x="2366" y="4405"/>
                  </a:cubicBezTo>
                  <a:cubicBezTo>
                    <a:pt x="2765" y="3856"/>
                    <a:pt x="3793" y="2409"/>
                    <a:pt x="4093" y="1989"/>
                  </a:cubicBezTo>
                  <a:cubicBezTo>
                    <a:pt x="4142" y="1919"/>
                    <a:pt x="4173" y="1879"/>
                    <a:pt x="4173" y="1879"/>
                  </a:cubicBezTo>
                  <a:cubicBezTo>
                    <a:pt x="4173" y="1790"/>
                    <a:pt x="4153" y="1690"/>
                    <a:pt x="4113" y="1600"/>
                  </a:cubicBezTo>
                  <a:cubicBezTo>
                    <a:pt x="4033" y="1430"/>
                    <a:pt x="3883" y="1191"/>
                    <a:pt x="3663" y="951"/>
                  </a:cubicBezTo>
                  <a:cubicBezTo>
                    <a:pt x="3404" y="681"/>
                    <a:pt x="3055" y="422"/>
                    <a:pt x="2576" y="262"/>
                  </a:cubicBezTo>
                  <a:cubicBezTo>
                    <a:pt x="1921" y="52"/>
                    <a:pt x="1416" y="0"/>
                    <a:pt x="1079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77;p49">
              <a:extLst>
                <a:ext uri="{FF2B5EF4-FFF2-40B4-BE49-F238E27FC236}">
                  <a16:creationId xmlns:a16="http://schemas.microsoft.com/office/drawing/2014/main" id="{8EEC8409-2333-A23B-08B8-F56E54ADF594}"/>
                </a:ext>
              </a:extLst>
            </p:cNvPr>
            <p:cNvSpPr/>
            <p:nvPr/>
          </p:nvSpPr>
          <p:spPr>
            <a:xfrm>
              <a:off x="6361710" y="1835535"/>
              <a:ext cx="270927" cy="812547"/>
            </a:xfrm>
            <a:custGeom>
              <a:avLst/>
              <a:gdLst/>
              <a:ahLst/>
              <a:cxnLst/>
              <a:rect l="l" t="t" r="r" b="b"/>
              <a:pathLst>
                <a:path w="2317" h="6949" extrusionOk="0">
                  <a:moveTo>
                    <a:pt x="680" y="1"/>
                  </a:moveTo>
                  <a:cubicBezTo>
                    <a:pt x="550" y="320"/>
                    <a:pt x="400" y="729"/>
                    <a:pt x="270" y="1199"/>
                  </a:cubicBezTo>
                  <a:cubicBezTo>
                    <a:pt x="110" y="1817"/>
                    <a:pt x="1" y="2546"/>
                    <a:pt x="31" y="3355"/>
                  </a:cubicBezTo>
                  <a:cubicBezTo>
                    <a:pt x="41" y="3684"/>
                    <a:pt x="70" y="3994"/>
                    <a:pt x="110" y="4273"/>
                  </a:cubicBezTo>
                  <a:cubicBezTo>
                    <a:pt x="300" y="5660"/>
                    <a:pt x="769" y="6479"/>
                    <a:pt x="989" y="6739"/>
                  </a:cubicBezTo>
                  <a:lnTo>
                    <a:pt x="999" y="6529"/>
                  </a:lnTo>
                  <a:cubicBezTo>
                    <a:pt x="999" y="6529"/>
                    <a:pt x="1139" y="6789"/>
                    <a:pt x="1558" y="6929"/>
                  </a:cubicBezTo>
                  <a:lnTo>
                    <a:pt x="1518" y="6769"/>
                  </a:lnTo>
                  <a:lnTo>
                    <a:pt x="1518" y="6769"/>
                  </a:lnTo>
                  <a:cubicBezTo>
                    <a:pt x="1518" y="6769"/>
                    <a:pt x="1708" y="6929"/>
                    <a:pt x="1827" y="6949"/>
                  </a:cubicBezTo>
                  <a:lnTo>
                    <a:pt x="1798" y="6849"/>
                  </a:lnTo>
                  <a:lnTo>
                    <a:pt x="1998" y="6878"/>
                  </a:lnTo>
                  <a:lnTo>
                    <a:pt x="1978" y="6798"/>
                  </a:lnTo>
                  <a:lnTo>
                    <a:pt x="2137" y="6729"/>
                  </a:lnTo>
                  <a:cubicBezTo>
                    <a:pt x="2135" y="6729"/>
                    <a:pt x="2130" y="6729"/>
                    <a:pt x="2123" y="6729"/>
                  </a:cubicBezTo>
                  <a:cubicBezTo>
                    <a:pt x="2073" y="6729"/>
                    <a:pt x="1919" y="6707"/>
                    <a:pt x="1858" y="6330"/>
                  </a:cubicBezTo>
                  <a:lnTo>
                    <a:pt x="1858" y="6330"/>
                  </a:lnTo>
                  <a:lnTo>
                    <a:pt x="2047" y="6579"/>
                  </a:lnTo>
                  <a:cubicBezTo>
                    <a:pt x="2047" y="6579"/>
                    <a:pt x="2147" y="6210"/>
                    <a:pt x="2227" y="5660"/>
                  </a:cubicBezTo>
                  <a:cubicBezTo>
                    <a:pt x="2277" y="5261"/>
                    <a:pt x="2317" y="4752"/>
                    <a:pt x="2287" y="4243"/>
                  </a:cubicBezTo>
                  <a:cubicBezTo>
                    <a:pt x="2207" y="3045"/>
                    <a:pt x="1907" y="2825"/>
                    <a:pt x="1907" y="2007"/>
                  </a:cubicBezTo>
                  <a:cubicBezTo>
                    <a:pt x="1518" y="1508"/>
                    <a:pt x="1279" y="939"/>
                    <a:pt x="1279" y="939"/>
                  </a:cubicBezTo>
                  <a:lnTo>
                    <a:pt x="1259" y="889"/>
                  </a:lnTo>
                  <a:lnTo>
                    <a:pt x="1248" y="889"/>
                  </a:lnTo>
                  <a:cubicBezTo>
                    <a:pt x="1202" y="920"/>
                    <a:pt x="1156" y="934"/>
                    <a:pt x="1112" y="934"/>
                  </a:cubicBezTo>
                  <a:cubicBezTo>
                    <a:pt x="861" y="934"/>
                    <a:pt x="660" y="484"/>
                    <a:pt x="660" y="170"/>
                  </a:cubicBezTo>
                  <a:cubicBezTo>
                    <a:pt x="660" y="100"/>
                    <a:pt x="669" y="50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78;p49">
              <a:extLst>
                <a:ext uri="{FF2B5EF4-FFF2-40B4-BE49-F238E27FC236}">
                  <a16:creationId xmlns:a16="http://schemas.microsoft.com/office/drawing/2014/main" id="{69DC56BB-AC32-675C-6D1F-F1ABD785631C}"/>
                </a:ext>
              </a:extLst>
            </p:cNvPr>
            <p:cNvSpPr/>
            <p:nvPr/>
          </p:nvSpPr>
          <p:spPr>
            <a:xfrm>
              <a:off x="6438767" y="1820919"/>
              <a:ext cx="70158" cy="123946"/>
            </a:xfrm>
            <a:custGeom>
              <a:avLst/>
              <a:gdLst/>
              <a:ahLst/>
              <a:cxnLst/>
              <a:rect l="l" t="t" r="r" b="b"/>
              <a:pathLst>
                <a:path w="600" h="1060" extrusionOk="0">
                  <a:moveTo>
                    <a:pt x="214" y="0"/>
                  </a:moveTo>
                  <a:cubicBezTo>
                    <a:pt x="158" y="0"/>
                    <a:pt x="75" y="22"/>
                    <a:pt x="30" y="126"/>
                  </a:cubicBezTo>
                  <a:cubicBezTo>
                    <a:pt x="10" y="175"/>
                    <a:pt x="1" y="225"/>
                    <a:pt x="1" y="295"/>
                  </a:cubicBezTo>
                  <a:cubicBezTo>
                    <a:pt x="1" y="609"/>
                    <a:pt x="202" y="1059"/>
                    <a:pt x="453" y="1059"/>
                  </a:cubicBezTo>
                  <a:cubicBezTo>
                    <a:pt x="497" y="1059"/>
                    <a:pt x="543" y="1045"/>
                    <a:pt x="589" y="1014"/>
                  </a:cubicBezTo>
                  <a:lnTo>
                    <a:pt x="600" y="1014"/>
                  </a:lnTo>
                  <a:lnTo>
                    <a:pt x="280" y="245"/>
                  </a:lnTo>
                  <a:cubicBezTo>
                    <a:pt x="280" y="245"/>
                    <a:pt x="270" y="166"/>
                    <a:pt x="260" y="6"/>
                  </a:cubicBezTo>
                  <a:cubicBezTo>
                    <a:pt x="250" y="3"/>
                    <a:pt x="234" y="0"/>
                    <a:pt x="214" y="0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79;p49">
              <a:extLst>
                <a:ext uri="{FF2B5EF4-FFF2-40B4-BE49-F238E27FC236}">
                  <a16:creationId xmlns:a16="http://schemas.microsoft.com/office/drawing/2014/main" id="{49B26407-1AA1-C56D-886C-E20C8CD3AF7F}"/>
                </a:ext>
              </a:extLst>
            </p:cNvPr>
            <p:cNvSpPr/>
            <p:nvPr/>
          </p:nvSpPr>
          <p:spPr>
            <a:xfrm>
              <a:off x="6180819" y="3398534"/>
              <a:ext cx="307175" cy="638321"/>
            </a:xfrm>
            <a:custGeom>
              <a:avLst/>
              <a:gdLst/>
              <a:ahLst/>
              <a:cxnLst/>
              <a:rect l="l" t="t" r="r" b="b"/>
              <a:pathLst>
                <a:path w="2627" h="5459" extrusionOk="0">
                  <a:moveTo>
                    <a:pt x="0" y="0"/>
                  </a:moveTo>
                  <a:lnTo>
                    <a:pt x="0" y="20"/>
                  </a:lnTo>
                  <a:cubicBezTo>
                    <a:pt x="140" y="949"/>
                    <a:pt x="1098" y="4802"/>
                    <a:pt x="1098" y="4802"/>
                  </a:cubicBezTo>
                  <a:cubicBezTo>
                    <a:pt x="1098" y="4802"/>
                    <a:pt x="1029" y="4982"/>
                    <a:pt x="949" y="5231"/>
                  </a:cubicBezTo>
                  <a:cubicBezTo>
                    <a:pt x="959" y="5231"/>
                    <a:pt x="999" y="5231"/>
                    <a:pt x="1038" y="5171"/>
                  </a:cubicBezTo>
                  <a:cubicBezTo>
                    <a:pt x="1058" y="5162"/>
                    <a:pt x="1069" y="5131"/>
                    <a:pt x="1078" y="5111"/>
                  </a:cubicBezTo>
                  <a:cubicBezTo>
                    <a:pt x="1129" y="5005"/>
                    <a:pt x="1209" y="4964"/>
                    <a:pt x="1385" y="4964"/>
                  </a:cubicBezTo>
                  <a:cubicBezTo>
                    <a:pt x="1456" y="4964"/>
                    <a:pt x="1542" y="4970"/>
                    <a:pt x="1648" y="4982"/>
                  </a:cubicBezTo>
                  <a:cubicBezTo>
                    <a:pt x="1957" y="5022"/>
                    <a:pt x="1897" y="5171"/>
                    <a:pt x="1917" y="5301"/>
                  </a:cubicBezTo>
                  <a:cubicBezTo>
                    <a:pt x="1917" y="5331"/>
                    <a:pt x="1917" y="5351"/>
                    <a:pt x="1927" y="5371"/>
                  </a:cubicBezTo>
                  <a:cubicBezTo>
                    <a:pt x="1955" y="5431"/>
                    <a:pt x="2010" y="5459"/>
                    <a:pt x="2069" y="5459"/>
                  </a:cubicBezTo>
                  <a:cubicBezTo>
                    <a:pt x="2158" y="5459"/>
                    <a:pt x="2256" y="5395"/>
                    <a:pt x="2287" y="5281"/>
                  </a:cubicBezTo>
                  <a:cubicBezTo>
                    <a:pt x="2347" y="5102"/>
                    <a:pt x="2347" y="4762"/>
                    <a:pt x="2347" y="4762"/>
                  </a:cubicBezTo>
                  <a:cubicBezTo>
                    <a:pt x="2347" y="4762"/>
                    <a:pt x="2626" y="2136"/>
                    <a:pt x="2536" y="1398"/>
                  </a:cubicBezTo>
                  <a:cubicBezTo>
                    <a:pt x="2486" y="929"/>
                    <a:pt x="2287" y="379"/>
                    <a:pt x="214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80;p49">
              <a:extLst>
                <a:ext uri="{FF2B5EF4-FFF2-40B4-BE49-F238E27FC236}">
                  <a16:creationId xmlns:a16="http://schemas.microsoft.com/office/drawing/2014/main" id="{D3CA5762-F7B3-0526-B55E-21235FFAC81D}"/>
                </a:ext>
              </a:extLst>
            </p:cNvPr>
            <p:cNvSpPr/>
            <p:nvPr/>
          </p:nvSpPr>
          <p:spPr>
            <a:xfrm>
              <a:off x="6242675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1818" y="0"/>
                  </a:moveTo>
                  <a:cubicBezTo>
                    <a:pt x="1818" y="0"/>
                    <a:pt x="1818" y="340"/>
                    <a:pt x="1758" y="519"/>
                  </a:cubicBezTo>
                  <a:cubicBezTo>
                    <a:pt x="1727" y="633"/>
                    <a:pt x="1629" y="697"/>
                    <a:pt x="1540" y="697"/>
                  </a:cubicBezTo>
                  <a:cubicBezTo>
                    <a:pt x="1481" y="697"/>
                    <a:pt x="1426" y="669"/>
                    <a:pt x="1398" y="609"/>
                  </a:cubicBezTo>
                  <a:cubicBezTo>
                    <a:pt x="1388" y="589"/>
                    <a:pt x="1388" y="569"/>
                    <a:pt x="1388" y="539"/>
                  </a:cubicBezTo>
                  <a:cubicBezTo>
                    <a:pt x="1388" y="539"/>
                    <a:pt x="869" y="1518"/>
                    <a:pt x="719" y="1558"/>
                  </a:cubicBezTo>
                  <a:cubicBezTo>
                    <a:pt x="670" y="1571"/>
                    <a:pt x="601" y="1578"/>
                    <a:pt x="532" y="1578"/>
                  </a:cubicBezTo>
                  <a:cubicBezTo>
                    <a:pt x="392" y="1578"/>
                    <a:pt x="250" y="1547"/>
                    <a:pt x="250" y="1467"/>
                  </a:cubicBezTo>
                  <a:cubicBezTo>
                    <a:pt x="240" y="1347"/>
                    <a:pt x="489" y="499"/>
                    <a:pt x="509" y="409"/>
                  </a:cubicBezTo>
                  <a:lnTo>
                    <a:pt x="509" y="409"/>
                  </a:lnTo>
                  <a:cubicBezTo>
                    <a:pt x="470" y="469"/>
                    <a:pt x="430" y="469"/>
                    <a:pt x="420" y="469"/>
                  </a:cubicBezTo>
                  <a:cubicBezTo>
                    <a:pt x="260" y="899"/>
                    <a:pt x="50" y="1527"/>
                    <a:pt x="21" y="1707"/>
                  </a:cubicBezTo>
                  <a:cubicBezTo>
                    <a:pt x="10" y="1737"/>
                    <a:pt x="1" y="1767"/>
                    <a:pt x="1" y="1797"/>
                  </a:cubicBezTo>
                  <a:lnTo>
                    <a:pt x="1" y="1807"/>
                  </a:lnTo>
                  <a:cubicBezTo>
                    <a:pt x="4" y="1857"/>
                    <a:pt x="19" y="1873"/>
                    <a:pt x="39" y="1873"/>
                  </a:cubicBezTo>
                  <a:cubicBezTo>
                    <a:pt x="72" y="1873"/>
                    <a:pt x="121" y="1833"/>
                    <a:pt x="170" y="1827"/>
                  </a:cubicBezTo>
                  <a:cubicBezTo>
                    <a:pt x="182" y="1825"/>
                    <a:pt x="209" y="1824"/>
                    <a:pt x="246" y="1824"/>
                  </a:cubicBezTo>
                  <a:cubicBezTo>
                    <a:pt x="450" y="1824"/>
                    <a:pt x="958" y="1848"/>
                    <a:pt x="1009" y="1906"/>
                  </a:cubicBezTo>
                  <a:cubicBezTo>
                    <a:pt x="1041" y="1943"/>
                    <a:pt x="1064" y="1961"/>
                    <a:pt x="1093" y="1961"/>
                  </a:cubicBezTo>
                  <a:cubicBezTo>
                    <a:pt x="1127" y="1961"/>
                    <a:pt x="1168" y="1936"/>
                    <a:pt x="1239" y="1887"/>
                  </a:cubicBezTo>
                  <a:cubicBezTo>
                    <a:pt x="1319" y="1827"/>
                    <a:pt x="1435" y="1762"/>
                    <a:pt x="1509" y="1762"/>
                  </a:cubicBezTo>
                  <a:cubicBezTo>
                    <a:pt x="1545" y="1762"/>
                    <a:pt x="1571" y="1778"/>
                    <a:pt x="1578" y="1817"/>
                  </a:cubicBezTo>
                  <a:cubicBezTo>
                    <a:pt x="1827" y="1597"/>
                    <a:pt x="1967" y="1378"/>
                    <a:pt x="1987" y="1347"/>
                  </a:cubicBezTo>
                  <a:cubicBezTo>
                    <a:pt x="2047" y="1278"/>
                    <a:pt x="1957" y="1068"/>
                    <a:pt x="1957" y="979"/>
                  </a:cubicBezTo>
                  <a:cubicBezTo>
                    <a:pt x="1957" y="899"/>
                    <a:pt x="1937" y="519"/>
                    <a:pt x="1957" y="400"/>
                  </a:cubicBezTo>
                  <a:cubicBezTo>
                    <a:pt x="1977" y="280"/>
                    <a:pt x="1818" y="0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81;p49">
              <a:extLst>
                <a:ext uri="{FF2B5EF4-FFF2-40B4-BE49-F238E27FC236}">
                  <a16:creationId xmlns:a16="http://schemas.microsoft.com/office/drawing/2014/main" id="{668AE5D2-0668-2CBE-9EBF-C5C12FE3D21E}"/>
                </a:ext>
              </a:extLst>
            </p:cNvPr>
            <p:cNvSpPr/>
            <p:nvPr/>
          </p:nvSpPr>
          <p:spPr>
            <a:xfrm>
              <a:off x="6441105" y="1771341"/>
              <a:ext cx="28180" cy="64312"/>
            </a:xfrm>
            <a:custGeom>
              <a:avLst/>
              <a:gdLst/>
              <a:ahLst/>
              <a:cxnLst/>
              <a:rect l="l" t="t" r="r" b="b"/>
              <a:pathLst>
                <a:path w="241" h="550" extrusionOk="0">
                  <a:moveTo>
                    <a:pt x="240" y="0"/>
                  </a:moveTo>
                  <a:cubicBezTo>
                    <a:pt x="180" y="130"/>
                    <a:pt x="101" y="320"/>
                    <a:pt x="1" y="550"/>
                  </a:cubicBezTo>
                  <a:lnTo>
                    <a:pt x="10" y="550"/>
                  </a:lnTo>
                  <a:cubicBezTo>
                    <a:pt x="55" y="446"/>
                    <a:pt x="138" y="424"/>
                    <a:pt x="194" y="424"/>
                  </a:cubicBezTo>
                  <a:cubicBezTo>
                    <a:pt x="214" y="424"/>
                    <a:pt x="230" y="427"/>
                    <a:pt x="240" y="430"/>
                  </a:cubicBezTo>
                  <a:lnTo>
                    <a:pt x="240" y="2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82;p49">
              <a:extLst>
                <a:ext uri="{FF2B5EF4-FFF2-40B4-BE49-F238E27FC236}">
                  <a16:creationId xmlns:a16="http://schemas.microsoft.com/office/drawing/2014/main" id="{77FE03DE-9797-2691-66B2-FB9ADE597D6B}"/>
                </a:ext>
              </a:extLst>
            </p:cNvPr>
            <p:cNvSpPr/>
            <p:nvPr/>
          </p:nvSpPr>
          <p:spPr>
            <a:xfrm>
              <a:off x="6239167" y="4161266"/>
              <a:ext cx="188023" cy="58231"/>
            </a:xfrm>
            <a:custGeom>
              <a:avLst/>
              <a:gdLst/>
              <a:ahLst/>
              <a:cxnLst/>
              <a:rect l="l" t="t" r="r" b="b"/>
              <a:pathLst>
                <a:path w="1608" h="498" extrusionOk="0">
                  <a:moveTo>
                    <a:pt x="1539" y="1"/>
                  </a:moveTo>
                  <a:cubicBezTo>
                    <a:pt x="1465" y="1"/>
                    <a:pt x="1349" y="66"/>
                    <a:pt x="1269" y="126"/>
                  </a:cubicBezTo>
                  <a:cubicBezTo>
                    <a:pt x="1198" y="175"/>
                    <a:pt x="1157" y="200"/>
                    <a:pt x="1123" y="200"/>
                  </a:cubicBezTo>
                  <a:cubicBezTo>
                    <a:pt x="1094" y="200"/>
                    <a:pt x="1071" y="182"/>
                    <a:pt x="1039" y="145"/>
                  </a:cubicBezTo>
                  <a:cubicBezTo>
                    <a:pt x="988" y="87"/>
                    <a:pt x="480" y="63"/>
                    <a:pt x="276" y="63"/>
                  </a:cubicBezTo>
                  <a:cubicBezTo>
                    <a:pt x="239" y="63"/>
                    <a:pt x="212" y="64"/>
                    <a:pt x="200" y="66"/>
                  </a:cubicBezTo>
                  <a:cubicBezTo>
                    <a:pt x="151" y="72"/>
                    <a:pt x="102" y="112"/>
                    <a:pt x="69" y="112"/>
                  </a:cubicBezTo>
                  <a:cubicBezTo>
                    <a:pt x="49" y="112"/>
                    <a:pt x="34" y="96"/>
                    <a:pt x="31" y="46"/>
                  </a:cubicBezTo>
                  <a:lnTo>
                    <a:pt x="31" y="46"/>
                  </a:lnTo>
                  <a:cubicBezTo>
                    <a:pt x="0" y="276"/>
                    <a:pt x="51" y="465"/>
                    <a:pt x="460" y="495"/>
                  </a:cubicBezTo>
                  <a:cubicBezTo>
                    <a:pt x="489" y="497"/>
                    <a:pt x="518" y="498"/>
                    <a:pt x="546" y="498"/>
                  </a:cubicBezTo>
                  <a:cubicBezTo>
                    <a:pt x="1004" y="498"/>
                    <a:pt x="1364" y="282"/>
                    <a:pt x="1608" y="56"/>
                  </a:cubicBezTo>
                  <a:cubicBezTo>
                    <a:pt x="1601" y="17"/>
                    <a:pt x="1575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83;p49">
              <a:extLst>
                <a:ext uri="{FF2B5EF4-FFF2-40B4-BE49-F238E27FC236}">
                  <a16:creationId xmlns:a16="http://schemas.microsoft.com/office/drawing/2014/main" id="{984C2A8C-B19B-0F79-78E2-68D969257054}"/>
                </a:ext>
              </a:extLst>
            </p:cNvPr>
            <p:cNvSpPr/>
            <p:nvPr/>
          </p:nvSpPr>
          <p:spPr>
            <a:xfrm>
              <a:off x="6270738" y="3978856"/>
              <a:ext cx="138913" cy="161130"/>
            </a:xfrm>
            <a:custGeom>
              <a:avLst/>
              <a:gdLst/>
              <a:ahLst/>
              <a:cxnLst/>
              <a:rect l="l" t="t" r="r" b="b"/>
              <a:pathLst>
                <a:path w="1188" h="1378" extrusionOk="0">
                  <a:moveTo>
                    <a:pt x="616" y="1"/>
                  </a:moveTo>
                  <a:cubicBezTo>
                    <a:pt x="440" y="1"/>
                    <a:pt x="360" y="42"/>
                    <a:pt x="309" y="148"/>
                  </a:cubicBezTo>
                  <a:cubicBezTo>
                    <a:pt x="300" y="168"/>
                    <a:pt x="289" y="199"/>
                    <a:pt x="269" y="208"/>
                  </a:cubicBezTo>
                  <a:cubicBezTo>
                    <a:pt x="249" y="298"/>
                    <a:pt x="0" y="1146"/>
                    <a:pt x="10" y="1266"/>
                  </a:cubicBezTo>
                  <a:cubicBezTo>
                    <a:pt x="10" y="1346"/>
                    <a:pt x="152" y="1377"/>
                    <a:pt x="292" y="1377"/>
                  </a:cubicBezTo>
                  <a:cubicBezTo>
                    <a:pt x="361" y="1377"/>
                    <a:pt x="430" y="1370"/>
                    <a:pt x="479" y="1357"/>
                  </a:cubicBezTo>
                  <a:cubicBezTo>
                    <a:pt x="629" y="1317"/>
                    <a:pt x="1148" y="338"/>
                    <a:pt x="1148" y="338"/>
                  </a:cubicBezTo>
                  <a:cubicBezTo>
                    <a:pt x="1128" y="208"/>
                    <a:pt x="1188" y="59"/>
                    <a:pt x="879" y="19"/>
                  </a:cubicBezTo>
                  <a:cubicBezTo>
                    <a:pt x="773" y="7"/>
                    <a:pt x="687" y="1"/>
                    <a:pt x="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84;p49">
              <a:extLst>
                <a:ext uri="{FF2B5EF4-FFF2-40B4-BE49-F238E27FC236}">
                  <a16:creationId xmlns:a16="http://schemas.microsoft.com/office/drawing/2014/main" id="{B45068B3-A30E-25CC-6E57-E375080FF268}"/>
                </a:ext>
              </a:extLst>
            </p:cNvPr>
            <p:cNvSpPr/>
            <p:nvPr/>
          </p:nvSpPr>
          <p:spPr>
            <a:xfrm>
              <a:off x="5987066" y="1975617"/>
              <a:ext cx="406332" cy="1456831"/>
            </a:xfrm>
            <a:custGeom>
              <a:avLst/>
              <a:gdLst/>
              <a:ahLst/>
              <a:cxnLst/>
              <a:rect l="l" t="t" r="r" b="b"/>
              <a:pathLst>
                <a:path w="3475" h="12459" extrusionOk="0">
                  <a:moveTo>
                    <a:pt x="3454" y="1"/>
                  </a:moveTo>
                  <a:cubicBezTo>
                    <a:pt x="2866" y="100"/>
                    <a:pt x="2187" y="250"/>
                    <a:pt x="1767" y="420"/>
                  </a:cubicBezTo>
                  <a:cubicBezTo>
                    <a:pt x="889" y="779"/>
                    <a:pt x="1109" y="2705"/>
                    <a:pt x="1129" y="2945"/>
                  </a:cubicBezTo>
                  <a:cubicBezTo>
                    <a:pt x="1149" y="3185"/>
                    <a:pt x="729" y="5780"/>
                    <a:pt x="649" y="5930"/>
                  </a:cubicBezTo>
                  <a:cubicBezTo>
                    <a:pt x="559" y="6080"/>
                    <a:pt x="439" y="6479"/>
                    <a:pt x="340" y="7457"/>
                  </a:cubicBezTo>
                  <a:cubicBezTo>
                    <a:pt x="230" y="8436"/>
                    <a:pt x="250" y="10922"/>
                    <a:pt x="250" y="10922"/>
                  </a:cubicBezTo>
                  <a:cubicBezTo>
                    <a:pt x="250" y="10922"/>
                    <a:pt x="100" y="11311"/>
                    <a:pt x="30" y="11610"/>
                  </a:cubicBezTo>
                  <a:cubicBezTo>
                    <a:pt x="20" y="11620"/>
                    <a:pt x="20" y="11640"/>
                    <a:pt x="20" y="11660"/>
                  </a:cubicBezTo>
                  <a:cubicBezTo>
                    <a:pt x="0" y="11830"/>
                    <a:pt x="70" y="12029"/>
                    <a:pt x="150" y="12169"/>
                  </a:cubicBezTo>
                  <a:cubicBezTo>
                    <a:pt x="210" y="12279"/>
                    <a:pt x="280" y="12359"/>
                    <a:pt x="340" y="12389"/>
                  </a:cubicBezTo>
                  <a:cubicBezTo>
                    <a:pt x="424" y="12431"/>
                    <a:pt x="813" y="12459"/>
                    <a:pt x="1121" y="12459"/>
                  </a:cubicBezTo>
                  <a:cubicBezTo>
                    <a:pt x="1325" y="12459"/>
                    <a:pt x="1494" y="12447"/>
                    <a:pt x="1517" y="12419"/>
                  </a:cubicBezTo>
                  <a:cubicBezTo>
                    <a:pt x="1568" y="12359"/>
                    <a:pt x="1588" y="12209"/>
                    <a:pt x="1597" y="12169"/>
                  </a:cubicBezTo>
                  <a:lnTo>
                    <a:pt x="1438" y="12169"/>
                  </a:lnTo>
                  <a:lnTo>
                    <a:pt x="1438" y="11660"/>
                  </a:lnTo>
                  <a:lnTo>
                    <a:pt x="1777" y="11660"/>
                  </a:lnTo>
                  <a:cubicBezTo>
                    <a:pt x="1757" y="11610"/>
                    <a:pt x="1648" y="11281"/>
                    <a:pt x="1428" y="11101"/>
                  </a:cubicBezTo>
                  <a:cubicBezTo>
                    <a:pt x="1368" y="11051"/>
                    <a:pt x="1308" y="11021"/>
                    <a:pt x="1238" y="11001"/>
                  </a:cubicBezTo>
                  <a:cubicBezTo>
                    <a:pt x="1238" y="11001"/>
                    <a:pt x="1348" y="10692"/>
                    <a:pt x="1488" y="10272"/>
                  </a:cubicBezTo>
                  <a:cubicBezTo>
                    <a:pt x="1737" y="9514"/>
                    <a:pt x="2077" y="8376"/>
                    <a:pt x="2047" y="7967"/>
                  </a:cubicBezTo>
                  <a:cubicBezTo>
                    <a:pt x="2017" y="7547"/>
                    <a:pt x="2027" y="7068"/>
                    <a:pt x="2037" y="6738"/>
                  </a:cubicBezTo>
                  <a:cubicBezTo>
                    <a:pt x="2047" y="6589"/>
                    <a:pt x="2047" y="6479"/>
                    <a:pt x="2057" y="6409"/>
                  </a:cubicBezTo>
                  <a:lnTo>
                    <a:pt x="2057" y="6369"/>
                  </a:lnTo>
                  <a:cubicBezTo>
                    <a:pt x="2057" y="6210"/>
                    <a:pt x="2476" y="4622"/>
                    <a:pt x="2596" y="3284"/>
                  </a:cubicBezTo>
                  <a:cubicBezTo>
                    <a:pt x="2596" y="3284"/>
                    <a:pt x="2675" y="3494"/>
                    <a:pt x="2766" y="3744"/>
                  </a:cubicBezTo>
                  <a:cubicBezTo>
                    <a:pt x="2815" y="3814"/>
                    <a:pt x="2882" y="3855"/>
                    <a:pt x="2953" y="3855"/>
                  </a:cubicBezTo>
                  <a:cubicBezTo>
                    <a:pt x="3115" y="3855"/>
                    <a:pt x="3294" y="3643"/>
                    <a:pt x="3314" y="3075"/>
                  </a:cubicBezTo>
                  <a:cubicBezTo>
                    <a:pt x="3274" y="2796"/>
                    <a:pt x="3245" y="2486"/>
                    <a:pt x="3235" y="2157"/>
                  </a:cubicBezTo>
                  <a:cubicBezTo>
                    <a:pt x="3205" y="1348"/>
                    <a:pt x="3314" y="619"/>
                    <a:pt x="3474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85;p49">
              <a:extLst>
                <a:ext uri="{FF2B5EF4-FFF2-40B4-BE49-F238E27FC236}">
                  <a16:creationId xmlns:a16="http://schemas.microsoft.com/office/drawing/2014/main" id="{D05B17BB-451D-181A-55D8-61AB706E88DC}"/>
                </a:ext>
              </a:extLst>
            </p:cNvPr>
            <p:cNvSpPr/>
            <p:nvPr/>
          </p:nvSpPr>
          <p:spPr>
            <a:xfrm>
              <a:off x="5504964" y="3339017"/>
              <a:ext cx="499759" cy="59634"/>
            </a:xfrm>
            <a:custGeom>
              <a:avLst/>
              <a:gdLst/>
              <a:ahLst/>
              <a:cxnLst/>
              <a:rect l="l" t="t" r="r" b="b"/>
              <a:pathLst>
                <a:path w="4274" h="510" extrusionOk="0">
                  <a:moveTo>
                    <a:pt x="70" y="0"/>
                  </a:moveTo>
                  <a:cubicBezTo>
                    <a:pt x="30" y="0"/>
                    <a:pt x="1" y="110"/>
                    <a:pt x="1" y="260"/>
                  </a:cubicBezTo>
                  <a:cubicBezTo>
                    <a:pt x="1" y="400"/>
                    <a:pt x="30" y="509"/>
                    <a:pt x="70" y="509"/>
                  </a:cubicBezTo>
                  <a:lnTo>
                    <a:pt x="4273" y="509"/>
                  </a:lnTo>
                  <a:cubicBezTo>
                    <a:pt x="4193" y="369"/>
                    <a:pt x="4123" y="17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86;p49">
              <a:extLst>
                <a:ext uri="{FF2B5EF4-FFF2-40B4-BE49-F238E27FC236}">
                  <a16:creationId xmlns:a16="http://schemas.microsoft.com/office/drawing/2014/main" id="{B54500CC-7864-93D0-A147-8BA146A083AB}"/>
                </a:ext>
              </a:extLst>
            </p:cNvPr>
            <p:cNvSpPr/>
            <p:nvPr/>
          </p:nvSpPr>
          <p:spPr>
            <a:xfrm>
              <a:off x="5350850" y="2931517"/>
              <a:ext cx="242981" cy="875572"/>
            </a:xfrm>
            <a:custGeom>
              <a:avLst/>
              <a:gdLst/>
              <a:ahLst/>
              <a:cxnLst/>
              <a:rect l="l" t="t" r="r" b="b"/>
              <a:pathLst>
                <a:path w="2078" h="7488" extrusionOk="0">
                  <a:moveTo>
                    <a:pt x="1039" y="1"/>
                  </a:moveTo>
                  <a:cubicBezTo>
                    <a:pt x="470" y="1"/>
                    <a:pt x="1" y="1678"/>
                    <a:pt x="1" y="3745"/>
                  </a:cubicBezTo>
                  <a:cubicBezTo>
                    <a:pt x="1" y="5811"/>
                    <a:pt x="470" y="7488"/>
                    <a:pt x="1039" y="7488"/>
                  </a:cubicBezTo>
                  <a:cubicBezTo>
                    <a:pt x="1588" y="7488"/>
                    <a:pt x="2037" y="5941"/>
                    <a:pt x="2077" y="3994"/>
                  </a:cubicBezTo>
                  <a:lnTo>
                    <a:pt x="1648" y="3994"/>
                  </a:lnTo>
                  <a:cubicBezTo>
                    <a:pt x="1618" y="5382"/>
                    <a:pt x="1359" y="6460"/>
                    <a:pt x="1039" y="6460"/>
                  </a:cubicBezTo>
                  <a:cubicBezTo>
                    <a:pt x="709" y="6460"/>
                    <a:pt x="430" y="5242"/>
                    <a:pt x="430" y="3745"/>
                  </a:cubicBezTo>
                  <a:cubicBezTo>
                    <a:pt x="430" y="2237"/>
                    <a:pt x="709" y="1030"/>
                    <a:pt x="1039" y="1030"/>
                  </a:cubicBezTo>
                  <a:cubicBezTo>
                    <a:pt x="1359" y="1030"/>
                    <a:pt x="1618" y="2108"/>
                    <a:pt x="1648" y="3485"/>
                  </a:cubicBezTo>
                  <a:lnTo>
                    <a:pt x="2077" y="3485"/>
                  </a:lnTo>
                  <a:cubicBezTo>
                    <a:pt x="2037" y="1538"/>
                    <a:pt x="1588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87;p49">
              <a:extLst>
                <a:ext uri="{FF2B5EF4-FFF2-40B4-BE49-F238E27FC236}">
                  <a16:creationId xmlns:a16="http://schemas.microsoft.com/office/drawing/2014/main" id="{83EF134C-0E41-A4C9-2F1A-CCA145635AD2}"/>
                </a:ext>
              </a:extLst>
            </p:cNvPr>
            <p:cNvSpPr/>
            <p:nvPr/>
          </p:nvSpPr>
          <p:spPr>
            <a:xfrm>
              <a:off x="5401013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80" y="1"/>
                    <a:pt x="1" y="1208"/>
                    <a:pt x="1" y="2716"/>
                  </a:cubicBezTo>
                  <a:cubicBezTo>
                    <a:pt x="1" y="4213"/>
                    <a:pt x="280" y="5431"/>
                    <a:pt x="610" y="5431"/>
                  </a:cubicBezTo>
                  <a:cubicBezTo>
                    <a:pt x="930" y="5431"/>
                    <a:pt x="1189" y="4353"/>
                    <a:pt x="1219" y="2965"/>
                  </a:cubicBezTo>
                  <a:lnTo>
                    <a:pt x="1129" y="2965"/>
                  </a:lnTo>
                  <a:cubicBezTo>
                    <a:pt x="1099" y="3205"/>
                    <a:pt x="1029" y="3375"/>
                    <a:pt x="959" y="3375"/>
                  </a:cubicBezTo>
                  <a:lnTo>
                    <a:pt x="610" y="3375"/>
                  </a:lnTo>
                  <a:cubicBezTo>
                    <a:pt x="510" y="3375"/>
                    <a:pt x="430" y="3075"/>
                    <a:pt x="430" y="2716"/>
                  </a:cubicBezTo>
                  <a:cubicBezTo>
                    <a:pt x="430" y="2346"/>
                    <a:pt x="510" y="2057"/>
                    <a:pt x="610" y="2057"/>
                  </a:cubicBezTo>
                  <a:lnTo>
                    <a:pt x="959" y="2057"/>
                  </a:lnTo>
                  <a:cubicBezTo>
                    <a:pt x="1029" y="2057"/>
                    <a:pt x="1099" y="2217"/>
                    <a:pt x="1129" y="2456"/>
                  </a:cubicBezTo>
                  <a:lnTo>
                    <a:pt x="1219" y="2456"/>
                  </a:lnTo>
                  <a:cubicBezTo>
                    <a:pt x="1189" y="1079"/>
                    <a:pt x="93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88;p49">
              <a:extLst>
                <a:ext uri="{FF2B5EF4-FFF2-40B4-BE49-F238E27FC236}">
                  <a16:creationId xmlns:a16="http://schemas.microsoft.com/office/drawing/2014/main" id="{2874D519-C784-42D1-E2B0-F07DCC1CE408}"/>
                </a:ext>
              </a:extLst>
            </p:cNvPr>
            <p:cNvSpPr/>
            <p:nvPr/>
          </p:nvSpPr>
          <p:spPr>
            <a:xfrm>
              <a:off x="5490932" y="3292362"/>
              <a:ext cx="42212" cy="154114"/>
            </a:xfrm>
            <a:custGeom>
              <a:avLst/>
              <a:gdLst/>
              <a:ahLst/>
              <a:cxnLst/>
              <a:rect l="l" t="t" r="r" b="b"/>
              <a:pathLst>
                <a:path w="361" h="1318" extrusionOk="0">
                  <a:moveTo>
                    <a:pt x="190" y="0"/>
                  </a:moveTo>
                  <a:cubicBezTo>
                    <a:pt x="90" y="0"/>
                    <a:pt x="1" y="289"/>
                    <a:pt x="1" y="659"/>
                  </a:cubicBezTo>
                  <a:cubicBezTo>
                    <a:pt x="1" y="1018"/>
                    <a:pt x="90" y="1318"/>
                    <a:pt x="190" y="1318"/>
                  </a:cubicBezTo>
                  <a:cubicBezTo>
                    <a:pt x="260" y="1318"/>
                    <a:pt x="330" y="1148"/>
                    <a:pt x="360" y="908"/>
                  </a:cubicBezTo>
                  <a:lnTo>
                    <a:pt x="190" y="908"/>
                  </a:lnTo>
                  <a:cubicBezTo>
                    <a:pt x="150" y="908"/>
                    <a:pt x="121" y="799"/>
                    <a:pt x="121" y="659"/>
                  </a:cubicBezTo>
                  <a:cubicBezTo>
                    <a:pt x="121" y="509"/>
                    <a:pt x="150" y="399"/>
                    <a:pt x="190" y="399"/>
                  </a:cubicBezTo>
                  <a:lnTo>
                    <a:pt x="360" y="399"/>
                  </a:lnTo>
                  <a:cubicBezTo>
                    <a:pt x="330" y="160"/>
                    <a:pt x="260" y="0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89;p49">
              <a:extLst>
                <a:ext uri="{FF2B5EF4-FFF2-40B4-BE49-F238E27FC236}">
                  <a16:creationId xmlns:a16="http://schemas.microsoft.com/office/drawing/2014/main" id="{3162C880-8802-2266-01BC-5DFC5BAD7EF6}"/>
                </a:ext>
              </a:extLst>
            </p:cNvPr>
            <p:cNvSpPr/>
            <p:nvPr/>
          </p:nvSpPr>
          <p:spPr>
            <a:xfrm>
              <a:off x="5451293" y="3292362"/>
              <a:ext cx="61973" cy="154114"/>
            </a:xfrm>
            <a:custGeom>
              <a:avLst/>
              <a:gdLst/>
              <a:ahLst/>
              <a:cxnLst/>
              <a:rect l="l" t="t" r="r" b="b"/>
              <a:pathLst>
                <a:path w="530" h="1318" extrusionOk="0">
                  <a:moveTo>
                    <a:pt x="180" y="0"/>
                  </a:moveTo>
                  <a:cubicBezTo>
                    <a:pt x="80" y="0"/>
                    <a:pt x="0" y="289"/>
                    <a:pt x="0" y="659"/>
                  </a:cubicBezTo>
                  <a:cubicBezTo>
                    <a:pt x="0" y="1018"/>
                    <a:pt x="80" y="1318"/>
                    <a:pt x="180" y="1318"/>
                  </a:cubicBezTo>
                  <a:lnTo>
                    <a:pt x="529" y="1318"/>
                  </a:lnTo>
                  <a:cubicBezTo>
                    <a:pt x="429" y="1318"/>
                    <a:pt x="340" y="1018"/>
                    <a:pt x="340" y="659"/>
                  </a:cubicBezTo>
                  <a:cubicBezTo>
                    <a:pt x="340" y="289"/>
                    <a:pt x="429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90;p49">
              <a:extLst>
                <a:ext uri="{FF2B5EF4-FFF2-40B4-BE49-F238E27FC236}">
                  <a16:creationId xmlns:a16="http://schemas.microsoft.com/office/drawing/2014/main" id="{88DB7A23-78D3-7FD4-F0CB-AAF928AF1D89}"/>
                </a:ext>
              </a:extLst>
            </p:cNvPr>
            <p:cNvSpPr/>
            <p:nvPr/>
          </p:nvSpPr>
          <p:spPr>
            <a:xfrm>
              <a:off x="5272624" y="2931517"/>
              <a:ext cx="199833" cy="875572"/>
            </a:xfrm>
            <a:custGeom>
              <a:avLst/>
              <a:gdLst/>
              <a:ahLst/>
              <a:cxnLst/>
              <a:rect l="l" t="t" r="r" b="b"/>
              <a:pathLst>
                <a:path w="1709" h="7488" extrusionOk="0">
                  <a:moveTo>
                    <a:pt x="1039" y="1"/>
                  </a:moveTo>
                  <a:cubicBezTo>
                    <a:pt x="490" y="1"/>
                    <a:pt x="41" y="1538"/>
                    <a:pt x="1" y="3485"/>
                  </a:cubicBezTo>
                  <a:lnTo>
                    <a:pt x="1" y="3745"/>
                  </a:lnTo>
                  <a:lnTo>
                    <a:pt x="1" y="3994"/>
                  </a:lnTo>
                  <a:cubicBezTo>
                    <a:pt x="41" y="5941"/>
                    <a:pt x="490" y="7488"/>
                    <a:pt x="1039" y="7488"/>
                  </a:cubicBezTo>
                  <a:lnTo>
                    <a:pt x="1708" y="7488"/>
                  </a:lnTo>
                  <a:cubicBezTo>
                    <a:pt x="1139" y="7488"/>
                    <a:pt x="670" y="5811"/>
                    <a:pt x="670" y="3745"/>
                  </a:cubicBezTo>
                  <a:cubicBezTo>
                    <a:pt x="670" y="1678"/>
                    <a:pt x="1139" y="1"/>
                    <a:pt x="1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91;p49">
              <a:extLst>
                <a:ext uri="{FF2B5EF4-FFF2-40B4-BE49-F238E27FC236}">
                  <a16:creationId xmlns:a16="http://schemas.microsoft.com/office/drawing/2014/main" id="{E46C00CE-844E-459B-4A50-A8144DD36CDF}"/>
                </a:ext>
              </a:extLst>
            </p:cNvPr>
            <p:cNvSpPr/>
            <p:nvPr/>
          </p:nvSpPr>
          <p:spPr>
            <a:xfrm>
              <a:off x="493645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260" y="0"/>
                  </a:moveTo>
                  <a:cubicBezTo>
                    <a:pt x="111" y="0"/>
                    <a:pt x="1" y="110"/>
                    <a:pt x="1" y="260"/>
                  </a:cubicBezTo>
                  <a:cubicBezTo>
                    <a:pt x="1" y="329"/>
                    <a:pt x="31" y="389"/>
                    <a:pt x="71" y="440"/>
                  </a:cubicBezTo>
                  <a:cubicBezTo>
                    <a:pt x="120" y="489"/>
                    <a:pt x="191" y="509"/>
                    <a:pt x="260" y="509"/>
                  </a:cubicBezTo>
                  <a:lnTo>
                    <a:pt x="2876" y="509"/>
                  </a:lnTo>
                  <a:lnTo>
                    <a:pt x="2876" y="26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" name="Google Shape;1044;p39">
            <a:extLst>
              <a:ext uri="{FF2B5EF4-FFF2-40B4-BE49-F238E27FC236}">
                <a16:creationId xmlns:a16="http://schemas.microsoft.com/office/drawing/2014/main" id="{66CC9ABC-AC89-97CE-93FD-AB2064DE3AD5}"/>
              </a:ext>
            </a:extLst>
          </p:cNvPr>
          <p:cNvCxnSpPr>
            <a:cxnSpLocks/>
          </p:cNvCxnSpPr>
          <p:nvPr/>
        </p:nvCxnSpPr>
        <p:spPr>
          <a:xfrm>
            <a:off x="739979" y="739701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Performance Metrics</a:t>
            </a:r>
            <a:endParaRPr sz="2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5393E1-8DD6-6270-1800-00E24F2A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230"/>
              </p:ext>
            </p:extLst>
          </p:nvPr>
        </p:nvGraphicFramePr>
        <p:xfrm>
          <a:off x="1177424" y="2709123"/>
          <a:ext cx="5828429" cy="1524000"/>
        </p:xfrm>
        <a:graphic>
          <a:graphicData uri="http://schemas.openxmlformats.org/drawingml/2006/table">
            <a:tbl>
              <a:tblPr/>
              <a:tblGrid>
                <a:gridCol w="2271629">
                  <a:extLst>
                    <a:ext uri="{9D8B030D-6E8A-4147-A177-3AD203B41FA5}">
                      <a16:colId xmlns:a16="http://schemas.microsoft.com/office/drawing/2014/main" val="482085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0805135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976927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b="1" dirty="0"/>
                        <a:t>Metric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Beginner Mode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Pro Mode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71646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/>
                        <a:t>Hip-Knee-Vertical (Squat Depth)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/>
                        <a:t>10°–50°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/>
                        <a:t>15°–50°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3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 dirty="0"/>
                        <a:t>Ankle Angle (Dorsiflexion)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 dirty="0"/>
                        <a:t>≥ 45°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 dirty="0"/>
                        <a:t>≥ 30°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6645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/>
                        <a:t>Knee Angle Transition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 dirty="0"/>
                        <a:t>50°–70°–95°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 dirty="0"/>
                        <a:t>50°–80°–95°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335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/>
                        <a:t>Back Offset Angle (Torso Lean)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/>
                        <a:t>35°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A" sz="1100" dirty="0"/>
                        <a:t>35°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78721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66F43F-9489-A599-B1A0-73056EDFBE40}"/>
              </a:ext>
            </a:extLst>
          </p:cNvPr>
          <p:cNvSpPr txBox="1"/>
          <p:nvPr/>
        </p:nvSpPr>
        <p:spPr>
          <a:xfrm>
            <a:off x="237520" y="1278738"/>
            <a:ext cx="71739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5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78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The system evaluates squat performance based on key biomechanical measurements extracted from joint angles.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</a:br>
            <a:endParaRPr lang="en-S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273DC-7A77-31C1-D004-7B5B2B3C85B8}"/>
              </a:ext>
            </a:extLst>
          </p:cNvPr>
          <p:cNvSpPr txBox="1"/>
          <p:nvPr/>
        </p:nvSpPr>
        <p:spPr>
          <a:xfrm>
            <a:off x="720000" y="2032193"/>
            <a:ext cx="543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The following thresholds are used for Beginner and Pro modes:</a:t>
            </a:r>
          </a:p>
        </p:txBody>
      </p:sp>
      <p:cxnSp>
        <p:nvCxnSpPr>
          <p:cNvPr id="21" name="Google Shape;1044;p39">
            <a:extLst>
              <a:ext uri="{FF2B5EF4-FFF2-40B4-BE49-F238E27FC236}">
                <a16:creationId xmlns:a16="http://schemas.microsoft.com/office/drawing/2014/main" id="{D80688E7-53E0-EBF6-247A-E464D90E3BA3}"/>
              </a:ext>
            </a:extLst>
          </p:cNvPr>
          <p:cNvCxnSpPr>
            <a:cxnSpLocks/>
          </p:cNvCxnSpPr>
          <p:nvPr/>
        </p:nvCxnSpPr>
        <p:spPr>
          <a:xfrm>
            <a:off x="720000" y="1017725"/>
            <a:ext cx="2937600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60"/>
          <p:cNvSpPr txBox="1">
            <a:spLocks noGrp="1"/>
          </p:cNvSpPr>
          <p:nvPr>
            <p:ph type="title"/>
          </p:nvPr>
        </p:nvSpPr>
        <p:spPr>
          <a:xfrm>
            <a:off x="366249" y="1499936"/>
            <a:ext cx="6042571" cy="1636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Results and Analysis</a:t>
            </a:r>
            <a:endParaRPr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5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2;p39">
            <a:extLst>
              <a:ext uri="{FF2B5EF4-FFF2-40B4-BE49-F238E27FC236}">
                <a16:creationId xmlns:a16="http://schemas.microsoft.com/office/drawing/2014/main" id="{DFF3D18E-7A36-B2C2-CEC0-0B3BB13B4FEA}"/>
              </a:ext>
            </a:extLst>
          </p:cNvPr>
          <p:cNvSpPr txBox="1">
            <a:spLocks/>
          </p:cNvSpPr>
          <p:nvPr/>
        </p:nvSpPr>
        <p:spPr>
          <a:xfrm>
            <a:off x="1037737" y="595062"/>
            <a:ext cx="4974948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Experimental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1042F-FBA7-487D-FEAA-04AA46EA0735}"/>
              </a:ext>
            </a:extLst>
          </p:cNvPr>
          <p:cNvSpPr txBox="1"/>
          <p:nvPr/>
        </p:nvSpPr>
        <p:spPr>
          <a:xfrm>
            <a:off x="272714" y="1663809"/>
            <a:ext cx="3844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Developed a complete user interface using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Streamlit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 for video upload, squat evaluation, and feedback display.</a:t>
            </a:r>
          </a:p>
          <a:p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Tested on 23 squat videos containing ~65 squat repetitions.</a:t>
            </a:r>
          </a:p>
          <a:p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</p:txBody>
      </p:sp>
      <p:grpSp>
        <p:nvGrpSpPr>
          <p:cNvPr id="13" name="Google Shape;3507;p59">
            <a:extLst>
              <a:ext uri="{FF2B5EF4-FFF2-40B4-BE49-F238E27FC236}">
                <a16:creationId xmlns:a16="http://schemas.microsoft.com/office/drawing/2014/main" id="{981315A6-E458-32F0-1110-7BAC9EB56DAD}"/>
              </a:ext>
            </a:extLst>
          </p:cNvPr>
          <p:cNvGrpSpPr/>
          <p:nvPr/>
        </p:nvGrpSpPr>
        <p:grpSpPr>
          <a:xfrm>
            <a:off x="4010526" y="1524000"/>
            <a:ext cx="4406155" cy="3457641"/>
            <a:chOff x="4572001" y="1355552"/>
            <a:chExt cx="3844681" cy="2908934"/>
          </a:xfrm>
        </p:grpSpPr>
        <p:sp>
          <p:nvSpPr>
            <p:cNvPr id="14" name="Google Shape;3508;p59">
              <a:extLst>
                <a:ext uri="{FF2B5EF4-FFF2-40B4-BE49-F238E27FC236}">
                  <a16:creationId xmlns:a16="http://schemas.microsoft.com/office/drawing/2014/main" id="{4B154DEB-0EFA-B3C4-9F07-44E71489A8C1}"/>
                </a:ext>
              </a:extLst>
            </p:cNvPr>
            <p:cNvSpPr/>
            <p:nvPr/>
          </p:nvSpPr>
          <p:spPr>
            <a:xfrm>
              <a:off x="5836269" y="3768613"/>
              <a:ext cx="1312973" cy="4958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Google Shape;3509;p59">
              <a:extLst>
                <a:ext uri="{FF2B5EF4-FFF2-40B4-BE49-F238E27FC236}">
                  <a16:creationId xmlns:a16="http://schemas.microsoft.com/office/drawing/2014/main" id="{8662CBC4-B517-6A38-764B-E6EDC6EF720E}"/>
                </a:ext>
              </a:extLst>
            </p:cNvPr>
            <p:cNvSpPr/>
            <p:nvPr/>
          </p:nvSpPr>
          <p:spPr>
            <a:xfrm>
              <a:off x="4572001" y="1355552"/>
              <a:ext cx="3844681" cy="2432378"/>
            </a:xfrm>
            <a:prstGeom prst="roundRect">
              <a:avLst>
                <a:gd name="adj" fmla="val 3857"/>
              </a:avLst>
            </a:pr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3510;p59">
              <a:extLst>
                <a:ext uri="{FF2B5EF4-FFF2-40B4-BE49-F238E27FC236}">
                  <a16:creationId xmlns:a16="http://schemas.microsoft.com/office/drawing/2014/main" id="{5EF2CAF3-B03C-D55A-64CA-BFBAB7DE2E5C}"/>
                </a:ext>
              </a:extLst>
            </p:cNvPr>
            <p:cNvCxnSpPr/>
            <p:nvPr/>
          </p:nvCxnSpPr>
          <p:spPr>
            <a:xfrm>
              <a:off x="5850458" y="4217537"/>
              <a:ext cx="129394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85A11E2-929B-7147-DCC7-73FD43E08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3" b="9845"/>
          <a:stretch/>
        </p:blipFill>
        <p:spPr>
          <a:xfrm>
            <a:off x="4117395" y="1588169"/>
            <a:ext cx="4232521" cy="27482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2;p39">
            <a:extLst>
              <a:ext uri="{FF2B5EF4-FFF2-40B4-BE49-F238E27FC236}">
                <a16:creationId xmlns:a16="http://schemas.microsoft.com/office/drawing/2014/main" id="{DFF3D18E-7A36-B2C2-CEC0-0B3BB13B4FEA}"/>
              </a:ext>
            </a:extLst>
          </p:cNvPr>
          <p:cNvSpPr txBox="1">
            <a:spLocks/>
          </p:cNvSpPr>
          <p:nvPr/>
        </p:nvSpPr>
        <p:spPr>
          <a:xfrm>
            <a:off x="1037737" y="595062"/>
            <a:ext cx="4974948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Experimental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1042F-FBA7-487D-FEAA-04AA46EA0735}"/>
              </a:ext>
            </a:extLst>
          </p:cNvPr>
          <p:cNvSpPr txBox="1"/>
          <p:nvPr/>
        </p:nvSpPr>
        <p:spPr>
          <a:xfrm>
            <a:off x="272714" y="1663809"/>
            <a:ext cx="3844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Developed a complete user interface using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Streamlit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 for video upload, squat evaluation, and feedback display.</a:t>
            </a:r>
          </a:p>
          <a:p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Tested on 23 squat videos containing ~65 squat repetitions.</a:t>
            </a:r>
          </a:p>
          <a:p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</p:txBody>
      </p:sp>
      <p:grpSp>
        <p:nvGrpSpPr>
          <p:cNvPr id="13" name="Google Shape;3507;p59">
            <a:extLst>
              <a:ext uri="{FF2B5EF4-FFF2-40B4-BE49-F238E27FC236}">
                <a16:creationId xmlns:a16="http://schemas.microsoft.com/office/drawing/2014/main" id="{981315A6-E458-32F0-1110-7BAC9EB56DAD}"/>
              </a:ext>
            </a:extLst>
          </p:cNvPr>
          <p:cNvGrpSpPr/>
          <p:nvPr/>
        </p:nvGrpSpPr>
        <p:grpSpPr>
          <a:xfrm>
            <a:off x="4010526" y="1524000"/>
            <a:ext cx="4406155" cy="3457641"/>
            <a:chOff x="4572001" y="1355552"/>
            <a:chExt cx="3844681" cy="2908934"/>
          </a:xfrm>
        </p:grpSpPr>
        <p:sp>
          <p:nvSpPr>
            <p:cNvPr id="14" name="Google Shape;3508;p59">
              <a:extLst>
                <a:ext uri="{FF2B5EF4-FFF2-40B4-BE49-F238E27FC236}">
                  <a16:creationId xmlns:a16="http://schemas.microsoft.com/office/drawing/2014/main" id="{4B154DEB-0EFA-B3C4-9F07-44E71489A8C1}"/>
                </a:ext>
              </a:extLst>
            </p:cNvPr>
            <p:cNvSpPr/>
            <p:nvPr/>
          </p:nvSpPr>
          <p:spPr>
            <a:xfrm>
              <a:off x="5836269" y="3768613"/>
              <a:ext cx="1312973" cy="4958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Google Shape;3509;p59">
              <a:extLst>
                <a:ext uri="{FF2B5EF4-FFF2-40B4-BE49-F238E27FC236}">
                  <a16:creationId xmlns:a16="http://schemas.microsoft.com/office/drawing/2014/main" id="{8662CBC4-B517-6A38-764B-E6EDC6EF720E}"/>
                </a:ext>
              </a:extLst>
            </p:cNvPr>
            <p:cNvSpPr/>
            <p:nvPr/>
          </p:nvSpPr>
          <p:spPr>
            <a:xfrm>
              <a:off x="4572001" y="1355552"/>
              <a:ext cx="3844681" cy="2432378"/>
            </a:xfrm>
            <a:prstGeom prst="roundRect">
              <a:avLst>
                <a:gd name="adj" fmla="val 3857"/>
              </a:avLst>
            </a:pr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3510;p59">
              <a:extLst>
                <a:ext uri="{FF2B5EF4-FFF2-40B4-BE49-F238E27FC236}">
                  <a16:creationId xmlns:a16="http://schemas.microsoft.com/office/drawing/2014/main" id="{5EF2CAF3-B03C-D55A-64CA-BFBAB7DE2E5C}"/>
                </a:ext>
              </a:extLst>
            </p:cNvPr>
            <p:cNvCxnSpPr/>
            <p:nvPr/>
          </p:nvCxnSpPr>
          <p:spPr>
            <a:xfrm>
              <a:off x="5850458" y="4217537"/>
              <a:ext cx="129394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B4E3AFE-31D8-2AD8-97B3-B326A614C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2" r="351" b="81"/>
          <a:stretch/>
        </p:blipFill>
        <p:spPr>
          <a:xfrm>
            <a:off x="4077738" y="1591456"/>
            <a:ext cx="4268096" cy="27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1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Google Shape;6067;p69"/>
          <p:cNvSpPr txBox="1">
            <a:spLocks noGrp="1"/>
          </p:cNvSpPr>
          <p:nvPr>
            <p:ph type="title"/>
          </p:nvPr>
        </p:nvSpPr>
        <p:spPr>
          <a:xfrm>
            <a:off x="720000" y="1602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Experimental 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2B46E2-7FEB-F6A8-3E27-7AFC64F66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58263"/>
              </p:ext>
            </p:extLst>
          </p:nvPr>
        </p:nvGraphicFramePr>
        <p:xfrm>
          <a:off x="1037737" y="1842412"/>
          <a:ext cx="6390928" cy="3140841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39542022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7190820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658204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47408872"/>
                    </a:ext>
                  </a:extLst>
                </a:gridCol>
                <a:gridCol w="1242928">
                  <a:extLst>
                    <a:ext uri="{9D8B030D-6E8A-4147-A177-3AD203B41FA5}">
                      <a16:colId xmlns:a16="http://schemas.microsoft.com/office/drawing/2014/main" val="4187004351"/>
                    </a:ext>
                  </a:extLst>
                </a:gridCol>
              </a:tblGrid>
              <a:tr h="4264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Video #</a:t>
                      </a:r>
                      <a:endParaRPr lang="en-US" sz="1200">
                        <a:effectLst/>
                      </a:endParaRP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Total Squats</a:t>
                      </a:r>
                      <a:endParaRPr lang="en-US" sz="1200">
                        <a:effectLst/>
                      </a:endParaRP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Model Detection Result</a:t>
                      </a:r>
                      <a:endParaRPr lang="en-US" sz="1200" dirty="0">
                        <a:effectLst/>
                      </a:endParaRP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Expert Observation</a:t>
                      </a:r>
                      <a:endParaRPr lang="en-US" sz="1200" dirty="0">
                        <a:effectLst/>
                      </a:endParaRP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Match</a:t>
                      </a:r>
                      <a:endParaRPr lang="en-US" sz="1200">
                        <a:effectLst/>
                      </a:endParaRP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767597"/>
                  </a:ext>
                </a:extLst>
              </a:tr>
              <a:tr h="421818"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1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 dirty="0">
                          <a:effectLst/>
                        </a:rPr>
                        <a:t>3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 improper squats detected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Incorrect squats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895854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pPr algn="ctr"/>
                      <a:r>
                        <a:rPr lang="en-SA" sz="1200" dirty="0">
                          <a:effectLst/>
                        </a:rPr>
                        <a:t>2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 dirty="0">
                          <a:effectLst/>
                        </a:rPr>
                        <a:t>2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 reps detected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Slightly above parallel, forward lean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60108"/>
                  </a:ext>
                </a:extLst>
              </a:tr>
              <a:tr h="421818"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3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 dirty="0">
                          <a:effectLst/>
                        </a:rPr>
                        <a:t>2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 improper squats detected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Forward lean detected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696884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4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3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 clean reps detected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Proper clean form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848564"/>
                  </a:ext>
                </a:extLst>
              </a:tr>
              <a:tr h="421818"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5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5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 improper squats detected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Excessive depth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35964"/>
                  </a:ext>
                </a:extLst>
              </a:tr>
              <a:tr h="246940"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...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...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...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...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...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62931"/>
                  </a:ext>
                </a:extLst>
              </a:tr>
              <a:tr h="301439"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23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200">
                          <a:effectLst/>
                        </a:rPr>
                        <a:t>2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 correct rep detected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 clean reps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75360" marR="75360" marT="37680" marB="3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097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FF74AD-7E12-ED6E-0902-822084D84B2C}"/>
              </a:ext>
            </a:extLst>
          </p:cNvPr>
          <p:cNvSpPr txBox="1"/>
          <p:nvPr/>
        </p:nvSpPr>
        <p:spPr>
          <a:xfrm>
            <a:off x="657725" y="918347"/>
            <a:ext cx="6841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Manual evaluation performed by an expert trainer. The model correctly detected 59 out of 65 squats. Achieved 90.77% per-repetition accuracy.</a:t>
            </a:r>
          </a:p>
          <a:p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54789"/>
              </a:solidFill>
              <a:effectLst/>
              <a:uLnTx/>
              <a:uFillTx/>
              <a:latin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Google Shape;6067;p69"/>
          <p:cNvSpPr txBox="1">
            <a:spLocks noGrp="1"/>
          </p:cNvSpPr>
          <p:nvPr>
            <p:ph type="title"/>
          </p:nvPr>
        </p:nvSpPr>
        <p:spPr>
          <a:xfrm>
            <a:off x="720000" y="1602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Comparative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F74AD-7E12-ED6E-0902-822084D84B2C}"/>
              </a:ext>
            </a:extLst>
          </p:cNvPr>
          <p:cNvSpPr txBox="1"/>
          <p:nvPr/>
        </p:nvSpPr>
        <p:spPr>
          <a:xfrm>
            <a:off x="657725" y="918347"/>
            <a:ext cx="730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54789"/>
                </a:solidFill>
                <a:effectLst/>
                <a:uLnTx/>
                <a:uFillTx/>
                <a:latin typeface="Barlow Medium"/>
                <a:cs typeface="Barlow Medium"/>
                <a:sym typeface="Barlow Medium"/>
              </a:rPr>
              <a:t>The following table compares our system with Hisham et al. (2022) across key aspects.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063B11-5A4D-2A25-AC85-EFABBB63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40715"/>
              </p:ext>
            </p:extLst>
          </p:nvPr>
        </p:nvGraphicFramePr>
        <p:xfrm>
          <a:off x="311149" y="1562066"/>
          <a:ext cx="8276567" cy="3078480"/>
        </p:xfrm>
        <a:graphic>
          <a:graphicData uri="http://schemas.openxmlformats.org/drawingml/2006/table">
            <a:tbl>
              <a:tblPr/>
              <a:tblGrid>
                <a:gridCol w="2268000">
                  <a:extLst>
                    <a:ext uri="{9D8B030D-6E8A-4147-A177-3AD203B41FA5}">
                      <a16:colId xmlns:a16="http://schemas.microsoft.com/office/drawing/2014/main" val="2197349071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17804242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95722837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/>
                        <a:t>Feature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Proposed System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Hisham et al. (2022)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808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Pose Estimation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MediaPipe Pose (BlazePose)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MediaPipe Pose (BlazePose)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20897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dirty="0"/>
                        <a:t>Analysis Approach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Frame-by-frame joint angle evaluation + detailed posture fault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Rule-based abnormality detection with smoothing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964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 videos (~65 squat repetitions)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videos (1 squat per video)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3025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Viewpoint Requirement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Side view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Side view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941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Real-Time Capability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(Streamlit CPU App)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(offline analysis)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1584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/>
                        <a:t>Feedback Detail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Rich feedback (repetitions, faults, consistency)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Simple binary classification (normal/abnormal)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8379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Overall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90.77%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6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23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60"/>
          <p:cNvSpPr txBox="1">
            <a:spLocks noGrp="1"/>
          </p:cNvSpPr>
          <p:nvPr>
            <p:ph type="title"/>
          </p:nvPr>
        </p:nvSpPr>
        <p:spPr>
          <a:xfrm>
            <a:off x="366250" y="1499936"/>
            <a:ext cx="5340600" cy="1636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 and Future Work</a:t>
            </a:r>
            <a:endParaRPr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0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184673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Conclusion</a:t>
            </a:r>
            <a:endParaRPr dirty="0"/>
          </a:p>
        </p:txBody>
      </p:sp>
      <p:sp>
        <p:nvSpPr>
          <p:cNvPr id="1134" name="Google Shape;1134;p41"/>
          <p:cNvSpPr txBox="1">
            <a:spLocks noGrp="1"/>
          </p:cNvSpPr>
          <p:nvPr>
            <p:ph type="title" idx="4"/>
          </p:nvPr>
        </p:nvSpPr>
        <p:spPr>
          <a:xfrm>
            <a:off x="673768" y="1078624"/>
            <a:ext cx="6506969" cy="1269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100" dirty="0"/>
            </a:br>
            <a:r>
              <a:rPr lang="en-US" sz="1100" dirty="0"/>
              <a:t>Developed a real-time squat evaluation system based on 2D pose estimation.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Provided detailed repetition feedback and posture fault detection.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Built a user-friendly </a:t>
            </a:r>
            <a:r>
              <a:rPr lang="en-US" sz="1100" dirty="0" err="1"/>
              <a:t>Streamlit</a:t>
            </a:r>
            <a:r>
              <a:rPr lang="en-US" sz="1100" dirty="0"/>
              <a:t> web interface for easy access and real-time results.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1136" name="Google Shape;1136;p41"/>
          <p:cNvSpPr txBox="1">
            <a:spLocks noGrp="1"/>
          </p:cNvSpPr>
          <p:nvPr>
            <p:ph type="title" idx="6"/>
          </p:nvPr>
        </p:nvSpPr>
        <p:spPr>
          <a:xfrm>
            <a:off x="720000" y="3269391"/>
            <a:ext cx="6729663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Extend the system to evaluate other exercises (lunges, push-ups).</a:t>
            </a:r>
            <a:br>
              <a:rPr lang="en-US" sz="1100" dirty="0"/>
            </a:br>
            <a:br>
              <a:rPr lang="en-US" sz="1100" b="1" dirty="0"/>
            </a:br>
            <a:r>
              <a:rPr lang="en-US" sz="1100" dirty="0"/>
              <a:t>Adapt dynamic thresholds based on user characteristics.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Explore hybrid rule-based and machine learning approaches.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Deploy a lightweight mobile application for broader accessibility.</a:t>
            </a:r>
            <a:endParaRPr sz="1100" dirty="0"/>
          </a:p>
        </p:txBody>
      </p:sp>
      <p:sp>
        <p:nvSpPr>
          <p:cNvPr id="24" name="Google Shape;1133;p41">
            <a:extLst>
              <a:ext uri="{FF2B5EF4-FFF2-40B4-BE49-F238E27FC236}">
                <a16:creationId xmlns:a16="http://schemas.microsoft.com/office/drawing/2014/main" id="{B466AFF0-5F37-A921-35AD-1D01C656E343}"/>
              </a:ext>
            </a:extLst>
          </p:cNvPr>
          <p:cNvSpPr txBox="1">
            <a:spLocks/>
          </p:cNvSpPr>
          <p:nvPr/>
        </p:nvSpPr>
        <p:spPr>
          <a:xfrm>
            <a:off x="840314" y="2571750"/>
            <a:ext cx="21154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/>
              <a:t>Future Work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"/>
          <p:cNvSpPr txBox="1">
            <a:spLocks noGrp="1"/>
          </p:cNvSpPr>
          <p:nvPr>
            <p:ph type="title"/>
          </p:nvPr>
        </p:nvSpPr>
        <p:spPr>
          <a:xfrm>
            <a:off x="1622177" y="1576369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22" name="Google Shape;1022;p38"/>
          <p:cNvSpPr txBox="1">
            <a:spLocks noGrp="1"/>
          </p:cNvSpPr>
          <p:nvPr>
            <p:ph type="title" idx="2"/>
          </p:nvPr>
        </p:nvSpPr>
        <p:spPr>
          <a:xfrm>
            <a:off x="565877" y="1576369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4" name="Google Shape;1024;p38"/>
          <p:cNvSpPr txBox="1">
            <a:spLocks noGrp="1"/>
          </p:cNvSpPr>
          <p:nvPr>
            <p:ph type="title" idx="3"/>
          </p:nvPr>
        </p:nvSpPr>
        <p:spPr>
          <a:xfrm>
            <a:off x="5310277" y="1576369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1025" name="Google Shape;1025;p38"/>
          <p:cNvSpPr txBox="1">
            <a:spLocks noGrp="1"/>
          </p:cNvSpPr>
          <p:nvPr>
            <p:ph type="title" idx="4"/>
          </p:nvPr>
        </p:nvSpPr>
        <p:spPr>
          <a:xfrm>
            <a:off x="4253977" y="1576369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7" name="Google Shape;1027;p38"/>
          <p:cNvSpPr txBox="1">
            <a:spLocks noGrp="1"/>
          </p:cNvSpPr>
          <p:nvPr>
            <p:ph type="title" idx="6"/>
          </p:nvPr>
        </p:nvSpPr>
        <p:spPr>
          <a:xfrm>
            <a:off x="1622177" y="2801272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Methodology</a:t>
            </a:r>
            <a:endParaRPr dirty="0"/>
          </a:p>
        </p:txBody>
      </p:sp>
      <p:sp>
        <p:nvSpPr>
          <p:cNvPr id="1028" name="Google Shape;1028;p38"/>
          <p:cNvSpPr txBox="1">
            <a:spLocks noGrp="1"/>
          </p:cNvSpPr>
          <p:nvPr>
            <p:ph type="title" idx="7"/>
          </p:nvPr>
        </p:nvSpPr>
        <p:spPr>
          <a:xfrm>
            <a:off x="565877" y="2801272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0" name="Google Shape;1030;p38"/>
          <p:cNvSpPr txBox="1">
            <a:spLocks noGrp="1"/>
          </p:cNvSpPr>
          <p:nvPr>
            <p:ph type="title" idx="9"/>
          </p:nvPr>
        </p:nvSpPr>
        <p:spPr>
          <a:xfrm>
            <a:off x="5310276" y="2801272"/>
            <a:ext cx="320808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Results and Analysis</a:t>
            </a:r>
            <a:endParaRPr dirty="0"/>
          </a:p>
        </p:txBody>
      </p:sp>
      <p:sp>
        <p:nvSpPr>
          <p:cNvPr id="1031" name="Google Shape;1031;p38"/>
          <p:cNvSpPr txBox="1">
            <a:spLocks noGrp="1"/>
          </p:cNvSpPr>
          <p:nvPr>
            <p:ph type="title" idx="13"/>
          </p:nvPr>
        </p:nvSpPr>
        <p:spPr>
          <a:xfrm>
            <a:off x="4253977" y="2801272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33" name="Google Shape;1033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034" name="Google Shape;1034;p38"/>
          <p:cNvCxnSpPr/>
          <p:nvPr/>
        </p:nvCxnSpPr>
        <p:spPr>
          <a:xfrm>
            <a:off x="1622177" y="2108794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38"/>
          <p:cNvCxnSpPr>
            <a:cxnSpLocks/>
          </p:cNvCxnSpPr>
          <p:nvPr/>
        </p:nvCxnSpPr>
        <p:spPr>
          <a:xfrm flipV="1">
            <a:off x="5310277" y="2104069"/>
            <a:ext cx="2967448" cy="472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38"/>
          <p:cNvCxnSpPr/>
          <p:nvPr/>
        </p:nvCxnSpPr>
        <p:spPr>
          <a:xfrm>
            <a:off x="1622177" y="3343072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38"/>
          <p:cNvCxnSpPr>
            <a:cxnSpLocks/>
          </p:cNvCxnSpPr>
          <p:nvPr/>
        </p:nvCxnSpPr>
        <p:spPr>
          <a:xfrm flipV="1">
            <a:off x="5310276" y="3347722"/>
            <a:ext cx="2967449" cy="14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024;p38">
            <a:extLst>
              <a:ext uri="{FF2B5EF4-FFF2-40B4-BE49-F238E27FC236}">
                <a16:creationId xmlns:a16="http://schemas.microsoft.com/office/drawing/2014/main" id="{ECF52EA6-B22A-49B7-9DEF-8E40A40A7F57}"/>
              </a:ext>
            </a:extLst>
          </p:cNvPr>
          <p:cNvSpPr txBox="1">
            <a:spLocks/>
          </p:cNvSpPr>
          <p:nvPr/>
        </p:nvSpPr>
        <p:spPr>
          <a:xfrm>
            <a:off x="2407201" y="4063112"/>
            <a:ext cx="45939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Conclusion and Future Work</a:t>
            </a:r>
            <a:endParaRPr lang="en-US" dirty="0"/>
          </a:p>
        </p:txBody>
      </p:sp>
      <p:sp>
        <p:nvSpPr>
          <p:cNvPr id="4" name="Google Shape;1031;p38">
            <a:extLst>
              <a:ext uri="{FF2B5EF4-FFF2-40B4-BE49-F238E27FC236}">
                <a16:creationId xmlns:a16="http://schemas.microsoft.com/office/drawing/2014/main" id="{8917E073-E665-1B09-E9FD-4D7A157EFBA0}"/>
              </a:ext>
            </a:extLst>
          </p:cNvPr>
          <p:cNvSpPr txBox="1">
            <a:spLocks/>
          </p:cNvSpPr>
          <p:nvPr/>
        </p:nvSpPr>
        <p:spPr>
          <a:xfrm>
            <a:off x="1448192" y="3960475"/>
            <a:ext cx="1056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4800" b="0" i="0" u="none" strike="noStrike" cap="none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5" name="Google Shape;1037;p38">
            <a:extLst>
              <a:ext uri="{FF2B5EF4-FFF2-40B4-BE49-F238E27FC236}">
                <a16:creationId xmlns:a16="http://schemas.microsoft.com/office/drawing/2014/main" id="{213530F1-C410-E894-32BF-0CF0E220B3AA}"/>
              </a:ext>
            </a:extLst>
          </p:cNvPr>
          <p:cNvCxnSpPr>
            <a:cxnSpLocks/>
          </p:cNvCxnSpPr>
          <p:nvPr/>
        </p:nvCxnSpPr>
        <p:spPr>
          <a:xfrm>
            <a:off x="2504492" y="4685695"/>
            <a:ext cx="398454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2"/>
          <p:cNvSpPr txBox="1">
            <a:spLocks noGrp="1"/>
          </p:cNvSpPr>
          <p:nvPr>
            <p:ph type="title" idx="2"/>
          </p:nvPr>
        </p:nvSpPr>
        <p:spPr>
          <a:xfrm>
            <a:off x="904224" y="162744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1261" name="Google Shape;1261;p42"/>
          <p:cNvSpPr txBox="1">
            <a:spLocks noGrp="1"/>
          </p:cNvSpPr>
          <p:nvPr>
            <p:ph type="subTitle" idx="1"/>
          </p:nvPr>
        </p:nvSpPr>
        <p:spPr>
          <a:xfrm>
            <a:off x="1062916" y="2432010"/>
            <a:ext cx="3332621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4" name="Google Shape;1072;p40">
            <a:extLst>
              <a:ext uri="{FF2B5EF4-FFF2-40B4-BE49-F238E27FC236}">
                <a16:creationId xmlns:a16="http://schemas.microsoft.com/office/drawing/2014/main" id="{2D4077E1-8D6D-A852-D17C-69E2AE03BC66}"/>
              </a:ext>
            </a:extLst>
          </p:cNvPr>
          <p:cNvGrpSpPr/>
          <p:nvPr/>
        </p:nvGrpSpPr>
        <p:grpSpPr>
          <a:xfrm>
            <a:off x="5126444" y="1033476"/>
            <a:ext cx="2804823" cy="3606780"/>
            <a:chOff x="4845708" y="1049518"/>
            <a:chExt cx="2804823" cy="3606780"/>
          </a:xfrm>
        </p:grpSpPr>
        <p:sp>
          <p:nvSpPr>
            <p:cNvPr id="5" name="Google Shape;1073;p40">
              <a:extLst>
                <a:ext uri="{FF2B5EF4-FFF2-40B4-BE49-F238E27FC236}">
                  <a16:creationId xmlns:a16="http://schemas.microsoft.com/office/drawing/2014/main" id="{97F6C163-EE6F-9F41-EEDF-A6120A7153B2}"/>
                </a:ext>
              </a:extLst>
            </p:cNvPr>
            <p:cNvSpPr/>
            <p:nvPr/>
          </p:nvSpPr>
          <p:spPr>
            <a:xfrm>
              <a:off x="7457178" y="4122548"/>
              <a:ext cx="29551" cy="39402"/>
            </a:xfrm>
            <a:custGeom>
              <a:avLst/>
              <a:gdLst/>
              <a:ahLst/>
              <a:cxnLst/>
              <a:rect l="l" t="t" r="r" b="b"/>
              <a:pathLst>
                <a:path w="210" h="280" extrusionOk="0">
                  <a:moveTo>
                    <a:pt x="210" y="0"/>
                  </a:moveTo>
                  <a:cubicBezTo>
                    <a:pt x="140" y="100"/>
                    <a:pt x="70" y="190"/>
                    <a:pt x="1" y="280"/>
                  </a:cubicBezTo>
                  <a:cubicBezTo>
                    <a:pt x="81" y="190"/>
                    <a:pt x="140" y="100"/>
                    <a:pt x="2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4;p40">
              <a:extLst>
                <a:ext uri="{FF2B5EF4-FFF2-40B4-BE49-F238E27FC236}">
                  <a16:creationId xmlns:a16="http://schemas.microsoft.com/office/drawing/2014/main" id="{8587D422-3F42-F62C-2457-EDCF2FC19A4D}"/>
                </a:ext>
              </a:extLst>
            </p:cNvPr>
            <p:cNvSpPr/>
            <p:nvPr/>
          </p:nvSpPr>
          <p:spPr>
            <a:xfrm>
              <a:off x="6312285" y="1049518"/>
              <a:ext cx="625360" cy="677145"/>
            </a:xfrm>
            <a:custGeom>
              <a:avLst/>
              <a:gdLst/>
              <a:ahLst/>
              <a:cxnLst/>
              <a:rect l="l" t="t" r="r" b="b"/>
              <a:pathLst>
                <a:path w="4444" h="4812" extrusionOk="0">
                  <a:moveTo>
                    <a:pt x="2261" y="1"/>
                  </a:moveTo>
                  <a:cubicBezTo>
                    <a:pt x="2153" y="1"/>
                    <a:pt x="2051" y="24"/>
                    <a:pt x="1967" y="76"/>
                  </a:cubicBezTo>
                  <a:cubicBezTo>
                    <a:pt x="1757" y="216"/>
                    <a:pt x="1777" y="306"/>
                    <a:pt x="1498" y="355"/>
                  </a:cubicBezTo>
                  <a:cubicBezTo>
                    <a:pt x="1169" y="406"/>
                    <a:pt x="1069" y="395"/>
                    <a:pt x="959" y="735"/>
                  </a:cubicBezTo>
                  <a:cubicBezTo>
                    <a:pt x="849" y="1084"/>
                    <a:pt x="769" y="1054"/>
                    <a:pt x="520" y="1314"/>
                  </a:cubicBezTo>
                  <a:cubicBezTo>
                    <a:pt x="171" y="1673"/>
                    <a:pt x="450" y="1853"/>
                    <a:pt x="539" y="2212"/>
                  </a:cubicBezTo>
                  <a:cubicBezTo>
                    <a:pt x="679" y="2742"/>
                    <a:pt x="0" y="2871"/>
                    <a:pt x="450" y="3390"/>
                  </a:cubicBezTo>
                  <a:cubicBezTo>
                    <a:pt x="570" y="3530"/>
                    <a:pt x="879" y="3610"/>
                    <a:pt x="719" y="3909"/>
                  </a:cubicBezTo>
                  <a:cubicBezTo>
                    <a:pt x="500" y="4348"/>
                    <a:pt x="909" y="4618"/>
                    <a:pt x="1178" y="4668"/>
                  </a:cubicBezTo>
                  <a:cubicBezTo>
                    <a:pt x="1300" y="4693"/>
                    <a:pt x="1829" y="4812"/>
                    <a:pt x="2379" y="4812"/>
                  </a:cubicBezTo>
                  <a:cubicBezTo>
                    <a:pt x="2911" y="4812"/>
                    <a:pt x="3463" y="4701"/>
                    <a:pt x="3684" y="4288"/>
                  </a:cubicBezTo>
                  <a:cubicBezTo>
                    <a:pt x="3804" y="4069"/>
                    <a:pt x="3634" y="3909"/>
                    <a:pt x="3734" y="3760"/>
                  </a:cubicBezTo>
                  <a:cubicBezTo>
                    <a:pt x="3794" y="3660"/>
                    <a:pt x="3894" y="3610"/>
                    <a:pt x="3954" y="3530"/>
                  </a:cubicBezTo>
                  <a:cubicBezTo>
                    <a:pt x="4053" y="3410"/>
                    <a:pt x="4064" y="3241"/>
                    <a:pt x="4053" y="3101"/>
                  </a:cubicBezTo>
                  <a:cubicBezTo>
                    <a:pt x="4044" y="2961"/>
                    <a:pt x="4004" y="2831"/>
                    <a:pt x="4113" y="2731"/>
                  </a:cubicBezTo>
                  <a:cubicBezTo>
                    <a:pt x="4443" y="2452"/>
                    <a:pt x="4413" y="2092"/>
                    <a:pt x="4283" y="1933"/>
                  </a:cubicBezTo>
                  <a:cubicBezTo>
                    <a:pt x="4024" y="1633"/>
                    <a:pt x="4323" y="1493"/>
                    <a:pt x="4193" y="1184"/>
                  </a:cubicBezTo>
                  <a:cubicBezTo>
                    <a:pt x="4093" y="965"/>
                    <a:pt x="3914" y="1034"/>
                    <a:pt x="3764" y="834"/>
                  </a:cubicBezTo>
                  <a:cubicBezTo>
                    <a:pt x="3688" y="736"/>
                    <a:pt x="3461" y="462"/>
                    <a:pt x="3246" y="462"/>
                  </a:cubicBezTo>
                  <a:cubicBezTo>
                    <a:pt x="3180" y="462"/>
                    <a:pt x="3114" y="489"/>
                    <a:pt x="3055" y="555"/>
                  </a:cubicBezTo>
                  <a:cubicBezTo>
                    <a:pt x="2980" y="224"/>
                    <a:pt x="2593" y="1"/>
                    <a:pt x="2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5;p40">
              <a:extLst>
                <a:ext uri="{FF2B5EF4-FFF2-40B4-BE49-F238E27FC236}">
                  <a16:creationId xmlns:a16="http://schemas.microsoft.com/office/drawing/2014/main" id="{EBC8FC1A-61AF-F5A2-6F5C-90533ABB6269}"/>
                </a:ext>
              </a:extLst>
            </p:cNvPr>
            <p:cNvSpPr/>
            <p:nvPr/>
          </p:nvSpPr>
          <p:spPr>
            <a:xfrm>
              <a:off x="6440199" y="1127476"/>
              <a:ext cx="361088" cy="496179"/>
            </a:xfrm>
            <a:custGeom>
              <a:avLst/>
              <a:gdLst/>
              <a:ahLst/>
              <a:cxnLst/>
              <a:rect l="l" t="t" r="r" b="b"/>
              <a:pathLst>
                <a:path w="2566" h="3526" extrusionOk="0">
                  <a:moveTo>
                    <a:pt x="1278" y="1"/>
                  </a:moveTo>
                  <a:cubicBezTo>
                    <a:pt x="569" y="1"/>
                    <a:pt x="0" y="570"/>
                    <a:pt x="0" y="1279"/>
                  </a:cubicBezTo>
                  <a:lnTo>
                    <a:pt x="0" y="2247"/>
                  </a:lnTo>
                  <a:cubicBezTo>
                    <a:pt x="0" y="2956"/>
                    <a:pt x="848" y="3525"/>
                    <a:pt x="1278" y="3525"/>
                  </a:cubicBezTo>
                  <a:cubicBezTo>
                    <a:pt x="1737" y="3525"/>
                    <a:pt x="2565" y="2956"/>
                    <a:pt x="2565" y="2247"/>
                  </a:cubicBezTo>
                  <a:lnTo>
                    <a:pt x="2565" y="1279"/>
                  </a:lnTo>
                  <a:cubicBezTo>
                    <a:pt x="2565" y="570"/>
                    <a:pt x="1986" y="1"/>
                    <a:pt x="1278" y="1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6;p40">
              <a:extLst>
                <a:ext uri="{FF2B5EF4-FFF2-40B4-BE49-F238E27FC236}">
                  <a16:creationId xmlns:a16="http://schemas.microsoft.com/office/drawing/2014/main" id="{A667B091-6959-5DE6-957C-85DB5A51F73B}"/>
                </a:ext>
              </a:extLst>
            </p:cNvPr>
            <p:cNvSpPr/>
            <p:nvPr/>
          </p:nvSpPr>
          <p:spPr>
            <a:xfrm>
              <a:off x="6420499" y="1125084"/>
              <a:ext cx="296497" cy="421175"/>
            </a:xfrm>
            <a:custGeom>
              <a:avLst/>
              <a:gdLst/>
              <a:ahLst/>
              <a:cxnLst/>
              <a:rect l="l" t="t" r="r" b="b"/>
              <a:pathLst>
                <a:path w="2107" h="2993" extrusionOk="0">
                  <a:moveTo>
                    <a:pt x="1462" y="1"/>
                  </a:moveTo>
                  <a:cubicBezTo>
                    <a:pt x="1298" y="1"/>
                    <a:pt x="1133" y="23"/>
                    <a:pt x="959" y="68"/>
                  </a:cubicBezTo>
                  <a:cubicBezTo>
                    <a:pt x="0" y="308"/>
                    <a:pt x="50" y="1027"/>
                    <a:pt x="80" y="1646"/>
                  </a:cubicBezTo>
                  <a:cubicBezTo>
                    <a:pt x="90" y="1945"/>
                    <a:pt x="140" y="2185"/>
                    <a:pt x="110" y="2484"/>
                  </a:cubicBezTo>
                  <a:cubicBezTo>
                    <a:pt x="80" y="2684"/>
                    <a:pt x="140" y="2843"/>
                    <a:pt x="250" y="2993"/>
                  </a:cubicBezTo>
                  <a:cubicBezTo>
                    <a:pt x="150" y="2764"/>
                    <a:pt x="210" y="2514"/>
                    <a:pt x="369" y="2354"/>
                  </a:cubicBezTo>
                  <a:cubicBezTo>
                    <a:pt x="560" y="2145"/>
                    <a:pt x="569" y="2034"/>
                    <a:pt x="569" y="1735"/>
                  </a:cubicBezTo>
                  <a:cubicBezTo>
                    <a:pt x="569" y="1655"/>
                    <a:pt x="560" y="1546"/>
                    <a:pt x="599" y="1466"/>
                  </a:cubicBezTo>
                  <a:cubicBezTo>
                    <a:pt x="649" y="1376"/>
                    <a:pt x="749" y="1356"/>
                    <a:pt x="809" y="1276"/>
                  </a:cubicBezTo>
                  <a:cubicBezTo>
                    <a:pt x="859" y="1196"/>
                    <a:pt x="849" y="1087"/>
                    <a:pt x="899" y="996"/>
                  </a:cubicBezTo>
                  <a:cubicBezTo>
                    <a:pt x="988" y="867"/>
                    <a:pt x="1139" y="797"/>
                    <a:pt x="1278" y="797"/>
                  </a:cubicBezTo>
                  <a:cubicBezTo>
                    <a:pt x="1638" y="767"/>
                    <a:pt x="1997" y="727"/>
                    <a:pt x="2106" y="248"/>
                  </a:cubicBezTo>
                  <a:lnTo>
                    <a:pt x="1957" y="68"/>
                  </a:lnTo>
                  <a:cubicBezTo>
                    <a:pt x="1787" y="23"/>
                    <a:pt x="1625" y="1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7;p40">
              <a:extLst>
                <a:ext uri="{FF2B5EF4-FFF2-40B4-BE49-F238E27FC236}">
                  <a16:creationId xmlns:a16="http://schemas.microsoft.com/office/drawing/2014/main" id="{1646A0C5-5D37-4718-BA60-16A1DFF0D493}"/>
                </a:ext>
              </a:extLst>
            </p:cNvPr>
            <p:cNvSpPr/>
            <p:nvPr/>
          </p:nvSpPr>
          <p:spPr>
            <a:xfrm>
              <a:off x="6674638" y="1140282"/>
              <a:ext cx="175900" cy="370938"/>
            </a:xfrm>
            <a:custGeom>
              <a:avLst/>
              <a:gdLst/>
              <a:ahLst/>
              <a:cxnLst/>
              <a:rect l="l" t="t" r="r" b="b"/>
              <a:pathLst>
                <a:path w="1250" h="2636" extrusionOk="0">
                  <a:moveTo>
                    <a:pt x="331" y="0"/>
                  </a:moveTo>
                  <a:lnTo>
                    <a:pt x="331" y="0"/>
                  </a:lnTo>
                  <a:cubicBezTo>
                    <a:pt x="1" y="249"/>
                    <a:pt x="191" y="709"/>
                    <a:pt x="411" y="959"/>
                  </a:cubicBezTo>
                  <a:cubicBezTo>
                    <a:pt x="560" y="1128"/>
                    <a:pt x="640" y="1178"/>
                    <a:pt x="620" y="1418"/>
                  </a:cubicBezTo>
                  <a:cubicBezTo>
                    <a:pt x="600" y="1637"/>
                    <a:pt x="650" y="1687"/>
                    <a:pt x="780" y="1847"/>
                  </a:cubicBezTo>
                  <a:cubicBezTo>
                    <a:pt x="999" y="2117"/>
                    <a:pt x="870" y="2336"/>
                    <a:pt x="790" y="2636"/>
                  </a:cubicBezTo>
                  <a:cubicBezTo>
                    <a:pt x="950" y="2565"/>
                    <a:pt x="1089" y="2256"/>
                    <a:pt x="1159" y="2077"/>
                  </a:cubicBezTo>
                  <a:cubicBezTo>
                    <a:pt x="1249" y="1837"/>
                    <a:pt x="1249" y="1547"/>
                    <a:pt x="1199" y="1298"/>
                  </a:cubicBezTo>
                  <a:cubicBezTo>
                    <a:pt x="1139" y="968"/>
                    <a:pt x="1030" y="589"/>
                    <a:pt x="810" y="360"/>
                  </a:cubicBezTo>
                  <a:cubicBezTo>
                    <a:pt x="710" y="260"/>
                    <a:pt x="520" y="200"/>
                    <a:pt x="460" y="6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8;p40">
              <a:extLst>
                <a:ext uri="{FF2B5EF4-FFF2-40B4-BE49-F238E27FC236}">
                  <a16:creationId xmlns:a16="http://schemas.microsoft.com/office/drawing/2014/main" id="{1200FC4F-FC04-475F-6CE1-7B1A0907B798}"/>
                </a:ext>
              </a:extLst>
            </p:cNvPr>
            <p:cNvSpPr/>
            <p:nvPr/>
          </p:nvSpPr>
          <p:spPr>
            <a:xfrm>
              <a:off x="6205479" y="2544943"/>
              <a:ext cx="685729" cy="268494"/>
            </a:xfrm>
            <a:custGeom>
              <a:avLst/>
              <a:gdLst/>
              <a:ahLst/>
              <a:cxnLst/>
              <a:rect l="l" t="t" r="r" b="b"/>
              <a:pathLst>
                <a:path w="4873" h="1908" extrusionOk="0">
                  <a:moveTo>
                    <a:pt x="4832" y="1"/>
                  </a:moveTo>
                  <a:cubicBezTo>
                    <a:pt x="4224" y="530"/>
                    <a:pt x="2536" y="1159"/>
                    <a:pt x="71" y="1568"/>
                  </a:cubicBezTo>
                  <a:cubicBezTo>
                    <a:pt x="51" y="1678"/>
                    <a:pt x="21" y="1798"/>
                    <a:pt x="1" y="1907"/>
                  </a:cubicBezTo>
                  <a:cubicBezTo>
                    <a:pt x="2556" y="1488"/>
                    <a:pt x="4293" y="829"/>
                    <a:pt x="4872" y="290"/>
                  </a:cubicBezTo>
                  <a:cubicBezTo>
                    <a:pt x="4863" y="190"/>
                    <a:pt x="4852" y="90"/>
                    <a:pt x="4832" y="1"/>
                  </a:cubicBezTo>
                  <a:close/>
                </a:path>
              </a:pathLst>
            </a:custGeom>
            <a:solidFill>
              <a:srgbClr val="0E3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9;p40">
              <a:extLst>
                <a:ext uri="{FF2B5EF4-FFF2-40B4-BE49-F238E27FC236}">
                  <a16:creationId xmlns:a16="http://schemas.microsoft.com/office/drawing/2014/main" id="{519B8B46-E3D8-4AC2-348C-68BE0C4BA848}"/>
                </a:ext>
              </a:extLst>
            </p:cNvPr>
            <p:cNvSpPr/>
            <p:nvPr/>
          </p:nvSpPr>
          <p:spPr>
            <a:xfrm>
              <a:off x="6084742" y="2469095"/>
              <a:ext cx="1011495" cy="1900846"/>
            </a:xfrm>
            <a:custGeom>
              <a:avLst/>
              <a:gdLst/>
              <a:ahLst/>
              <a:cxnLst/>
              <a:rect l="l" t="t" r="r" b="b"/>
              <a:pathLst>
                <a:path w="7188" h="13508" extrusionOk="0">
                  <a:moveTo>
                    <a:pt x="1508" y="1"/>
                  </a:moveTo>
                  <a:cubicBezTo>
                    <a:pt x="1198" y="989"/>
                    <a:pt x="829" y="2357"/>
                    <a:pt x="639" y="3615"/>
                  </a:cubicBezTo>
                  <a:cubicBezTo>
                    <a:pt x="380" y="5431"/>
                    <a:pt x="330" y="7118"/>
                    <a:pt x="240" y="7628"/>
                  </a:cubicBezTo>
                  <a:cubicBezTo>
                    <a:pt x="0" y="8975"/>
                    <a:pt x="0" y="9145"/>
                    <a:pt x="190" y="10253"/>
                  </a:cubicBezTo>
                  <a:cubicBezTo>
                    <a:pt x="330" y="11042"/>
                    <a:pt x="679" y="13507"/>
                    <a:pt x="679" y="13507"/>
                  </a:cubicBezTo>
                  <a:lnTo>
                    <a:pt x="1438" y="13507"/>
                  </a:lnTo>
                  <a:cubicBezTo>
                    <a:pt x="1438" y="13507"/>
                    <a:pt x="1577" y="10563"/>
                    <a:pt x="1637" y="9544"/>
                  </a:cubicBezTo>
                  <a:cubicBezTo>
                    <a:pt x="1697" y="8536"/>
                    <a:pt x="1448" y="7648"/>
                    <a:pt x="1648" y="6889"/>
                  </a:cubicBezTo>
                  <a:cubicBezTo>
                    <a:pt x="1827" y="6160"/>
                    <a:pt x="2646" y="4423"/>
                    <a:pt x="3135" y="2446"/>
                  </a:cubicBezTo>
                  <a:cubicBezTo>
                    <a:pt x="3135" y="2446"/>
                    <a:pt x="3215" y="2486"/>
                    <a:pt x="3336" y="2486"/>
                  </a:cubicBezTo>
                  <a:cubicBezTo>
                    <a:pt x="3397" y="2486"/>
                    <a:pt x="3468" y="2476"/>
                    <a:pt x="3544" y="2446"/>
                  </a:cubicBezTo>
                  <a:cubicBezTo>
                    <a:pt x="3544" y="2446"/>
                    <a:pt x="3624" y="2826"/>
                    <a:pt x="4073" y="4892"/>
                  </a:cubicBezTo>
                  <a:cubicBezTo>
                    <a:pt x="4273" y="5771"/>
                    <a:pt x="4782" y="7078"/>
                    <a:pt x="4982" y="7857"/>
                  </a:cubicBezTo>
                  <a:cubicBezTo>
                    <a:pt x="5131" y="8436"/>
                    <a:pt x="5231" y="9534"/>
                    <a:pt x="5361" y="9953"/>
                  </a:cubicBezTo>
                  <a:cubicBezTo>
                    <a:pt x="5670" y="10932"/>
                    <a:pt x="6170" y="12229"/>
                    <a:pt x="6419" y="13507"/>
                  </a:cubicBezTo>
                  <a:lnTo>
                    <a:pt x="7188" y="13507"/>
                  </a:lnTo>
                  <a:cubicBezTo>
                    <a:pt x="7188" y="13507"/>
                    <a:pt x="7038" y="10213"/>
                    <a:pt x="6739" y="9025"/>
                  </a:cubicBezTo>
                  <a:cubicBezTo>
                    <a:pt x="6449" y="7847"/>
                    <a:pt x="6160" y="7268"/>
                    <a:pt x="6100" y="6530"/>
                  </a:cubicBezTo>
                  <a:cubicBezTo>
                    <a:pt x="6040" y="5791"/>
                    <a:pt x="5930" y="3664"/>
                    <a:pt x="5840" y="1898"/>
                  </a:cubicBezTo>
                  <a:cubicBezTo>
                    <a:pt x="5801" y="1188"/>
                    <a:pt x="5710" y="569"/>
                    <a:pt x="5610" y="41"/>
                  </a:cubicBezTo>
                  <a:cubicBezTo>
                    <a:pt x="4878" y="228"/>
                    <a:pt x="4196" y="292"/>
                    <a:pt x="3606" y="292"/>
                  </a:cubicBezTo>
                  <a:cubicBezTo>
                    <a:pt x="2346" y="292"/>
                    <a:pt x="1508" y="1"/>
                    <a:pt x="1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0;p40">
              <a:extLst>
                <a:ext uri="{FF2B5EF4-FFF2-40B4-BE49-F238E27FC236}">
                  <a16:creationId xmlns:a16="http://schemas.microsoft.com/office/drawing/2014/main" id="{99C7A7AA-F9E8-EADB-EFC6-D4081E63C12E}"/>
                </a:ext>
              </a:extLst>
            </p:cNvPr>
            <p:cNvSpPr/>
            <p:nvPr/>
          </p:nvSpPr>
          <p:spPr>
            <a:xfrm>
              <a:off x="6250509" y="2813295"/>
              <a:ext cx="274123" cy="1323331"/>
            </a:xfrm>
            <a:custGeom>
              <a:avLst/>
              <a:gdLst/>
              <a:ahLst/>
              <a:cxnLst/>
              <a:rect l="l" t="t" r="r" b="b"/>
              <a:pathLst>
                <a:path w="1948" h="9404" extrusionOk="0">
                  <a:moveTo>
                    <a:pt x="1947" y="0"/>
                  </a:moveTo>
                  <a:cubicBezTo>
                    <a:pt x="1927" y="40"/>
                    <a:pt x="1398" y="1418"/>
                    <a:pt x="869" y="2826"/>
                  </a:cubicBezTo>
                  <a:cubicBezTo>
                    <a:pt x="340" y="4263"/>
                    <a:pt x="40" y="4363"/>
                    <a:pt x="20" y="5022"/>
                  </a:cubicBezTo>
                  <a:cubicBezTo>
                    <a:pt x="0" y="5601"/>
                    <a:pt x="320" y="7158"/>
                    <a:pt x="330" y="9404"/>
                  </a:cubicBezTo>
                  <a:cubicBezTo>
                    <a:pt x="380" y="8556"/>
                    <a:pt x="419" y="7597"/>
                    <a:pt x="450" y="7098"/>
                  </a:cubicBezTo>
                  <a:cubicBezTo>
                    <a:pt x="510" y="6090"/>
                    <a:pt x="270" y="5202"/>
                    <a:pt x="459" y="4443"/>
                  </a:cubicBezTo>
                  <a:cubicBezTo>
                    <a:pt x="649" y="3714"/>
                    <a:pt x="1458" y="1977"/>
                    <a:pt x="1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1;p40">
              <a:extLst>
                <a:ext uri="{FF2B5EF4-FFF2-40B4-BE49-F238E27FC236}">
                  <a16:creationId xmlns:a16="http://schemas.microsoft.com/office/drawing/2014/main" id="{867454C7-8ABE-646F-5D26-7258F20313E8}"/>
                </a:ext>
              </a:extLst>
            </p:cNvPr>
            <p:cNvSpPr/>
            <p:nvPr/>
          </p:nvSpPr>
          <p:spPr>
            <a:xfrm>
              <a:off x="6583452" y="2814702"/>
              <a:ext cx="342935" cy="1323472"/>
            </a:xfrm>
            <a:custGeom>
              <a:avLst/>
              <a:gdLst/>
              <a:ahLst/>
              <a:cxnLst/>
              <a:rect l="l" t="t" r="r" b="b"/>
              <a:pathLst>
                <a:path w="2437" h="9405" extrusionOk="0">
                  <a:moveTo>
                    <a:pt x="0" y="1"/>
                  </a:moveTo>
                  <a:cubicBezTo>
                    <a:pt x="20" y="80"/>
                    <a:pt x="120" y="569"/>
                    <a:pt x="529" y="2436"/>
                  </a:cubicBezTo>
                  <a:cubicBezTo>
                    <a:pt x="719" y="3315"/>
                    <a:pt x="1228" y="4622"/>
                    <a:pt x="1438" y="5401"/>
                  </a:cubicBezTo>
                  <a:cubicBezTo>
                    <a:pt x="1578" y="5980"/>
                    <a:pt x="1687" y="7078"/>
                    <a:pt x="1817" y="7497"/>
                  </a:cubicBezTo>
                  <a:cubicBezTo>
                    <a:pt x="1987" y="8047"/>
                    <a:pt x="2226" y="8706"/>
                    <a:pt x="2436" y="9404"/>
                  </a:cubicBezTo>
                  <a:cubicBezTo>
                    <a:pt x="1807" y="6889"/>
                    <a:pt x="1767" y="5481"/>
                    <a:pt x="1787" y="5192"/>
                  </a:cubicBezTo>
                  <a:cubicBezTo>
                    <a:pt x="1797" y="4902"/>
                    <a:pt x="1438" y="4482"/>
                    <a:pt x="1059" y="3415"/>
                  </a:cubicBezTo>
                  <a:cubicBezTo>
                    <a:pt x="779" y="2606"/>
                    <a:pt x="50" y="19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2;p40">
              <a:extLst>
                <a:ext uri="{FF2B5EF4-FFF2-40B4-BE49-F238E27FC236}">
                  <a16:creationId xmlns:a16="http://schemas.microsoft.com/office/drawing/2014/main" id="{126C9205-68C6-ED66-0CB3-A95A9B5862FE}"/>
                </a:ext>
              </a:extLst>
            </p:cNvPr>
            <p:cNvSpPr/>
            <p:nvPr/>
          </p:nvSpPr>
          <p:spPr>
            <a:xfrm>
              <a:off x="6076299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1489" y="1"/>
                  </a:moveTo>
                  <a:cubicBezTo>
                    <a:pt x="1337" y="1"/>
                    <a:pt x="1176" y="27"/>
                    <a:pt x="1039" y="78"/>
                  </a:cubicBezTo>
                  <a:cubicBezTo>
                    <a:pt x="690" y="198"/>
                    <a:pt x="0" y="1056"/>
                    <a:pt x="0" y="1056"/>
                  </a:cubicBezTo>
                  <a:cubicBezTo>
                    <a:pt x="0" y="1056"/>
                    <a:pt x="330" y="1160"/>
                    <a:pt x="564" y="1160"/>
                  </a:cubicBezTo>
                  <a:cubicBezTo>
                    <a:pt x="590" y="1160"/>
                    <a:pt x="616" y="1159"/>
                    <a:pt x="639" y="1156"/>
                  </a:cubicBezTo>
                  <a:cubicBezTo>
                    <a:pt x="879" y="1136"/>
                    <a:pt x="2117" y="427"/>
                    <a:pt x="2007" y="198"/>
                  </a:cubicBezTo>
                  <a:cubicBezTo>
                    <a:pt x="1940" y="64"/>
                    <a:pt x="1726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3;p40">
              <a:extLst>
                <a:ext uri="{FF2B5EF4-FFF2-40B4-BE49-F238E27FC236}">
                  <a16:creationId xmlns:a16="http://schemas.microsoft.com/office/drawing/2014/main" id="{FAE59079-4435-F1D3-1710-1B24E48B4A94}"/>
                </a:ext>
              </a:extLst>
            </p:cNvPr>
            <p:cNvSpPr/>
            <p:nvPr/>
          </p:nvSpPr>
          <p:spPr>
            <a:xfrm>
              <a:off x="6035631" y="4292115"/>
              <a:ext cx="290868" cy="364183"/>
            </a:xfrm>
            <a:custGeom>
              <a:avLst/>
              <a:gdLst/>
              <a:ahLst/>
              <a:cxnLst/>
              <a:rect l="l" t="t" r="r" b="b"/>
              <a:pathLst>
                <a:path w="2067" h="2588" extrusionOk="0">
                  <a:moveTo>
                    <a:pt x="1915" y="0"/>
                  </a:moveTo>
                  <a:cubicBezTo>
                    <a:pt x="1881" y="0"/>
                    <a:pt x="1831" y="32"/>
                    <a:pt x="1817" y="73"/>
                  </a:cubicBezTo>
                  <a:cubicBezTo>
                    <a:pt x="1777" y="183"/>
                    <a:pt x="1817" y="343"/>
                    <a:pt x="1747" y="412"/>
                  </a:cubicBezTo>
                  <a:cubicBezTo>
                    <a:pt x="1697" y="457"/>
                    <a:pt x="1650" y="492"/>
                    <a:pt x="1589" y="492"/>
                  </a:cubicBezTo>
                  <a:cubicBezTo>
                    <a:pt x="1540" y="492"/>
                    <a:pt x="1483" y="470"/>
                    <a:pt x="1407" y="412"/>
                  </a:cubicBezTo>
                  <a:cubicBezTo>
                    <a:pt x="1344" y="360"/>
                    <a:pt x="1250" y="340"/>
                    <a:pt x="1154" y="340"/>
                  </a:cubicBezTo>
                  <a:cubicBezTo>
                    <a:pt x="994" y="340"/>
                    <a:pt x="830" y="396"/>
                    <a:pt x="799" y="452"/>
                  </a:cubicBezTo>
                  <a:cubicBezTo>
                    <a:pt x="739" y="532"/>
                    <a:pt x="719" y="902"/>
                    <a:pt x="649" y="1231"/>
                  </a:cubicBezTo>
                  <a:cubicBezTo>
                    <a:pt x="579" y="1561"/>
                    <a:pt x="229" y="1800"/>
                    <a:pt x="110" y="1950"/>
                  </a:cubicBezTo>
                  <a:cubicBezTo>
                    <a:pt x="0" y="2100"/>
                    <a:pt x="0" y="2309"/>
                    <a:pt x="60" y="2429"/>
                  </a:cubicBezTo>
                  <a:cubicBezTo>
                    <a:pt x="92" y="2506"/>
                    <a:pt x="377" y="2588"/>
                    <a:pt x="667" y="2588"/>
                  </a:cubicBezTo>
                  <a:cubicBezTo>
                    <a:pt x="827" y="2588"/>
                    <a:pt x="987" y="2563"/>
                    <a:pt x="1108" y="2499"/>
                  </a:cubicBezTo>
                  <a:cubicBezTo>
                    <a:pt x="1447" y="2329"/>
                    <a:pt x="1647" y="1890"/>
                    <a:pt x="1717" y="1670"/>
                  </a:cubicBezTo>
                  <a:cubicBezTo>
                    <a:pt x="1777" y="1451"/>
                    <a:pt x="1977" y="1211"/>
                    <a:pt x="2026" y="1042"/>
                  </a:cubicBezTo>
                  <a:cubicBezTo>
                    <a:pt x="2066" y="882"/>
                    <a:pt x="2037" y="752"/>
                    <a:pt x="1986" y="562"/>
                  </a:cubicBezTo>
                  <a:cubicBezTo>
                    <a:pt x="1926" y="343"/>
                    <a:pt x="1966" y="183"/>
                    <a:pt x="1946" y="23"/>
                  </a:cubicBezTo>
                  <a:cubicBezTo>
                    <a:pt x="1943" y="7"/>
                    <a:pt x="1931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4;p40">
              <a:extLst>
                <a:ext uri="{FF2B5EF4-FFF2-40B4-BE49-F238E27FC236}">
                  <a16:creationId xmlns:a16="http://schemas.microsoft.com/office/drawing/2014/main" id="{0209891A-C428-25DC-4C28-E305AE6DCBAD}"/>
                </a:ext>
              </a:extLst>
            </p:cNvPr>
            <p:cNvSpPr/>
            <p:nvPr/>
          </p:nvSpPr>
          <p:spPr>
            <a:xfrm>
              <a:off x="6038445" y="4409053"/>
              <a:ext cx="285239" cy="247245"/>
            </a:xfrm>
            <a:custGeom>
              <a:avLst/>
              <a:gdLst/>
              <a:ahLst/>
              <a:cxnLst/>
              <a:rect l="l" t="t" r="r" b="b"/>
              <a:pathLst>
                <a:path w="2027" h="1757" extrusionOk="0">
                  <a:moveTo>
                    <a:pt x="2017" y="1"/>
                  </a:moveTo>
                  <a:lnTo>
                    <a:pt x="2017" y="1"/>
                  </a:lnTo>
                  <a:cubicBezTo>
                    <a:pt x="1946" y="251"/>
                    <a:pt x="1737" y="470"/>
                    <a:pt x="1637" y="770"/>
                  </a:cubicBezTo>
                  <a:cubicBezTo>
                    <a:pt x="1557" y="979"/>
                    <a:pt x="1387" y="1298"/>
                    <a:pt x="1048" y="1468"/>
                  </a:cubicBezTo>
                  <a:cubicBezTo>
                    <a:pt x="927" y="1529"/>
                    <a:pt x="768" y="1552"/>
                    <a:pt x="610" y="1552"/>
                  </a:cubicBezTo>
                  <a:cubicBezTo>
                    <a:pt x="326" y="1552"/>
                    <a:pt x="45" y="1475"/>
                    <a:pt x="0" y="1398"/>
                  </a:cubicBezTo>
                  <a:lnTo>
                    <a:pt x="0" y="1398"/>
                  </a:lnTo>
                  <a:cubicBezTo>
                    <a:pt x="0" y="1478"/>
                    <a:pt x="10" y="1548"/>
                    <a:pt x="40" y="1598"/>
                  </a:cubicBezTo>
                  <a:cubicBezTo>
                    <a:pt x="72" y="1675"/>
                    <a:pt x="357" y="1757"/>
                    <a:pt x="647" y="1757"/>
                  </a:cubicBezTo>
                  <a:cubicBezTo>
                    <a:pt x="807" y="1757"/>
                    <a:pt x="967" y="1732"/>
                    <a:pt x="1088" y="1668"/>
                  </a:cubicBezTo>
                  <a:cubicBezTo>
                    <a:pt x="1427" y="1498"/>
                    <a:pt x="1627" y="1059"/>
                    <a:pt x="1697" y="839"/>
                  </a:cubicBezTo>
                  <a:cubicBezTo>
                    <a:pt x="1757" y="620"/>
                    <a:pt x="1957" y="380"/>
                    <a:pt x="2006" y="211"/>
                  </a:cubicBezTo>
                  <a:cubicBezTo>
                    <a:pt x="2026" y="140"/>
                    <a:pt x="2026" y="71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5;p40">
              <a:extLst>
                <a:ext uri="{FF2B5EF4-FFF2-40B4-BE49-F238E27FC236}">
                  <a16:creationId xmlns:a16="http://schemas.microsoft.com/office/drawing/2014/main" id="{1E653B66-319F-1E3E-0735-2F3BD28B48C1}"/>
                </a:ext>
              </a:extLst>
            </p:cNvPr>
            <p:cNvSpPr/>
            <p:nvPr/>
          </p:nvSpPr>
          <p:spPr>
            <a:xfrm>
              <a:off x="6899507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623" y="1"/>
                  </a:moveTo>
                  <a:cubicBezTo>
                    <a:pt x="388" y="1"/>
                    <a:pt x="177" y="64"/>
                    <a:pt x="110" y="198"/>
                  </a:cubicBezTo>
                  <a:cubicBezTo>
                    <a:pt x="0" y="427"/>
                    <a:pt x="1238" y="1136"/>
                    <a:pt x="1468" y="1156"/>
                  </a:cubicBezTo>
                  <a:cubicBezTo>
                    <a:pt x="1493" y="1159"/>
                    <a:pt x="1519" y="1160"/>
                    <a:pt x="1546" y="1160"/>
                  </a:cubicBezTo>
                  <a:cubicBezTo>
                    <a:pt x="1787" y="1160"/>
                    <a:pt x="2117" y="1056"/>
                    <a:pt x="2117" y="1056"/>
                  </a:cubicBezTo>
                  <a:cubicBezTo>
                    <a:pt x="2117" y="1056"/>
                    <a:pt x="1428" y="198"/>
                    <a:pt x="1078" y="78"/>
                  </a:cubicBezTo>
                  <a:cubicBezTo>
                    <a:pt x="938" y="27"/>
                    <a:pt x="775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6;p40">
              <a:extLst>
                <a:ext uri="{FF2B5EF4-FFF2-40B4-BE49-F238E27FC236}">
                  <a16:creationId xmlns:a16="http://schemas.microsoft.com/office/drawing/2014/main" id="{50759BB1-8ACF-E615-1989-27240BD90AD9}"/>
                </a:ext>
              </a:extLst>
            </p:cNvPr>
            <p:cNvSpPr/>
            <p:nvPr/>
          </p:nvSpPr>
          <p:spPr>
            <a:xfrm>
              <a:off x="6944397" y="4292115"/>
              <a:ext cx="292416" cy="364183"/>
            </a:xfrm>
            <a:custGeom>
              <a:avLst/>
              <a:gdLst/>
              <a:ahLst/>
              <a:cxnLst/>
              <a:rect l="l" t="t" r="r" b="b"/>
              <a:pathLst>
                <a:path w="2078" h="2588" extrusionOk="0">
                  <a:moveTo>
                    <a:pt x="158" y="0"/>
                  </a:moveTo>
                  <a:cubicBezTo>
                    <a:pt x="142" y="0"/>
                    <a:pt x="131" y="7"/>
                    <a:pt x="131" y="23"/>
                  </a:cubicBezTo>
                  <a:cubicBezTo>
                    <a:pt x="111" y="183"/>
                    <a:pt x="151" y="343"/>
                    <a:pt x="91" y="562"/>
                  </a:cubicBezTo>
                  <a:cubicBezTo>
                    <a:pt x="41" y="752"/>
                    <a:pt x="1" y="882"/>
                    <a:pt x="51" y="1042"/>
                  </a:cubicBezTo>
                  <a:cubicBezTo>
                    <a:pt x="100" y="1211"/>
                    <a:pt x="300" y="1451"/>
                    <a:pt x="360" y="1670"/>
                  </a:cubicBezTo>
                  <a:cubicBezTo>
                    <a:pt x="430" y="1890"/>
                    <a:pt x="630" y="2329"/>
                    <a:pt x="969" y="2499"/>
                  </a:cubicBezTo>
                  <a:cubicBezTo>
                    <a:pt x="1090" y="2563"/>
                    <a:pt x="1249" y="2588"/>
                    <a:pt x="1408" y="2588"/>
                  </a:cubicBezTo>
                  <a:cubicBezTo>
                    <a:pt x="1695" y="2588"/>
                    <a:pt x="1979" y="2506"/>
                    <a:pt x="2017" y="2429"/>
                  </a:cubicBezTo>
                  <a:cubicBezTo>
                    <a:pt x="2077" y="2309"/>
                    <a:pt x="2077" y="2100"/>
                    <a:pt x="1957" y="1950"/>
                  </a:cubicBezTo>
                  <a:cubicBezTo>
                    <a:pt x="1848" y="1800"/>
                    <a:pt x="1498" y="1561"/>
                    <a:pt x="1429" y="1231"/>
                  </a:cubicBezTo>
                  <a:cubicBezTo>
                    <a:pt x="1349" y="902"/>
                    <a:pt x="1338" y="532"/>
                    <a:pt x="1278" y="452"/>
                  </a:cubicBezTo>
                  <a:cubicBezTo>
                    <a:pt x="1247" y="396"/>
                    <a:pt x="1083" y="340"/>
                    <a:pt x="923" y="340"/>
                  </a:cubicBezTo>
                  <a:cubicBezTo>
                    <a:pt x="827" y="340"/>
                    <a:pt x="733" y="360"/>
                    <a:pt x="670" y="412"/>
                  </a:cubicBezTo>
                  <a:cubicBezTo>
                    <a:pt x="595" y="470"/>
                    <a:pt x="537" y="492"/>
                    <a:pt x="488" y="492"/>
                  </a:cubicBezTo>
                  <a:cubicBezTo>
                    <a:pt x="427" y="492"/>
                    <a:pt x="380" y="457"/>
                    <a:pt x="330" y="412"/>
                  </a:cubicBezTo>
                  <a:cubicBezTo>
                    <a:pt x="260" y="343"/>
                    <a:pt x="300" y="183"/>
                    <a:pt x="260" y="73"/>
                  </a:cubicBezTo>
                  <a:cubicBezTo>
                    <a:pt x="247" y="32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7;p40">
              <a:extLst>
                <a:ext uri="{FF2B5EF4-FFF2-40B4-BE49-F238E27FC236}">
                  <a16:creationId xmlns:a16="http://schemas.microsoft.com/office/drawing/2014/main" id="{206A2691-A9B8-B9DD-0575-B0E79CF22EE0}"/>
                </a:ext>
              </a:extLst>
            </p:cNvPr>
            <p:cNvSpPr/>
            <p:nvPr/>
          </p:nvSpPr>
          <p:spPr>
            <a:xfrm>
              <a:off x="6948618" y="4409053"/>
              <a:ext cx="285380" cy="247245"/>
            </a:xfrm>
            <a:custGeom>
              <a:avLst/>
              <a:gdLst/>
              <a:ahLst/>
              <a:cxnLst/>
              <a:rect l="l" t="t" r="r" b="b"/>
              <a:pathLst>
                <a:path w="2028" h="1757" extrusionOk="0">
                  <a:moveTo>
                    <a:pt x="1" y="1"/>
                  </a:moveTo>
                  <a:cubicBezTo>
                    <a:pt x="1" y="71"/>
                    <a:pt x="1" y="140"/>
                    <a:pt x="21" y="211"/>
                  </a:cubicBezTo>
                  <a:cubicBezTo>
                    <a:pt x="70" y="380"/>
                    <a:pt x="270" y="620"/>
                    <a:pt x="330" y="839"/>
                  </a:cubicBezTo>
                  <a:cubicBezTo>
                    <a:pt x="400" y="1059"/>
                    <a:pt x="600" y="1498"/>
                    <a:pt x="939" y="1668"/>
                  </a:cubicBezTo>
                  <a:cubicBezTo>
                    <a:pt x="1060" y="1732"/>
                    <a:pt x="1219" y="1757"/>
                    <a:pt x="1378" y="1757"/>
                  </a:cubicBezTo>
                  <a:cubicBezTo>
                    <a:pt x="1665" y="1757"/>
                    <a:pt x="1949" y="1675"/>
                    <a:pt x="1987" y="1598"/>
                  </a:cubicBezTo>
                  <a:cubicBezTo>
                    <a:pt x="2007" y="1548"/>
                    <a:pt x="2027" y="1478"/>
                    <a:pt x="2027" y="1398"/>
                  </a:cubicBezTo>
                  <a:lnTo>
                    <a:pt x="2027" y="1398"/>
                  </a:lnTo>
                  <a:cubicBezTo>
                    <a:pt x="1982" y="1475"/>
                    <a:pt x="1697" y="1552"/>
                    <a:pt x="1412" y="1552"/>
                  </a:cubicBezTo>
                  <a:cubicBezTo>
                    <a:pt x="1254" y="1552"/>
                    <a:pt x="1097" y="1529"/>
                    <a:pt x="979" y="1468"/>
                  </a:cubicBezTo>
                  <a:cubicBezTo>
                    <a:pt x="640" y="1298"/>
                    <a:pt x="470" y="979"/>
                    <a:pt x="390" y="770"/>
                  </a:cubicBezTo>
                  <a:cubicBezTo>
                    <a:pt x="290" y="470"/>
                    <a:pt x="81" y="2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8;p40">
              <a:extLst>
                <a:ext uri="{FF2B5EF4-FFF2-40B4-BE49-F238E27FC236}">
                  <a16:creationId xmlns:a16="http://schemas.microsoft.com/office/drawing/2014/main" id="{53C8AA59-7A73-53D9-2921-934B1B8FA6AC}"/>
                </a:ext>
              </a:extLst>
            </p:cNvPr>
            <p:cNvSpPr/>
            <p:nvPr/>
          </p:nvSpPr>
          <p:spPr>
            <a:xfrm>
              <a:off x="4845708" y="2414355"/>
              <a:ext cx="2080686" cy="427085"/>
            </a:xfrm>
            <a:custGeom>
              <a:avLst/>
              <a:gdLst/>
              <a:ahLst/>
              <a:cxnLst/>
              <a:rect l="l" t="t" r="r" b="b"/>
              <a:pathLst>
                <a:path w="14786" h="3035" extrusionOk="0">
                  <a:moveTo>
                    <a:pt x="10413" y="0"/>
                  </a:moveTo>
                  <a:cubicBezTo>
                    <a:pt x="9534" y="60"/>
                    <a:pt x="8546" y="140"/>
                    <a:pt x="7498" y="250"/>
                  </a:cubicBezTo>
                  <a:cubicBezTo>
                    <a:pt x="5691" y="419"/>
                    <a:pt x="3824" y="739"/>
                    <a:pt x="2387" y="1098"/>
                  </a:cubicBezTo>
                  <a:cubicBezTo>
                    <a:pt x="1368" y="1348"/>
                    <a:pt x="670" y="1608"/>
                    <a:pt x="310" y="1847"/>
                  </a:cubicBezTo>
                  <a:cubicBezTo>
                    <a:pt x="31" y="2037"/>
                    <a:pt x="0" y="2176"/>
                    <a:pt x="11" y="2296"/>
                  </a:cubicBezTo>
                  <a:cubicBezTo>
                    <a:pt x="20" y="2406"/>
                    <a:pt x="80" y="2506"/>
                    <a:pt x="180" y="2586"/>
                  </a:cubicBezTo>
                  <a:cubicBezTo>
                    <a:pt x="630" y="2955"/>
                    <a:pt x="2077" y="3035"/>
                    <a:pt x="3215" y="3035"/>
                  </a:cubicBezTo>
                  <a:cubicBezTo>
                    <a:pt x="4503" y="3035"/>
                    <a:pt x="6100" y="2935"/>
                    <a:pt x="7847" y="2755"/>
                  </a:cubicBezTo>
                  <a:cubicBezTo>
                    <a:pt x="11580" y="2356"/>
                    <a:pt x="14096" y="1468"/>
                    <a:pt x="14635" y="789"/>
                  </a:cubicBezTo>
                  <a:cubicBezTo>
                    <a:pt x="14735" y="659"/>
                    <a:pt x="14785" y="539"/>
                    <a:pt x="14765" y="410"/>
                  </a:cubicBezTo>
                  <a:cubicBezTo>
                    <a:pt x="14755" y="250"/>
                    <a:pt x="14626" y="140"/>
                    <a:pt x="14376" y="60"/>
                  </a:cubicBezTo>
                  <a:lnTo>
                    <a:pt x="14346" y="50"/>
                  </a:lnTo>
                  <a:lnTo>
                    <a:pt x="14406" y="390"/>
                  </a:lnTo>
                  <a:cubicBezTo>
                    <a:pt x="14396" y="410"/>
                    <a:pt x="14346" y="510"/>
                    <a:pt x="14326" y="539"/>
                  </a:cubicBezTo>
                  <a:cubicBezTo>
                    <a:pt x="13916" y="1049"/>
                    <a:pt x="11620" y="1957"/>
                    <a:pt x="7807" y="2356"/>
                  </a:cubicBezTo>
                  <a:cubicBezTo>
                    <a:pt x="5976" y="2551"/>
                    <a:pt x="4434" y="2633"/>
                    <a:pt x="3237" y="2633"/>
                  </a:cubicBezTo>
                  <a:cubicBezTo>
                    <a:pt x="1668" y="2633"/>
                    <a:pt x="691" y="2491"/>
                    <a:pt x="430" y="2276"/>
                  </a:cubicBezTo>
                  <a:lnTo>
                    <a:pt x="420" y="2267"/>
                  </a:lnTo>
                  <a:cubicBezTo>
                    <a:pt x="480" y="2196"/>
                    <a:pt x="799" y="1907"/>
                    <a:pt x="2487" y="1478"/>
                  </a:cubicBezTo>
                  <a:cubicBezTo>
                    <a:pt x="3904" y="1129"/>
                    <a:pt x="5751" y="819"/>
                    <a:pt x="7538" y="639"/>
                  </a:cubicBezTo>
                  <a:cubicBezTo>
                    <a:pt x="8536" y="539"/>
                    <a:pt x="9464" y="470"/>
                    <a:pt x="10303" y="410"/>
                  </a:cubicBezTo>
                  <a:lnTo>
                    <a:pt x="104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9;p40">
              <a:extLst>
                <a:ext uri="{FF2B5EF4-FFF2-40B4-BE49-F238E27FC236}">
                  <a16:creationId xmlns:a16="http://schemas.microsoft.com/office/drawing/2014/main" id="{0A30BA4A-D852-22A3-7FA6-D9A1DD74A5FD}"/>
                </a:ext>
              </a:extLst>
            </p:cNvPr>
            <p:cNvSpPr/>
            <p:nvPr/>
          </p:nvSpPr>
          <p:spPr>
            <a:xfrm>
              <a:off x="4889331" y="2414355"/>
              <a:ext cx="1424509" cy="260051"/>
            </a:xfrm>
            <a:custGeom>
              <a:avLst/>
              <a:gdLst/>
              <a:ahLst/>
              <a:cxnLst/>
              <a:rect l="l" t="t" r="r" b="b"/>
              <a:pathLst>
                <a:path w="10123" h="1848" extrusionOk="0">
                  <a:moveTo>
                    <a:pt x="10103" y="0"/>
                  </a:moveTo>
                  <a:cubicBezTo>
                    <a:pt x="9224" y="60"/>
                    <a:pt x="8236" y="140"/>
                    <a:pt x="7188" y="250"/>
                  </a:cubicBezTo>
                  <a:cubicBezTo>
                    <a:pt x="5381" y="419"/>
                    <a:pt x="3514" y="739"/>
                    <a:pt x="2077" y="1098"/>
                  </a:cubicBezTo>
                  <a:cubicBezTo>
                    <a:pt x="1058" y="1348"/>
                    <a:pt x="360" y="1608"/>
                    <a:pt x="0" y="1847"/>
                  </a:cubicBezTo>
                  <a:cubicBezTo>
                    <a:pt x="0" y="1847"/>
                    <a:pt x="1467" y="978"/>
                    <a:pt x="7177" y="350"/>
                  </a:cubicBezTo>
                  <a:cubicBezTo>
                    <a:pt x="8226" y="230"/>
                    <a:pt x="9204" y="210"/>
                    <a:pt x="10083" y="150"/>
                  </a:cubicBezTo>
                  <a:lnTo>
                    <a:pt x="10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0;p40">
              <a:extLst>
                <a:ext uri="{FF2B5EF4-FFF2-40B4-BE49-F238E27FC236}">
                  <a16:creationId xmlns:a16="http://schemas.microsoft.com/office/drawing/2014/main" id="{9945AB8F-D392-7DE7-9226-BE29318D40C7}"/>
                </a:ext>
              </a:extLst>
            </p:cNvPr>
            <p:cNvSpPr/>
            <p:nvPr/>
          </p:nvSpPr>
          <p:spPr>
            <a:xfrm>
              <a:off x="4904669" y="2421391"/>
              <a:ext cx="1997802" cy="382055"/>
            </a:xfrm>
            <a:custGeom>
              <a:avLst/>
              <a:gdLst/>
              <a:ahLst/>
              <a:cxnLst/>
              <a:rect l="l" t="t" r="r" b="b"/>
              <a:pathLst>
                <a:path w="14197" h="2715" extrusionOk="0">
                  <a:moveTo>
                    <a:pt x="1" y="2217"/>
                  </a:moveTo>
                  <a:cubicBezTo>
                    <a:pt x="1" y="2217"/>
                    <a:pt x="1" y="2217"/>
                    <a:pt x="1" y="2219"/>
                  </a:cubicBezTo>
                  <a:lnTo>
                    <a:pt x="1" y="2219"/>
                  </a:lnTo>
                  <a:cubicBezTo>
                    <a:pt x="1" y="2217"/>
                    <a:pt x="1" y="2217"/>
                    <a:pt x="1" y="2217"/>
                  </a:cubicBezTo>
                  <a:close/>
                  <a:moveTo>
                    <a:pt x="13917" y="0"/>
                  </a:moveTo>
                  <a:lnTo>
                    <a:pt x="13987" y="340"/>
                  </a:lnTo>
                  <a:cubicBezTo>
                    <a:pt x="13977" y="360"/>
                    <a:pt x="13927" y="460"/>
                    <a:pt x="13907" y="489"/>
                  </a:cubicBezTo>
                  <a:cubicBezTo>
                    <a:pt x="13497" y="999"/>
                    <a:pt x="11201" y="1907"/>
                    <a:pt x="7378" y="2306"/>
                  </a:cubicBezTo>
                  <a:cubicBezTo>
                    <a:pt x="5551" y="2501"/>
                    <a:pt x="4012" y="2583"/>
                    <a:pt x="2816" y="2583"/>
                  </a:cubicBezTo>
                  <a:cubicBezTo>
                    <a:pt x="1249" y="2583"/>
                    <a:pt x="272" y="2441"/>
                    <a:pt x="11" y="2226"/>
                  </a:cubicBezTo>
                  <a:cubicBezTo>
                    <a:pt x="4" y="2226"/>
                    <a:pt x="2" y="2222"/>
                    <a:pt x="1" y="2219"/>
                  </a:cubicBezTo>
                  <a:lnTo>
                    <a:pt x="1" y="2219"/>
                  </a:lnTo>
                  <a:cubicBezTo>
                    <a:pt x="7" y="2254"/>
                    <a:pt x="140" y="2715"/>
                    <a:pt x="2858" y="2715"/>
                  </a:cubicBezTo>
                  <a:cubicBezTo>
                    <a:pt x="3910" y="2715"/>
                    <a:pt x="5349" y="2646"/>
                    <a:pt x="7318" y="2456"/>
                  </a:cubicBezTo>
                  <a:cubicBezTo>
                    <a:pt x="11082" y="2097"/>
                    <a:pt x="13568" y="1168"/>
                    <a:pt x="14107" y="489"/>
                  </a:cubicBezTo>
                  <a:cubicBezTo>
                    <a:pt x="14196" y="380"/>
                    <a:pt x="14076" y="50"/>
                    <a:pt x="13957" y="10"/>
                  </a:cubicBezTo>
                  <a:lnTo>
                    <a:pt x="139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1;p40">
              <a:extLst>
                <a:ext uri="{FF2B5EF4-FFF2-40B4-BE49-F238E27FC236}">
                  <a16:creationId xmlns:a16="http://schemas.microsoft.com/office/drawing/2014/main" id="{C90FA492-41E1-149D-B72C-1203669C368B}"/>
                </a:ext>
              </a:extLst>
            </p:cNvPr>
            <p:cNvSpPr/>
            <p:nvPr/>
          </p:nvSpPr>
          <p:spPr>
            <a:xfrm>
              <a:off x="4896226" y="2484574"/>
              <a:ext cx="1229471" cy="248793"/>
            </a:xfrm>
            <a:custGeom>
              <a:avLst/>
              <a:gdLst/>
              <a:ahLst/>
              <a:cxnLst/>
              <a:rect l="l" t="t" r="r" b="b"/>
              <a:pathLst>
                <a:path w="8737" h="1768" extrusionOk="0">
                  <a:moveTo>
                    <a:pt x="8736" y="0"/>
                  </a:moveTo>
                  <a:lnTo>
                    <a:pt x="8736" y="0"/>
                  </a:lnTo>
                  <a:cubicBezTo>
                    <a:pt x="8197" y="40"/>
                    <a:pt x="7628" y="80"/>
                    <a:pt x="7039" y="130"/>
                  </a:cubicBezTo>
                  <a:cubicBezTo>
                    <a:pt x="5252" y="290"/>
                    <a:pt x="3395" y="530"/>
                    <a:pt x="1977" y="909"/>
                  </a:cubicBezTo>
                  <a:cubicBezTo>
                    <a:pt x="500" y="1308"/>
                    <a:pt x="181" y="1488"/>
                    <a:pt x="81" y="1597"/>
                  </a:cubicBezTo>
                  <a:cubicBezTo>
                    <a:pt x="31" y="1648"/>
                    <a:pt x="1" y="1737"/>
                    <a:pt x="61" y="1768"/>
                  </a:cubicBezTo>
                  <a:cubicBezTo>
                    <a:pt x="121" y="1688"/>
                    <a:pt x="450" y="1398"/>
                    <a:pt x="2128" y="979"/>
                  </a:cubicBezTo>
                  <a:cubicBezTo>
                    <a:pt x="3545" y="630"/>
                    <a:pt x="5392" y="320"/>
                    <a:pt x="7179" y="140"/>
                  </a:cubicBezTo>
                  <a:cubicBezTo>
                    <a:pt x="7718" y="91"/>
                    <a:pt x="8237" y="40"/>
                    <a:pt x="8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;p40">
              <a:extLst>
                <a:ext uri="{FF2B5EF4-FFF2-40B4-BE49-F238E27FC236}">
                  <a16:creationId xmlns:a16="http://schemas.microsoft.com/office/drawing/2014/main" id="{E59E284C-4BCF-C70A-8E5D-4B65925F3680}"/>
                </a:ext>
              </a:extLst>
            </p:cNvPr>
            <p:cNvSpPr/>
            <p:nvPr/>
          </p:nvSpPr>
          <p:spPr>
            <a:xfrm>
              <a:off x="4847115" y="2549165"/>
              <a:ext cx="2034248" cy="292275"/>
            </a:xfrm>
            <a:custGeom>
              <a:avLst/>
              <a:gdLst/>
              <a:ahLst/>
              <a:cxnLst/>
              <a:rect l="l" t="t" r="r" b="b"/>
              <a:pathLst>
                <a:path w="14456" h="2077" extrusionOk="0">
                  <a:moveTo>
                    <a:pt x="14456" y="0"/>
                  </a:moveTo>
                  <a:cubicBezTo>
                    <a:pt x="13657" y="639"/>
                    <a:pt x="11251" y="1398"/>
                    <a:pt x="7827" y="1728"/>
                  </a:cubicBezTo>
                  <a:cubicBezTo>
                    <a:pt x="6181" y="1878"/>
                    <a:pt x="4668" y="1958"/>
                    <a:pt x="3421" y="1958"/>
                  </a:cubicBezTo>
                  <a:cubicBezTo>
                    <a:pt x="3345" y="1958"/>
                    <a:pt x="3270" y="1958"/>
                    <a:pt x="3195" y="1957"/>
                  </a:cubicBezTo>
                  <a:cubicBezTo>
                    <a:pt x="2057" y="1947"/>
                    <a:pt x="609" y="1857"/>
                    <a:pt x="161" y="1488"/>
                  </a:cubicBezTo>
                  <a:cubicBezTo>
                    <a:pt x="81" y="1418"/>
                    <a:pt x="21" y="1338"/>
                    <a:pt x="1" y="1249"/>
                  </a:cubicBezTo>
                  <a:lnTo>
                    <a:pt x="1" y="1338"/>
                  </a:lnTo>
                  <a:cubicBezTo>
                    <a:pt x="10" y="1448"/>
                    <a:pt x="70" y="1548"/>
                    <a:pt x="170" y="1628"/>
                  </a:cubicBezTo>
                  <a:cubicBezTo>
                    <a:pt x="620" y="1997"/>
                    <a:pt x="2067" y="2077"/>
                    <a:pt x="3205" y="2077"/>
                  </a:cubicBezTo>
                  <a:cubicBezTo>
                    <a:pt x="4493" y="2077"/>
                    <a:pt x="6090" y="1977"/>
                    <a:pt x="7837" y="1797"/>
                  </a:cubicBezTo>
                  <a:cubicBezTo>
                    <a:pt x="11271" y="1428"/>
                    <a:pt x="13667" y="650"/>
                    <a:pt x="14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3;p40">
              <a:extLst>
                <a:ext uri="{FF2B5EF4-FFF2-40B4-BE49-F238E27FC236}">
                  <a16:creationId xmlns:a16="http://schemas.microsoft.com/office/drawing/2014/main" id="{8D3D276B-9F89-7D9E-7D8A-9030227E25E3}"/>
                </a:ext>
              </a:extLst>
            </p:cNvPr>
            <p:cNvSpPr/>
            <p:nvPr/>
          </p:nvSpPr>
          <p:spPr>
            <a:xfrm>
              <a:off x="6296947" y="1658551"/>
              <a:ext cx="599889" cy="851778"/>
            </a:xfrm>
            <a:custGeom>
              <a:avLst/>
              <a:gdLst/>
              <a:ahLst/>
              <a:cxnLst/>
              <a:rect l="l" t="t" r="r" b="b"/>
              <a:pathLst>
                <a:path w="4263" h="6053" extrusionOk="0">
                  <a:moveTo>
                    <a:pt x="878" y="0"/>
                  </a:moveTo>
                  <a:cubicBezTo>
                    <a:pt x="908" y="200"/>
                    <a:pt x="1118" y="1697"/>
                    <a:pt x="489" y="2347"/>
                  </a:cubicBezTo>
                  <a:cubicBezTo>
                    <a:pt x="539" y="2526"/>
                    <a:pt x="609" y="2766"/>
                    <a:pt x="688" y="2946"/>
                  </a:cubicBezTo>
                  <a:cubicBezTo>
                    <a:pt x="819" y="3265"/>
                    <a:pt x="748" y="3794"/>
                    <a:pt x="509" y="4343"/>
                  </a:cubicBezTo>
                  <a:cubicBezTo>
                    <a:pt x="409" y="4563"/>
                    <a:pt x="209" y="5082"/>
                    <a:pt x="0" y="5761"/>
                  </a:cubicBezTo>
                  <a:cubicBezTo>
                    <a:pt x="0" y="5761"/>
                    <a:pt x="838" y="6052"/>
                    <a:pt x="2098" y="6052"/>
                  </a:cubicBezTo>
                  <a:cubicBezTo>
                    <a:pt x="2688" y="6052"/>
                    <a:pt x="3370" y="5988"/>
                    <a:pt x="4102" y="5801"/>
                  </a:cubicBezTo>
                  <a:cubicBezTo>
                    <a:pt x="3933" y="4862"/>
                    <a:pt x="3734" y="4184"/>
                    <a:pt x="3754" y="3694"/>
                  </a:cubicBezTo>
                  <a:cubicBezTo>
                    <a:pt x="3773" y="2995"/>
                    <a:pt x="4093" y="3015"/>
                    <a:pt x="4262" y="2257"/>
                  </a:cubicBezTo>
                  <a:cubicBezTo>
                    <a:pt x="3534" y="1717"/>
                    <a:pt x="3663" y="131"/>
                    <a:pt x="3674" y="0"/>
                  </a:cubicBezTo>
                  <a:lnTo>
                    <a:pt x="3674" y="0"/>
                  </a:lnTo>
                  <a:cubicBezTo>
                    <a:pt x="3523" y="11"/>
                    <a:pt x="3364" y="11"/>
                    <a:pt x="3204" y="20"/>
                  </a:cubicBezTo>
                  <a:cubicBezTo>
                    <a:pt x="3144" y="190"/>
                    <a:pt x="2815" y="1069"/>
                    <a:pt x="2256" y="1069"/>
                  </a:cubicBezTo>
                  <a:cubicBezTo>
                    <a:pt x="1697" y="1069"/>
                    <a:pt x="1418" y="16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4;p40">
              <a:extLst>
                <a:ext uri="{FF2B5EF4-FFF2-40B4-BE49-F238E27FC236}">
                  <a16:creationId xmlns:a16="http://schemas.microsoft.com/office/drawing/2014/main" id="{CD682B5A-B38C-5524-E8CB-F31B080E8299}"/>
                </a:ext>
              </a:extLst>
            </p:cNvPr>
            <p:cNvSpPr/>
            <p:nvPr/>
          </p:nvSpPr>
          <p:spPr>
            <a:xfrm>
              <a:off x="6687443" y="1956314"/>
              <a:ext cx="209391" cy="230499"/>
            </a:xfrm>
            <a:custGeom>
              <a:avLst/>
              <a:gdLst/>
              <a:ahLst/>
              <a:cxnLst/>
              <a:rect l="l" t="t" r="r" b="b"/>
              <a:pathLst>
                <a:path w="1488" h="1638" extrusionOk="0">
                  <a:moveTo>
                    <a:pt x="1338" y="1"/>
                  </a:moveTo>
                  <a:cubicBezTo>
                    <a:pt x="1318" y="71"/>
                    <a:pt x="1298" y="151"/>
                    <a:pt x="1268" y="220"/>
                  </a:cubicBezTo>
                  <a:cubicBezTo>
                    <a:pt x="1167" y="458"/>
                    <a:pt x="573" y="788"/>
                    <a:pt x="121" y="788"/>
                  </a:cubicBezTo>
                  <a:cubicBezTo>
                    <a:pt x="79" y="788"/>
                    <a:pt x="39" y="785"/>
                    <a:pt x="0" y="779"/>
                  </a:cubicBezTo>
                  <a:lnTo>
                    <a:pt x="0" y="779"/>
                  </a:lnTo>
                  <a:cubicBezTo>
                    <a:pt x="0" y="779"/>
                    <a:pt x="908" y="1059"/>
                    <a:pt x="979" y="1638"/>
                  </a:cubicBezTo>
                  <a:lnTo>
                    <a:pt x="979" y="1578"/>
                  </a:lnTo>
                  <a:cubicBezTo>
                    <a:pt x="998" y="879"/>
                    <a:pt x="1318" y="899"/>
                    <a:pt x="1487" y="141"/>
                  </a:cubicBezTo>
                  <a:cubicBezTo>
                    <a:pt x="1467" y="131"/>
                    <a:pt x="1458" y="121"/>
                    <a:pt x="1447" y="111"/>
                  </a:cubicBezTo>
                  <a:cubicBezTo>
                    <a:pt x="1427" y="101"/>
                    <a:pt x="1418" y="91"/>
                    <a:pt x="1407" y="81"/>
                  </a:cubicBezTo>
                  <a:lnTo>
                    <a:pt x="1378" y="51"/>
                  </a:lnTo>
                  <a:lnTo>
                    <a:pt x="1358" y="31"/>
                  </a:lnTo>
                  <a:cubicBezTo>
                    <a:pt x="1347" y="21"/>
                    <a:pt x="1347" y="1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5;p40">
              <a:extLst>
                <a:ext uri="{FF2B5EF4-FFF2-40B4-BE49-F238E27FC236}">
                  <a16:creationId xmlns:a16="http://schemas.microsoft.com/office/drawing/2014/main" id="{676383F7-A92E-8D46-1716-A4895A6BDF3B}"/>
                </a:ext>
              </a:extLst>
            </p:cNvPr>
            <p:cNvSpPr/>
            <p:nvPr/>
          </p:nvSpPr>
          <p:spPr>
            <a:xfrm>
              <a:off x="6365618" y="1961942"/>
              <a:ext cx="182795" cy="219242"/>
            </a:xfrm>
            <a:custGeom>
              <a:avLst/>
              <a:gdLst/>
              <a:ahLst/>
              <a:cxnLst/>
              <a:rect l="l" t="t" r="r" b="b"/>
              <a:pathLst>
                <a:path w="1299" h="1558" extrusionOk="0">
                  <a:moveTo>
                    <a:pt x="151" y="1"/>
                  </a:moveTo>
                  <a:cubicBezTo>
                    <a:pt x="101" y="71"/>
                    <a:pt x="61" y="131"/>
                    <a:pt x="1" y="191"/>
                  </a:cubicBezTo>
                  <a:cubicBezTo>
                    <a:pt x="51" y="370"/>
                    <a:pt x="121" y="610"/>
                    <a:pt x="200" y="790"/>
                  </a:cubicBezTo>
                  <a:cubicBezTo>
                    <a:pt x="280" y="979"/>
                    <a:pt x="291" y="1249"/>
                    <a:pt x="220" y="1558"/>
                  </a:cubicBezTo>
                  <a:cubicBezTo>
                    <a:pt x="570" y="1059"/>
                    <a:pt x="1298" y="730"/>
                    <a:pt x="1299" y="730"/>
                  </a:cubicBezTo>
                  <a:lnTo>
                    <a:pt x="1299" y="730"/>
                  </a:lnTo>
                  <a:cubicBezTo>
                    <a:pt x="1298" y="730"/>
                    <a:pt x="1269" y="732"/>
                    <a:pt x="1218" y="732"/>
                  </a:cubicBezTo>
                  <a:cubicBezTo>
                    <a:pt x="1070" y="732"/>
                    <a:pt x="747" y="710"/>
                    <a:pt x="450" y="540"/>
                  </a:cubicBezTo>
                  <a:cubicBezTo>
                    <a:pt x="271" y="440"/>
                    <a:pt x="191" y="23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6;p40">
              <a:extLst>
                <a:ext uri="{FF2B5EF4-FFF2-40B4-BE49-F238E27FC236}">
                  <a16:creationId xmlns:a16="http://schemas.microsoft.com/office/drawing/2014/main" id="{DFB13021-A6A6-8A1B-5B5F-1D2945A64DEA}"/>
                </a:ext>
              </a:extLst>
            </p:cNvPr>
            <p:cNvSpPr/>
            <p:nvPr/>
          </p:nvSpPr>
          <p:spPr>
            <a:xfrm>
              <a:off x="6579230" y="2235923"/>
              <a:ext cx="295090" cy="274123"/>
            </a:xfrm>
            <a:custGeom>
              <a:avLst/>
              <a:gdLst/>
              <a:ahLst/>
              <a:cxnLst/>
              <a:rect l="l" t="t" r="r" b="b"/>
              <a:pathLst>
                <a:path w="2097" h="1948" extrusionOk="0">
                  <a:moveTo>
                    <a:pt x="1767" y="1"/>
                  </a:moveTo>
                  <a:cubicBezTo>
                    <a:pt x="1767" y="30"/>
                    <a:pt x="1797" y="879"/>
                    <a:pt x="1597" y="1279"/>
                  </a:cubicBezTo>
                  <a:cubicBezTo>
                    <a:pt x="1328" y="1818"/>
                    <a:pt x="120" y="1937"/>
                    <a:pt x="0" y="1947"/>
                  </a:cubicBezTo>
                  <a:cubicBezTo>
                    <a:pt x="39" y="1948"/>
                    <a:pt x="78" y="1948"/>
                    <a:pt x="117" y="1948"/>
                  </a:cubicBezTo>
                  <a:cubicBezTo>
                    <a:pt x="701" y="1948"/>
                    <a:pt x="1377" y="1875"/>
                    <a:pt x="2096" y="1698"/>
                  </a:cubicBezTo>
                  <a:cubicBezTo>
                    <a:pt x="1967" y="999"/>
                    <a:pt x="1827" y="440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7;p40">
              <a:extLst>
                <a:ext uri="{FF2B5EF4-FFF2-40B4-BE49-F238E27FC236}">
                  <a16:creationId xmlns:a16="http://schemas.microsoft.com/office/drawing/2014/main" id="{D0367B48-65E8-6831-515A-794DD394CEA7}"/>
                </a:ext>
              </a:extLst>
            </p:cNvPr>
            <p:cNvSpPr/>
            <p:nvPr/>
          </p:nvSpPr>
          <p:spPr>
            <a:xfrm>
              <a:off x="6296947" y="2264067"/>
              <a:ext cx="161547" cy="237535"/>
            </a:xfrm>
            <a:custGeom>
              <a:avLst/>
              <a:gdLst/>
              <a:ahLst/>
              <a:cxnLst/>
              <a:rect l="l" t="t" r="r" b="b"/>
              <a:pathLst>
                <a:path w="1148" h="168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519" y="2"/>
                    <a:pt x="518" y="6"/>
                    <a:pt x="516" y="13"/>
                  </a:cubicBezTo>
                  <a:lnTo>
                    <a:pt x="516" y="13"/>
                  </a:lnTo>
                  <a:cubicBezTo>
                    <a:pt x="518" y="8"/>
                    <a:pt x="519" y="4"/>
                    <a:pt x="519" y="0"/>
                  </a:cubicBezTo>
                  <a:close/>
                  <a:moveTo>
                    <a:pt x="516" y="13"/>
                  </a:moveTo>
                  <a:cubicBezTo>
                    <a:pt x="514" y="22"/>
                    <a:pt x="509" y="32"/>
                    <a:pt x="509" y="39"/>
                  </a:cubicBezTo>
                  <a:lnTo>
                    <a:pt x="509" y="39"/>
                  </a:lnTo>
                  <a:cubicBezTo>
                    <a:pt x="512" y="28"/>
                    <a:pt x="515" y="19"/>
                    <a:pt x="516" y="13"/>
                  </a:cubicBezTo>
                  <a:close/>
                  <a:moveTo>
                    <a:pt x="509" y="39"/>
                  </a:moveTo>
                  <a:cubicBezTo>
                    <a:pt x="508" y="40"/>
                    <a:pt x="508" y="41"/>
                    <a:pt x="508" y="42"/>
                  </a:cubicBezTo>
                  <a:lnTo>
                    <a:pt x="508" y="42"/>
                  </a:lnTo>
                  <a:cubicBezTo>
                    <a:pt x="508" y="42"/>
                    <a:pt x="508" y="41"/>
                    <a:pt x="509" y="40"/>
                  </a:cubicBezTo>
                  <a:cubicBezTo>
                    <a:pt x="509" y="40"/>
                    <a:pt x="509" y="40"/>
                    <a:pt x="509" y="39"/>
                  </a:cubicBezTo>
                  <a:close/>
                  <a:moveTo>
                    <a:pt x="508" y="42"/>
                  </a:moveTo>
                  <a:cubicBezTo>
                    <a:pt x="408" y="263"/>
                    <a:pt x="209" y="781"/>
                    <a:pt x="0" y="1458"/>
                  </a:cubicBezTo>
                  <a:cubicBezTo>
                    <a:pt x="0" y="1458"/>
                    <a:pt x="429" y="1607"/>
                    <a:pt x="1148" y="1687"/>
                  </a:cubicBezTo>
                  <a:cubicBezTo>
                    <a:pt x="918" y="1598"/>
                    <a:pt x="459" y="1418"/>
                    <a:pt x="379" y="1228"/>
                  </a:cubicBezTo>
                  <a:cubicBezTo>
                    <a:pt x="247" y="877"/>
                    <a:pt x="456" y="216"/>
                    <a:pt x="508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8;p40">
              <a:extLst>
                <a:ext uri="{FF2B5EF4-FFF2-40B4-BE49-F238E27FC236}">
                  <a16:creationId xmlns:a16="http://schemas.microsoft.com/office/drawing/2014/main" id="{36350FD5-4A1C-3D04-10BA-0101B173EA5A}"/>
                </a:ext>
              </a:extLst>
            </p:cNvPr>
            <p:cNvSpPr/>
            <p:nvPr/>
          </p:nvSpPr>
          <p:spPr>
            <a:xfrm>
              <a:off x="6489310" y="1588332"/>
              <a:ext cx="258643" cy="220649"/>
            </a:xfrm>
            <a:custGeom>
              <a:avLst/>
              <a:gdLst/>
              <a:ahLst/>
              <a:cxnLst/>
              <a:rect l="l" t="t" r="r" b="b"/>
              <a:pathLst>
                <a:path w="1838" h="1568" extrusionOk="0">
                  <a:moveTo>
                    <a:pt x="350" y="0"/>
                  </a:moveTo>
                  <a:lnTo>
                    <a:pt x="310" y="519"/>
                  </a:lnTo>
                  <a:cubicBezTo>
                    <a:pt x="210" y="510"/>
                    <a:pt x="110" y="510"/>
                    <a:pt x="0" y="499"/>
                  </a:cubicBezTo>
                  <a:lnTo>
                    <a:pt x="0" y="499"/>
                  </a:lnTo>
                  <a:cubicBezTo>
                    <a:pt x="40" y="659"/>
                    <a:pt x="330" y="1568"/>
                    <a:pt x="889" y="1568"/>
                  </a:cubicBezTo>
                  <a:cubicBezTo>
                    <a:pt x="1428" y="1568"/>
                    <a:pt x="1768" y="719"/>
                    <a:pt x="1837" y="530"/>
                  </a:cubicBezTo>
                  <a:lnTo>
                    <a:pt x="1837" y="530"/>
                  </a:lnTo>
                  <a:cubicBezTo>
                    <a:pt x="1737" y="539"/>
                    <a:pt x="1548" y="539"/>
                    <a:pt x="1548" y="539"/>
                  </a:cubicBezTo>
                  <a:lnTo>
                    <a:pt x="1518" y="0"/>
                  </a:ln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9;p40">
              <a:extLst>
                <a:ext uri="{FF2B5EF4-FFF2-40B4-BE49-F238E27FC236}">
                  <a16:creationId xmlns:a16="http://schemas.microsoft.com/office/drawing/2014/main" id="{F2BC9575-ABDF-27D5-9D34-14E2A788AEFB}"/>
                </a:ext>
              </a:extLst>
            </p:cNvPr>
            <p:cNvSpPr/>
            <p:nvPr/>
          </p:nvSpPr>
          <p:spPr>
            <a:xfrm>
              <a:off x="6535748" y="1593961"/>
              <a:ext cx="169990" cy="75989"/>
            </a:xfrm>
            <a:custGeom>
              <a:avLst/>
              <a:gdLst/>
              <a:ahLst/>
              <a:cxnLst/>
              <a:rect l="l" t="t" r="r" b="b"/>
              <a:pathLst>
                <a:path w="1208" h="540" extrusionOk="0">
                  <a:moveTo>
                    <a:pt x="20" y="0"/>
                  </a:moveTo>
                  <a:lnTo>
                    <a:pt x="0" y="310"/>
                  </a:lnTo>
                  <a:cubicBezTo>
                    <a:pt x="209" y="450"/>
                    <a:pt x="439" y="539"/>
                    <a:pt x="599" y="539"/>
                  </a:cubicBezTo>
                  <a:cubicBezTo>
                    <a:pt x="768" y="539"/>
                    <a:pt x="998" y="459"/>
                    <a:pt x="1208" y="320"/>
                  </a:cubicBezTo>
                  <a:lnTo>
                    <a:pt x="1188" y="11"/>
                  </a:lnTo>
                  <a:cubicBezTo>
                    <a:pt x="978" y="140"/>
                    <a:pt x="768" y="210"/>
                    <a:pt x="599" y="210"/>
                  </a:cubicBezTo>
                  <a:cubicBezTo>
                    <a:pt x="439" y="210"/>
                    <a:pt x="229" y="140"/>
                    <a:pt x="2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0;p40">
              <a:extLst>
                <a:ext uri="{FF2B5EF4-FFF2-40B4-BE49-F238E27FC236}">
                  <a16:creationId xmlns:a16="http://schemas.microsoft.com/office/drawing/2014/main" id="{C571703C-A327-A5BF-827A-C39DF66B7A3A}"/>
                </a:ext>
              </a:extLst>
            </p:cNvPr>
            <p:cNvSpPr/>
            <p:nvPr/>
          </p:nvSpPr>
          <p:spPr>
            <a:xfrm>
              <a:off x="7552727" y="2353987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1" y="0"/>
                  </a:moveTo>
                  <a:cubicBezTo>
                    <a:pt x="120" y="150"/>
                    <a:pt x="170" y="349"/>
                    <a:pt x="260" y="469"/>
                  </a:cubicBezTo>
                  <a:cubicBezTo>
                    <a:pt x="260" y="469"/>
                    <a:pt x="260" y="479"/>
                    <a:pt x="270" y="479"/>
                  </a:cubicBezTo>
                  <a:cubicBezTo>
                    <a:pt x="340" y="569"/>
                    <a:pt x="440" y="589"/>
                    <a:pt x="480" y="589"/>
                  </a:cubicBezTo>
                  <a:cubicBezTo>
                    <a:pt x="380" y="469"/>
                    <a:pt x="270" y="280"/>
                    <a:pt x="210" y="180"/>
                  </a:cubicBezTo>
                  <a:cubicBezTo>
                    <a:pt x="170" y="100"/>
                    <a:pt x="90" y="40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1;p40">
              <a:extLst>
                <a:ext uri="{FF2B5EF4-FFF2-40B4-BE49-F238E27FC236}">
                  <a16:creationId xmlns:a16="http://schemas.microsoft.com/office/drawing/2014/main" id="{FF0157E7-D86E-68B6-C816-BC34E44B0226}"/>
                </a:ext>
              </a:extLst>
            </p:cNvPr>
            <p:cNvSpPr/>
            <p:nvPr/>
          </p:nvSpPr>
          <p:spPr>
            <a:xfrm>
              <a:off x="7533026" y="2346810"/>
              <a:ext cx="57695" cy="74722"/>
            </a:xfrm>
            <a:custGeom>
              <a:avLst/>
              <a:gdLst/>
              <a:ahLst/>
              <a:cxnLst/>
              <a:rect l="l" t="t" r="r" b="b"/>
              <a:pathLst>
                <a:path w="410" h="531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141"/>
                    <a:pt x="150" y="311"/>
                    <a:pt x="220" y="420"/>
                  </a:cubicBezTo>
                  <a:cubicBezTo>
                    <a:pt x="279" y="498"/>
                    <a:pt x="356" y="519"/>
                    <a:pt x="405" y="530"/>
                  </a:cubicBezTo>
                  <a:lnTo>
                    <a:pt x="405" y="530"/>
                  </a:lnTo>
                  <a:cubicBezTo>
                    <a:pt x="400" y="527"/>
                    <a:pt x="400" y="520"/>
                    <a:pt x="400" y="520"/>
                  </a:cubicBezTo>
                  <a:cubicBezTo>
                    <a:pt x="310" y="400"/>
                    <a:pt x="260" y="201"/>
                    <a:pt x="141" y="51"/>
                  </a:cubicBezTo>
                  <a:cubicBezTo>
                    <a:pt x="90" y="31"/>
                    <a:pt x="50" y="11"/>
                    <a:pt x="1" y="1"/>
                  </a:cubicBezTo>
                  <a:close/>
                  <a:moveTo>
                    <a:pt x="405" y="530"/>
                  </a:moveTo>
                  <a:cubicBezTo>
                    <a:pt x="406" y="530"/>
                    <a:pt x="408" y="530"/>
                    <a:pt x="410" y="530"/>
                  </a:cubicBezTo>
                  <a:cubicBezTo>
                    <a:pt x="408" y="530"/>
                    <a:pt x="407" y="530"/>
                    <a:pt x="405" y="530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2;p40">
              <a:extLst>
                <a:ext uri="{FF2B5EF4-FFF2-40B4-BE49-F238E27FC236}">
                  <a16:creationId xmlns:a16="http://schemas.microsoft.com/office/drawing/2014/main" id="{37403C1A-6E87-3F05-4C35-F7D1075E5F85}"/>
                </a:ext>
              </a:extLst>
            </p:cNvPr>
            <p:cNvSpPr/>
            <p:nvPr/>
          </p:nvSpPr>
          <p:spPr>
            <a:xfrm>
              <a:off x="6796923" y="1661366"/>
              <a:ext cx="853608" cy="787469"/>
            </a:xfrm>
            <a:custGeom>
              <a:avLst/>
              <a:gdLst/>
              <a:ahLst/>
              <a:cxnLst/>
              <a:rect l="l" t="t" r="r" b="b"/>
              <a:pathLst>
                <a:path w="6066" h="5596" extrusionOk="0">
                  <a:moveTo>
                    <a:pt x="121" y="0"/>
                  </a:moveTo>
                  <a:cubicBezTo>
                    <a:pt x="101" y="210"/>
                    <a:pt x="1" y="1708"/>
                    <a:pt x="709" y="2237"/>
                  </a:cubicBezTo>
                  <a:cubicBezTo>
                    <a:pt x="720" y="2167"/>
                    <a:pt x="740" y="2097"/>
                    <a:pt x="749" y="2017"/>
                  </a:cubicBezTo>
                  <a:cubicBezTo>
                    <a:pt x="749" y="2017"/>
                    <a:pt x="1089" y="3884"/>
                    <a:pt x="1299" y="4153"/>
                  </a:cubicBezTo>
                  <a:cubicBezTo>
                    <a:pt x="1508" y="4423"/>
                    <a:pt x="1977" y="4623"/>
                    <a:pt x="2876" y="4623"/>
                  </a:cubicBezTo>
                  <a:cubicBezTo>
                    <a:pt x="3315" y="4623"/>
                    <a:pt x="3808" y="4600"/>
                    <a:pt x="4123" y="4600"/>
                  </a:cubicBezTo>
                  <a:cubicBezTo>
                    <a:pt x="4280" y="4600"/>
                    <a:pt x="4393" y="4606"/>
                    <a:pt x="4433" y="4623"/>
                  </a:cubicBezTo>
                  <a:cubicBezTo>
                    <a:pt x="4553" y="4683"/>
                    <a:pt x="4773" y="4982"/>
                    <a:pt x="4842" y="5122"/>
                  </a:cubicBezTo>
                  <a:cubicBezTo>
                    <a:pt x="4912" y="5262"/>
                    <a:pt x="4992" y="5391"/>
                    <a:pt x="5062" y="5401"/>
                  </a:cubicBezTo>
                  <a:cubicBezTo>
                    <a:pt x="5066" y="5403"/>
                    <a:pt x="5070" y="5403"/>
                    <a:pt x="5073" y="5403"/>
                  </a:cubicBezTo>
                  <a:cubicBezTo>
                    <a:pt x="5129" y="5403"/>
                    <a:pt x="5178" y="5276"/>
                    <a:pt x="5132" y="5202"/>
                  </a:cubicBezTo>
                  <a:cubicBezTo>
                    <a:pt x="5082" y="5122"/>
                    <a:pt x="5032" y="5052"/>
                    <a:pt x="5022" y="4932"/>
                  </a:cubicBezTo>
                  <a:lnTo>
                    <a:pt x="5022" y="4932"/>
                  </a:lnTo>
                  <a:cubicBezTo>
                    <a:pt x="5022" y="4932"/>
                    <a:pt x="5441" y="4932"/>
                    <a:pt x="5541" y="5062"/>
                  </a:cubicBezTo>
                  <a:cubicBezTo>
                    <a:pt x="5641" y="5191"/>
                    <a:pt x="5840" y="5581"/>
                    <a:pt x="5940" y="5591"/>
                  </a:cubicBezTo>
                  <a:cubicBezTo>
                    <a:pt x="5955" y="5594"/>
                    <a:pt x="5968" y="5595"/>
                    <a:pt x="5980" y="5595"/>
                  </a:cubicBezTo>
                  <a:cubicBezTo>
                    <a:pt x="6048" y="5595"/>
                    <a:pt x="6066" y="5548"/>
                    <a:pt x="6040" y="5471"/>
                  </a:cubicBezTo>
                  <a:cubicBezTo>
                    <a:pt x="6010" y="5381"/>
                    <a:pt x="5840" y="4912"/>
                    <a:pt x="5760" y="4812"/>
                  </a:cubicBezTo>
                  <a:cubicBezTo>
                    <a:pt x="5681" y="4712"/>
                    <a:pt x="5301" y="4313"/>
                    <a:pt x="5132" y="4263"/>
                  </a:cubicBezTo>
                  <a:cubicBezTo>
                    <a:pt x="4962" y="4213"/>
                    <a:pt x="4503" y="4164"/>
                    <a:pt x="4353" y="4133"/>
                  </a:cubicBezTo>
                  <a:cubicBezTo>
                    <a:pt x="4203" y="4104"/>
                    <a:pt x="3065" y="3625"/>
                    <a:pt x="2127" y="3545"/>
                  </a:cubicBezTo>
                  <a:cubicBezTo>
                    <a:pt x="2127" y="3545"/>
                    <a:pt x="1967" y="2367"/>
                    <a:pt x="1747" y="1578"/>
                  </a:cubicBezTo>
                  <a:cubicBezTo>
                    <a:pt x="1628" y="1129"/>
                    <a:pt x="1608" y="690"/>
                    <a:pt x="1418" y="400"/>
                  </a:cubicBezTo>
                  <a:cubicBezTo>
                    <a:pt x="1219" y="71"/>
                    <a:pt x="709" y="0"/>
                    <a:pt x="121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3;p40">
              <a:extLst>
                <a:ext uri="{FF2B5EF4-FFF2-40B4-BE49-F238E27FC236}">
                  <a16:creationId xmlns:a16="http://schemas.microsoft.com/office/drawing/2014/main" id="{B08E92B1-3904-B34F-A2E3-908E12FD536F}"/>
                </a:ext>
              </a:extLst>
            </p:cNvPr>
            <p:cNvSpPr/>
            <p:nvPr/>
          </p:nvSpPr>
          <p:spPr>
            <a:xfrm>
              <a:off x="6875585" y="1845427"/>
              <a:ext cx="26878" cy="130729"/>
            </a:xfrm>
            <a:custGeom>
              <a:avLst/>
              <a:gdLst/>
              <a:ahLst/>
              <a:cxnLst/>
              <a:rect l="l" t="t" r="r" b="b"/>
              <a:pathLst>
                <a:path w="191" h="929" extrusionOk="0">
                  <a:moveTo>
                    <a:pt x="21" y="1"/>
                  </a:moveTo>
                  <a:cubicBezTo>
                    <a:pt x="21" y="30"/>
                    <a:pt x="81" y="420"/>
                    <a:pt x="1" y="789"/>
                  </a:cubicBezTo>
                  <a:cubicBezTo>
                    <a:pt x="10" y="799"/>
                    <a:pt x="10" y="809"/>
                    <a:pt x="21" y="819"/>
                  </a:cubicBezTo>
                  <a:lnTo>
                    <a:pt x="41" y="839"/>
                  </a:lnTo>
                  <a:lnTo>
                    <a:pt x="70" y="869"/>
                  </a:lnTo>
                  <a:cubicBezTo>
                    <a:pt x="81" y="879"/>
                    <a:pt x="90" y="889"/>
                    <a:pt x="110" y="899"/>
                  </a:cubicBezTo>
                  <a:cubicBezTo>
                    <a:pt x="121" y="909"/>
                    <a:pt x="130" y="919"/>
                    <a:pt x="150" y="929"/>
                  </a:cubicBezTo>
                  <a:cubicBezTo>
                    <a:pt x="161" y="859"/>
                    <a:pt x="181" y="789"/>
                    <a:pt x="190" y="709"/>
                  </a:cubicBezTo>
                  <a:cubicBezTo>
                    <a:pt x="190" y="709"/>
                    <a:pt x="130" y="300"/>
                    <a:pt x="21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4;p40">
              <a:extLst>
                <a:ext uri="{FF2B5EF4-FFF2-40B4-BE49-F238E27FC236}">
                  <a16:creationId xmlns:a16="http://schemas.microsoft.com/office/drawing/2014/main" id="{2708FA49-1327-3261-452B-1EB0ABD9D731}"/>
                </a:ext>
              </a:extLst>
            </p:cNvPr>
            <p:cNvSpPr/>
            <p:nvPr/>
          </p:nvSpPr>
          <p:spPr>
            <a:xfrm>
              <a:off x="6916253" y="2019637"/>
              <a:ext cx="602844" cy="402178"/>
            </a:xfrm>
            <a:custGeom>
              <a:avLst/>
              <a:gdLst/>
              <a:ahLst/>
              <a:cxnLst/>
              <a:rect l="l" t="t" r="r" b="b"/>
              <a:pathLst>
                <a:path w="4284" h="2858" extrusionOk="0">
                  <a:moveTo>
                    <a:pt x="1" y="0"/>
                  </a:moveTo>
                  <a:cubicBezTo>
                    <a:pt x="121" y="569"/>
                    <a:pt x="320" y="1428"/>
                    <a:pt x="451" y="1607"/>
                  </a:cubicBezTo>
                  <a:cubicBezTo>
                    <a:pt x="660" y="1877"/>
                    <a:pt x="1129" y="2077"/>
                    <a:pt x="2028" y="2077"/>
                  </a:cubicBezTo>
                  <a:cubicBezTo>
                    <a:pt x="2467" y="2077"/>
                    <a:pt x="2960" y="2054"/>
                    <a:pt x="3275" y="2054"/>
                  </a:cubicBezTo>
                  <a:cubicBezTo>
                    <a:pt x="3432" y="2054"/>
                    <a:pt x="3545" y="2060"/>
                    <a:pt x="3585" y="2077"/>
                  </a:cubicBezTo>
                  <a:cubicBezTo>
                    <a:pt x="3705" y="2137"/>
                    <a:pt x="3925" y="2436"/>
                    <a:pt x="3994" y="2576"/>
                  </a:cubicBezTo>
                  <a:cubicBezTo>
                    <a:pt x="4064" y="2716"/>
                    <a:pt x="4154" y="2845"/>
                    <a:pt x="4214" y="2855"/>
                  </a:cubicBezTo>
                  <a:cubicBezTo>
                    <a:pt x="4218" y="2857"/>
                    <a:pt x="4221" y="2857"/>
                    <a:pt x="4225" y="2857"/>
                  </a:cubicBezTo>
                  <a:cubicBezTo>
                    <a:pt x="4251" y="2857"/>
                    <a:pt x="4275" y="2830"/>
                    <a:pt x="4284" y="2796"/>
                  </a:cubicBezTo>
                  <a:lnTo>
                    <a:pt x="4284" y="2796"/>
                  </a:lnTo>
                  <a:cubicBezTo>
                    <a:pt x="4270" y="2803"/>
                    <a:pt x="4256" y="2806"/>
                    <a:pt x="4243" y="2806"/>
                  </a:cubicBezTo>
                  <a:cubicBezTo>
                    <a:pt x="4144" y="2806"/>
                    <a:pt x="4068" y="2624"/>
                    <a:pt x="4024" y="2536"/>
                  </a:cubicBezTo>
                  <a:cubicBezTo>
                    <a:pt x="3974" y="2436"/>
                    <a:pt x="3834" y="2177"/>
                    <a:pt x="3754" y="2117"/>
                  </a:cubicBezTo>
                  <a:cubicBezTo>
                    <a:pt x="3665" y="2066"/>
                    <a:pt x="3635" y="1927"/>
                    <a:pt x="3635" y="1927"/>
                  </a:cubicBezTo>
                  <a:cubicBezTo>
                    <a:pt x="3635" y="1927"/>
                    <a:pt x="3585" y="1967"/>
                    <a:pt x="3485" y="1987"/>
                  </a:cubicBezTo>
                  <a:cubicBezTo>
                    <a:pt x="3461" y="1991"/>
                    <a:pt x="3437" y="1993"/>
                    <a:pt x="3403" y="1993"/>
                  </a:cubicBezTo>
                  <a:cubicBezTo>
                    <a:pt x="3298" y="1993"/>
                    <a:pt x="3099" y="1974"/>
                    <a:pt x="2517" y="1967"/>
                  </a:cubicBezTo>
                  <a:cubicBezTo>
                    <a:pt x="1758" y="1957"/>
                    <a:pt x="939" y="1757"/>
                    <a:pt x="650" y="1498"/>
                  </a:cubicBezTo>
                  <a:cubicBezTo>
                    <a:pt x="351" y="123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5;p40">
              <a:extLst>
                <a:ext uri="{FF2B5EF4-FFF2-40B4-BE49-F238E27FC236}">
                  <a16:creationId xmlns:a16="http://schemas.microsoft.com/office/drawing/2014/main" id="{BD594275-6D4C-9188-3983-98ABA6D4E39E}"/>
                </a:ext>
              </a:extLst>
            </p:cNvPr>
            <p:cNvSpPr/>
            <p:nvPr/>
          </p:nvSpPr>
          <p:spPr>
            <a:xfrm>
              <a:off x="7032909" y="2138967"/>
              <a:ext cx="63324" cy="26878"/>
            </a:xfrm>
            <a:custGeom>
              <a:avLst/>
              <a:gdLst/>
              <a:ahLst/>
              <a:cxnLst/>
              <a:rect l="l" t="t" r="r" b="b"/>
              <a:pathLst>
                <a:path w="450" h="191" extrusionOk="0">
                  <a:moveTo>
                    <a:pt x="430" y="1"/>
                  </a:moveTo>
                  <a:cubicBezTo>
                    <a:pt x="300" y="31"/>
                    <a:pt x="1" y="191"/>
                    <a:pt x="1" y="191"/>
                  </a:cubicBezTo>
                  <a:cubicBezTo>
                    <a:pt x="210" y="151"/>
                    <a:pt x="450" y="151"/>
                    <a:pt x="450" y="15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6;p40">
              <a:extLst>
                <a:ext uri="{FF2B5EF4-FFF2-40B4-BE49-F238E27FC236}">
                  <a16:creationId xmlns:a16="http://schemas.microsoft.com/office/drawing/2014/main" id="{79EFFA6A-21A2-665D-12A2-4E06942587D1}"/>
                </a:ext>
              </a:extLst>
            </p:cNvPr>
            <p:cNvSpPr/>
            <p:nvPr/>
          </p:nvSpPr>
          <p:spPr>
            <a:xfrm>
              <a:off x="5553667" y="1658551"/>
              <a:ext cx="900749" cy="805059"/>
            </a:xfrm>
            <a:custGeom>
              <a:avLst/>
              <a:gdLst/>
              <a:ahLst/>
              <a:cxnLst/>
              <a:rect l="l" t="t" r="r" b="b"/>
              <a:pathLst>
                <a:path w="6401" h="5721" extrusionOk="0">
                  <a:moveTo>
                    <a:pt x="6160" y="0"/>
                  </a:moveTo>
                  <a:cubicBezTo>
                    <a:pt x="5950" y="11"/>
                    <a:pt x="5771" y="31"/>
                    <a:pt x="5651" y="71"/>
                  </a:cubicBezTo>
                  <a:cubicBezTo>
                    <a:pt x="5142" y="240"/>
                    <a:pt x="4883" y="610"/>
                    <a:pt x="4832" y="1178"/>
                  </a:cubicBezTo>
                  <a:cubicBezTo>
                    <a:pt x="4783" y="1828"/>
                    <a:pt x="4573" y="1947"/>
                    <a:pt x="4333" y="3565"/>
                  </a:cubicBezTo>
                  <a:cubicBezTo>
                    <a:pt x="4333" y="3565"/>
                    <a:pt x="3714" y="3605"/>
                    <a:pt x="2946" y="3824"/>
                  </a:cubicBezTo>
                  <a:cubicBezTo>
                    <a:pt x="2177" y="4044"/>
                    <a:pt x="1838" y="4173"/>
                    <a:pt x="1568" y="4213"/>
                  </a:cubicBezTo>
                  <a:cubicBezTo>
                    <a:pt x="1298" y="4253"/>
                    <a:pt x="1009" y="4333"/>
                    <a:pt x="859" y="4433"/>
                  </a:cubicBezTo>
                  <a:cubicBezTo>
                    <a:pt x="700" y="4533"/>
                    <a:pt x="490" y="4703"/>
                    <a:pt x="360" y="4962"/>
                  </a:cubicBezTo>
                  <a:cubicBezTo>
                    <a:pt x="220" y="5251"/>
                    <a:pt x="1" y="5721"/>
                    <a:pt x="81" y="5721"/>
                  </a:cubicBezTo>
                  <a:cubicBezTo>
                    <a:pt x="121" y="5721"/>
                    <a:pt x="171" y="5681"/>
                    <a:pt x="220" y="5611"/>
                  </a:cubicBezTo>
                  <a:lnTo>
                    <a:pt x="240" y="5591"/>
                  </a:lnTo>
                  <a:lnTo>
                    <a:pt x="271" y="5561"/>
                  </a:lnTo>
                  <a:cubicBezTo>
                    <a:pt x="280" y="5541"/>
                    <a:pt x="280" y="5531"/>
                    <a:pt x="291" y="5521"/>
                  </a:cubicBezTo>
                  <a:cubicBezTo>
                    <a:pt x="300" y="5511"/>
                    <a:pt x="300" y="5501"/>
                    <a:pt x="311" y="5491"/>
                  </a:cubicBezTo>
                  <a:cubicBezTo>
                    <a:pt x="311" y="5491"/>
                    <a:pt x="320" y="5481"/>
                    <a:pt x="320" y="5471"/>
                  </a:cubicBezTo>
                  <a:cubicBezTo>
                    <a:pt x="380" y="5382"/>
                    <a:pt x="440" y="5282"/>
                    <a:pt x="480" y="5211"/>
                  </a:cubicBezTo>
                  <a:lnTo>
                    <a:pt x="480" y="5202"/>
                  </a:lnTo>
                  <a:cubicBezTo>
                    <a:pt x="490" y="5182"/>
                    <a:pt x="510" y="5162"/>
                    <a:pt x="520" y="5142"/>
                  </a:cubicBezTo>
                  <a:lnTo>
                    <a:pt x="550" y="5112"/>
                  </a:lnTo>
                  <a:cubicBezTo>
                    <a:pt x="560" y="5112"/>
                    <a:pt x="560" y="5102"/>
                    <a:pt x="570" y="5102"/>
                  </a:cubicBezTo>
                  <a:cubicBezTo>
                    <a:pt x="610" y="5072"/>
                    <a:pt x="650" y="5042"/>
                    <a:pt x="700" y="5022"/>
                  </a:cubicBezTo>
                  <a:cubicBezTo>
                    <a:pt x="720" y="5012"/>
                    <a:pt x="750" y="5002"/>
                    <a:pt x="770" y="4992"/>
                  </a:cubicBezTo>
                  <a:cubicBezTo>
                    <a:pt x="779" y="4992"/>
                    <a:pt x="790" y="4982"/>
                    <a:pt x="799" y="4982"/>
                  </a:cubicBezTo>
                  <a:cubicBezTo>
                    <a:pt x="810" y="4982"/>
                    <a:pt x="819" y="4982"/>
                    <a:pt x="830" y="4972"/>
                  </a:cubicBezTo>
                  <a:cubicBezTo>
                    <a:pt x="872" y="4965"/>
                    <a:pt x="909" y="4958"/>
                    <a:pt x="945" y="4958"/>
                  </a:cubicBezTo>
                  <a:cubicBezTo>
                    <a:pt x="960" y="4958"/>
                    <a:pt x="975" y="4959"/>
                    <a:pt x="989" y="4962"/>
                  </a:cubicBezTo>
                  <a:cubicBezTo>
                    <a:pt x="1159" y="4962"/>
                    <a:pt x="1089" y="5142"/>
                    <a:pt x="1039" y="5211"/>
                  </a:cubicBezTo>
                  <a:cubicBezTo>
                    <a:pt x="989" y="5282"/>
                    <a:pt x="999" y="5461"/>
                    <a:pt x="1029" y="5491"/>
                  </a:cubicBezTo>
                  <a:cubicBezTo>
                    <a:pt x="1030" y="5491"/>
                    <a:pt x="1032" y="5492"/>
                    <a:pt x="1033" y="5492"/>
                  </a:cubicBezTo>
                  <a:cubicBezTo>
                    <a:pt x="1081" y="5492"/>
                    <a:pt x="1301" y="5139"/>
                    <a:pt x="1378" y="5012"/>
                  </a:cubicBezTo>
                  <a:cubicBezTo>
                    <a:pt x="1529" y="4752"/>
                    <a:pt x="1688" y="4672"/>
                    <a:pt x="1897" y="4643"/>
                  </a:cubicBezTo>
                  <a:cubicBezTo>
                    <a:pt x="1926" y="4639"/>
                    <a:pt x="1971" y="4637"/>
                    <a:pt x="2029" y="4637"/>
                  </a:cubicBezTo>
                  <a:cubicBezTo>
                    <a:pt x="2346" y="4637"/>
                    <a:pt x="3053" y="4688"/>
                    <a:pt x="3550" y="4688"/>
                  </a:cubicBezTo>
                  <a:cubicBezTo>
                    <a:pt x="3640" y="4688"/>
                    <a:pt x="3722" y="4687"/>
                    <a:pt x="3794" y="4683"/>
                  </a:cubicBezTo>
                  <a:cubicBezTo>
                    <a:pt x="4333" y="4652"/>
                    <a:pt x="5012" y="4423"/>
                    <a:pt x="5182" y="4113"/>
                  </a:cubicBezTo>
                  <a:cubicBezTo>
                    <a:pt x="5351" y="3794"/>
                    <a:pt x="5601" y="3085"/>
                    <a:pt x="5721" y="2127"/>
                  </a:cubicBezTo>
                  <a:cubicBezTo>
                    <a:pt x="5721" y="2127"/>
                    <a:pt x="5741" y="2217"/>
                    <a:pt x="5771" y="2347"/>
                  </a:cubicBezTo>
                  <a:cubicBezTo>
                    <a:pt x="6400" y="1697"/>
                    <a:pt x="6190" y="200"/>
                    <a:pt x="6160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7;p40">
              <a:extLst>
                <a:ext uri="{FF2B5EF4-FFF2-40B4-BE49-F238E27FC236}">
                  <a16:creationId xmlns:a16="http://schemas.microsoft.com/office/drawing/2014/main" id="{F7FAB93A-17BD-D44E-5512-F080867432D7}"/>
                </a:ext>
              </a:extLst>
            </p:cNvPr>
            <p:cNvSpPr/>
            <p:nvPr/>
          </p:nvSpPr>
          <p:spPr>
            <a:xfrm>
              <a:off x="6358723" y="1863580"/>
              <a:ext cx="28144" cy="125241"/>
            </a:xfrm>
            <a:custGeom>
              <a:avLst/>
              <a:gdLst/>
              <a:ahLst/>
              <a:cxnLst/>
              <a:rect l="l" t="t" r="r" b="b"/>
              <a:pathLst>
                <a:path w="200" h="890" extrusionOk="0">
                  <a:moveTo>
                    <a:pt x="170" y="1"/>
                  </a:moveTo>
                  <a:lnTo>
                    <a:pt x="170" y="1"/>
                  </a:lnTo>
                  <a:cubicBezTo>
                    <a:pt x="100" y="291"/>
                    <a:pt x="0" y="670"/>
                    <a:pt x="0" y="670"/>
                  </a:cubicBezTo>
                  <a:cubicBezTo>
                    <a:pt x="0" y="670"/>
                    <a:pt x="20" y="760"/>
                    <a:pt x="50" y="890"/>
                  </a:cubicBezTo>
                  <a:cubicBezTo>
                    <a:pt x="110" y="830"/>
                    <a:pt x="150" y="770"/>
                    <a:pt x="200" y="700"/>
                  </a:cubicBezTo>
                  <a:cubicBezTo>
                    <a:pt x="130" y="360"/>
                    <a:pt x="170" y="1"/>
                    <a:pt x="17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8;p40">
              <a:extLst>
                <a:ext uri="{FF2B5EF4-FFF2-40B4-BE49-F238E27FC236}">
                  <a16:creationId xmlns:a16="http://schemas.microsoft.com/office/drawing/2014/main" id="{6759F7BF-CCF7-E344-DE31-0A4016D27E31}"/>
                </a:ext>
              </a:extLst>
            </p:cNvPr>
            <p:cNvSpPr/>
            <p:nvPr/>
          </p:nvSpPr>
          <p:spPr>
            <a:xfrm>
              <a:off x="5695653" y="2044967"/>
              <a:ext cx="649141" cy="386417"/>
            </a:xfrm>
            <a:custGeom>
              <a:avLst/>
              <a:gdLst/>
              <a:ahLst/>
              <a:cxnLst/>
              <a:rect l="l" t="t" r="r" b="b"/>
              <a:pathLst>
                <a:path w="4613" h="2746" extrusionOk="0">
                  <a:moveTo>
                    <a:pt x="4612" y="0"/>
                  </a:moveTo>
                  <a:cubicBezTo>
                    <a:pt x="4582" y="80"/>
                    <a:pt x="4163" y="1287"/>
                    <a:pt x="3694" y="1517"/>
                  </a:cubicBezTo>
                  <a:cubicBezTo>
                    <a:pt x="3195" y="1758"/>
                    <a:pt x="1583" y="1818"/>
                    <a:pt x="1125" y="1818"/>
                  </a:cubicBezTo>
                  <a:cubicBezTo>
                    <a:pt x="1089" y="1818"/>
                    <a:pt x="1059" y="1818"/>
                    <a:pt x="1039" y="1817"/>
                  </a:cubicBezTo>
                  <a:cubicBezTo>
                    <a:pt x="769" y="1797"/>
                    <a:pt x="699" y="1757"/>
                    <a:pt x="699" y="1757"/>
                  </a:cubicBezTo>
                  <a:cubicBezTo>
                    <a:pt x="699" y="1757"/>
                    <a:pt x="679" y="1857"/>
                    <a:pt x="539" y="1937"/>
                  </a:cubicBezTo>
                  <a:cubicBezTo>
                    <a:pt x="409" y="2026"/>
                    <a:pt x="309" y="2226"/>
                    <a:pt x="210" y="2406"/>
                  </a:cubicBezTo>
                  <a:cubicBezTo>
                    <a:pt x="119" y="2551"/>
                    <a:pt x="70" y="2679"/>
                    <a:pt x="17" y="2679"/>
                  </a:cubicBezTo>
                  <a:cubicBezTo>
                    <a:pt x="11" y="2679"/>
                    <a:pt x="6" y="2678"/>
                    <a:pt x="0" y="2675"/>
                  </a:cubicBezTo>
                  <a:lnTo>
                    <a:pt x="0" y="2675"/>
                  </a:lnTo>
                  <a:cubicBezTo>
                    <a:pt x="0" y="2705"/>
                    <a:pt x="10" y="2735"/>
                    <a:pt x="20" y="2745"/>
                  </a:cubicBezTo>
                  <a:cubicBezTo>
                    <a:pt x="21" y="2745"/>
                    <a:pt x="23" y="2746"/>
                    <a:pt x="24" y="2746"/>
                  </a:cubicBezTo>
                  <a:cubicBezTo>
                    <a:pt x="72" y="2746"/>
                    <a:pt x="292" y="2393"/>
                    <a:pt x="369" y="2266"/>
                  </a:cubicBezTo>
                  <a:cubicBezTo>
                    <a:pt x="520" y="2006"/>
                    <a:pt x="679" y="1926"/>
                    <a:pt x="888" y="1897"/>
                  </a:cubicBezTo>
                  <a:cubicBezTo>
                    <a:pt x="917" y="1893"/>
                    <a:pt x="962" y="1891"/>
                    <a:pt x="1020" y="1891"/>
                  </a:cubicBezTo>
                  <a:cubicBezTo>
                    <a:pt x="1337" y="1891"/>
                    <a:pt x="2044" y="1942"/>
                    <a:pt x="2541" y="1942"/>
                  </a:cubicBezTo>
                  <a:cubicBezTo>
                    <a:pt x="2631" y="1942"/>
                    <a:pt x="2713" y="1941"/>
                    <a:pt x="2785" y="1937"/>
                  </a:cubicBezTo>
                  <a:cubicBezTo>
                    <a:pt x="3324" y="1906"/>
                    <a:pt x="4003" y="1677"/>
                    <a:pt x="4173" y="1367"/>
                  </a:cubicBezTo>
                  <a:cubicBezTo>
                    <a:pt x="4303" y="1128"/>
                    <a:pt x="4482" y="649"/>
                    <a:pt x="4612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9;p40">
              <a:extLst>
                <a:ext uri="{FF2B5EF4-FFF2-40B4-BE49-F238E27FC236}">
                  <a16:creationId xmlns:a16="http://schemas.microsoft.com/office/drawing/2014/main" id="{26ED7677-F14D-2605-0B9A-C71E8FAB1CD8}"/>
                </a:ext>
              </a:extLst>
            </p:cNvPr>
            <p:cNvSpPr/>
            <p:nvPr/>
          </p:nvSpPr>
          <p:spPr>
            <a:xfrm>
              <a:off x="6163404" y="2137560"/>
              <a:ext cx="63324" cy="25470"/>
            </a:xfrm>
            <a:custGeom>
              <a:avLst/>
              <a:gdLst/>
              <a:ahLst/>
              <a:cxnLst/>
              <a:rect l="l" t="t" r="r" b="b"/>
              <a:pathLst>
                <a:path w="450" h="181" extrusionOk="0">
                  <a:moveTo>
                    <a:pt x="20" y="1"/>
                  </a:moveTo>
                  <a:lnTo>
                    <a:pt x="0" y="161"/>
                  </a:lnTo>
                  <a:cubicBezTo>
                    <a:pt x="0" y="161"/>
                    <a:pt x="51" y="152"/>
                    <a:pt x="143" y="152"/>
                  </a:cubicBezTo>
                  <a:cubicBezTo>
                    <a:pt x="219" y="152"/>
                    <a:pt x="323" y="158"/>
                    <a:pt x="450" y="181"/>
                  </a:cubicBezTo>
                  <a:cubicBezTo>
                    <a:pt x="450" y="181"/>
                    <a:pt x="270" y="50"/>
                    <a:pt x="2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0;p40">
              <a:extLst>
                <a:ext uri="{FF2B5EF4-FFF2-40B4-BE49-F238E27FC236}">
                  <a16:creationId xmlns:a16="http://schemas.microsoft.com/office/drawing/2014/main" id="{C6FFCDF1-8D42-86ED-FE96-A4FC805BDEA9}"/>
                </a:ext>
              </a:extLst>
            </p:cNvPr>
            <p:cNvSpPr/>
            <p:nvPr/>
          </p:nvSpPr>
          <p:spPr>
            <a:xfrm>
              <a:off x="5584625" y="2365244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480" y="0"/>
                  </a:moveTo>
                  <a:lnTo>
                    <a:pt x="480" y="0"/>
                  </a:lnTo>
                  <a:cubicBezTo>
                    <a:pt x="390" y="40"/>
                    <a:pt x="310" y="100"/>
                    <a:pt x="260" y="180"/>
                  </a:cubicBezTo>
                  <a:cubicBezTo>
                    <a:pt x="210" y="280"/>
                    <a:pt x="100" y="469"/>
                    <a:pt x="0" y="589"/>
                  </a:cubicBezTo>
                  <a:cubicBezTo>
                    <a:pt x="40" y="589"/>
                    <a:pt x="140" y="569"/>
                    <a:pt x="210" y="479"/>
                  </a:cubicBezTo>
                  <a:lnTo>
                    <a:pt x="220" y="469"/>
                  </a:lnTo>
                  <a:cubicBezTo>
                    <a:pt x="310" y="349"/>
                    <a:pt x="360" y="149"/>
                    <a:pt x="48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1;p40">
              <a:extLst>
                <a:ext uri="{FF2B5EF4-FFF2-40B4-BE49-F238E27FC236}">
                  <a16:creationId xmlns:a16="http://schemas.microsoft.com/office/drawing/2014/main" id="{B57695E3-C1DD-6D0D-2468-AC3797FB7C4D}"/>
                </a:ext>
              </a:extLst>
            </p:cNvPr>
            <p:cNvSpPr/>
            <p:nvPr/>
          </p:nvSpPr>
          <p:spPr>
            <a:xfrm>
              <a:off x="5614176" y="2358068"/>
              <a:ext cx="56288" cy="74722"/>
            </a:xfrm>
            <a:custGeom>
              <a:avLst/>
              <a:gdLst/>
              <a:ahLst/>
              <a:cxnLst/>
              <a:rect l="l" t="t" r="r" b="b"/>
              <a:pathLst>
                <a:path w="400" h="531" extrusionOk="0">
                  <a:moveTo>
                    <a:pt x="400" y="1"/>
                  </a:moveTo>
                  <a:cubicBezTo>
                    <a:pt x="360" y="11"/>
                    <a:pt x="309" y="31"/>
                    <a:pt x="270" y="51"/>
                  </a:cubicBezTo>
                  <a:cubicBezTo>
                    <a:pt x="150" y="200"/>
                    <a:pt x="100" y="400"/>
                    <a:pt x="10" y="520"/>
                  </a:cubicBezTo>
                  <a:lnTo>
                    <a:pt x="0" y="530"/>
                  </a:lnTo>
                  <a:cubicBezTo>
                    <a:pt x="50" y="520"/>
                    <a:pt x="130" y="500"/>
                    <a:pt x="190" y="420"/>
                  </a:cubicBezTo>
                  <a:cubicBezTo>
                    <a:pt x="260" y="311"/>
                    <a:pt x="309" y="141"/>
                    <a:pt x="400" y="1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60"/>
          <p:cNvSpPr txBox="1">
            <a:spLocks noGrp="1"/>
          </p:cNvSpPr>
          <p:nvPr>
            <p:ph type="title"/>
          </p:nvPr>
        </p:nvSpPr>
        <p:spPr>
          <a:xfrm>
            <a:off x="366250" y="1331494"/>
            <a:ext cx="5340600" cy="1805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>
            <a:spLocks noGrp="1"/>
          </p:cNvSpPr>
          <p:nvPr>
            <p:ph type="title"/>
          </p:nvPr>
        </p:nvSpPr>
        <p:spPr>
          <a:xfrm>
            <a:off x="719999" y="203841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dirty="0"/>
          </a:p>
        </p:txBody>
      </p:sp>
      <p:sp>
        <p:nvSpPr>
          <p:cNvPr id="1043" name="Google Shape;1043;p39"/>
          <p:cNvSpPr txBox="1">
            <a:spLocks noGrp="1"/>
          </p:cNvSpPr>
          <p:nvPr>
            <p:ph type="subTitle" idx="1"/>
          </p:nvPr>
        </p:nvSpPr>
        <p:spPr>
          <a:xfrm>
            <a:off x="471346" y="1098886"/>
            <a:ext cx="6482907" cy="2446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Squats are essential for fitness but often performed incorrectly.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Incorrect squat form risks injuries.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real-time feedback systems are increasingly needed to ensure safe and effective squat performance.</a:t>
            </a:r>
          </a:p>
        </p:txBody>
      </p:sp>
      <p:cxnSp>
        <p:nvCxnSpPr>
          <p:cNvPr id="1044" name="Google Shape;1044;p39"/>
          <p:cNvCxnSpPr/>
          <p:nvPr/>
        </p:nvCxnSpPr>
        <p:spPr>
          <a:xfrm>
            <a:off x="719999" y="939321"/>
            <a:ext cx="4238700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>
            <a:spLocks noGrp="1"/>
          </p:cNvSpPr>
          <p:nvPr>
            <p:ph type="title"/>
          </p:nvPr>
        </p:nvSpPr>
        <p:spPr>
          <a:xfrm>
            <a:off x="719999" y="203841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 Statement</a:t>
            </a:r>
            <a:endParaRPr sz="3200" dirty="0"/>
          </a:p>
        </p:txBody>
      </p:sp>
      <p:sp>
        <p:nvSpPr>
          <p:cNvPr id="1043" name="Google Shape;1043;p39"/>
          <p:cNvSpPr txBox="1">
            <a:spLocks noGrp="1"/>
          </p:cNvSpPr>
          <p:nvPr>
            <p:ph type="subTitle" idx="1"/>
          </p:nvPr>
        </p:nvSpPr>
        <p:spPr>
          <a:xfrm>
            <a:off x="326967" y="1348609"/>
            <a:ext cx="6883959" cy="2446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Recent studies focus on exercise monitoring using AI and pose estimation.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solutions need expensive hardware or provide limited feedback.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need for a lightweight, real-time squat evaluation system using only a standard camera.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44" name="Google Shape;1044;p39"/>
          <p:cNvCxnSpPr/>
          <p:nvPr/>
        </p:nvCxnSpPr>
        <p:spPr>
          <a:xfrm>
            <a:off x="719999" y="939321"/>
            <a:ext cx="4238700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74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60"/>
          <p:cNvSpPr txBox="1">
            <a:spLocks noGrp="1"/>
          </p:cNvSpPr>
          <p:nvPr>
            <p:ph type="title"/>
          </p:nvPr>
        </p:nvSpPr>
        <p:spPr>
          <a:xfrm>
            <a:off x="366250" y="1499936"/>
            <a:ext cx="5340600" cy="1636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Literature Review</a:t>
            </a:r>
            <a:endParaRPr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>
            <a:spLocks noGrp="1"/>
          </p:cNvSpPr>
          <p:nvPr>
            <p:ph type="title"/>
          </p:nvPr>
        </p:nvSpPr>
        <p:spPr>
          <a:xfrm>
            <a:off x="719999" y="203841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/>
              <a:t>Overview of Existing Techniques</a:t>
            </a:r>
          </a:p>
        </p:txBody>
      </p:sp>
      <p:sp>
        <p:nvSpPr>
          <p:cNvPr id="1043" name="Google Shape;1043;p39"/>
          <p:cNvSpPr txBox="1">
            <a:spLocks noGrp="1"/>
          </p:cNvSpPr>
          <p:nvPr>
            <p:ph type="subTitle" idx="1"/>
          </p:nvPr>
        </p:nvSpPr>
        <p:spPr>
          <a:xfrm>
            <a:off x="326967" y="1348609"/>
            <a:ext cx="6883959" cy="2446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Pose estimation models like </a:t>
            </a:r>
            <a:r>
              <a:rPr lang="en-US" dirty="0" err="1"/>
              <a:t>OpenPose</a:t>
            </a:r>
            <a:r>
              <a:rPr lang="en-US" dirty="0"/>
              <a:t> and </a:t>
            </a:r>
            <a:r>
              <a:rPr lang="en-US" dirty="0" err="1"/>
              <a:t>MediaPipe</a:t>
            </a:r>
            <a:r>
              <a:rPr lang="en-US" dirty="0"/>
              <a:t> enable real-time skeletal tracking.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exercise monitoring systems relied on wearable sensors or depth cameras.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Recent advancements allow 2D pose estimation using standard RGB cameras for fitness application.</a:t>
            </a:r>
          </a:p>
        </p:txBody>
      </p:sp>
      <p:cxnSp>
        <p:nvCxnSpPr>
          <p:cNvPr id="1044" name="Google Shape;1044;p39"/>
          <p:cNvCxnSpPr>
            <a:cxnSpLocks/>
          </p:cNvCxnSpPr>
          <p:nvPr/>
        </p:nvCxnSpPr>
        <p:spPr>
          <a:xfrm>
            <a:off x="719999" y="939321"/>
            <a:ext cx="4525769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656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>
            <a:spLocks noGrp="1"/>
          </p:cNvSpPr>
          <p:nvPr>
            <p:ph type="title"/>
          </p:nvPr>
        </p:nvSpPr>
        <p:spPr>
          <a:xfrm>
            <a:off x="663851" y="265221"/>
            <a:ext cx="4974948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/>
              <a:t>Limitations in Existing Approaches</a:t>
            </a:r>
          </a:p>
        </p:txBody>
      </p:sp>
      <p:sp>
        <p:nvSpPr>
          <p:cNvPr id="1043" name="Google Shape;1043;p39"/>
          <p:cNvSpPr txBox="1">
            <a:spLocks noGrp="1"/>
          </p:cNvSpPr>
          <p:nvPr>
            <p:ph type="subTitle" idx="1"/>
          </p:nvPr>
        </p:nvSpPr>
        <p:spPr>
          <a:xfrm>
            <a:off x="326967" y="1348609"/>
            <a:ext cx="6883959" cy="2446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Recent studies focus on exercise monitoring using AI and pose estimation.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solutions need expensive hardware or provide limited feedback.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need for a lightweight, real-time squat evaluation system using only a standard camera.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44" name="Google Shape;1044;p39"/>
          <p:cNvCxnSpPr>
            <a:cxnSpLocks/>
          </p:cNvCxnSpPr>
          <p:nvPr/>
        </p:nvCxnSpPr>
        <p:spPr>
          <a:xfrm>
            <a:off x="719999" y="939321"/>
            <a:ext cx="4758380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1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60"/>
          <p:cNvSpPr txBox="1">
            <a:spLocks noGrp="1"/>
          </p:cNvSpPr>
          <p:nvPr>
            <p:ph type="title"/>
          </p:nvPr>
        </p:nvSpPr>
        <p:spPr>
          <a:xfrm>
            <a:off x="366250" y="1499936"/>
            <a:ext cx="5340600" cy="1636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</a:t>
            </a:r>
            <a:endParaRPr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52927"/>
      </p:ext>
    </p:extLst>
  </p:cSld>
  <p:clrMapOvr>
    <a:masterClrMapping/>
  </p:clrMapOvr>
</p:sld>
</file>

<file path=ppt/theme/theme1.xml><?xml version="1.0" encoding="utf-8"?>
<a:theme xmlns:a="http://schemas.openxmlformats.org/drawingml/2006/main" name="Sports Injuries Breakthrough by Slidesgo">
  <a:themeElements>
    <a:clrScheme name="Simple Light">
      <a:dk1>
        <a:srgbClr val="254789"/>
      </a:dk1>
      <a:lt1>
        <a:srgbClr val="FFFFFF"/>
      </a:lt1>
      <a:dk2>
        <a:srgbClr val="E5ECEF"/>
      </a:dk2>
      <a:lt2>
        <a:srgbClr val="CBEFF2"/>
      </a:lt2>
      <a:accent1>
        <a:srgbClr val="BBE2FF"/>
      </a:accent1>
      <a:accent2>
        <a:srgbClr val="77B8F7"/>
      </a:accent2>
      <a:accent3>
        <a:srgbClr val="4BB2FF"/>
      </a:accent3>
      <a:accent4>
        <a:srgbClr val="0885FF"/>
      </a:accent4>
      <a:accent5>
        <a:srgbClr val="203C7B"/>
      </a:accent5>
      <a:accent6>
        <a:srgbClr val="CBF2E1"/>
      </a:accent6>
      <a:hlink>
        <a:srgbClr val="2547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735</Words>
  <Application>Microsoft Macintosh PowerPoint</Application>
  <PresentationFormat>On-screen Show (16:9)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Barlow Medium</vt:lpstr>
      <vt:lpstr>Arial</vt:lpstr>
      <vt:lpstr>Montserrat ExtraBold</vt:lpstr>
      <vt:lpstr>Montserrat</vt:lpstr>
      <vt:lpstr>Anaheim</vt:lpstr>
      <vt:lpstr>Sports Injuries Breakthrough by Slidesgo</vt:lpstr>
      <vt:lpstr>Squat Assessment Using Pose Estimation: A Rule-Based Framework for Fitness Applications</vt:lpstr>
      <vt:lpstr>Introduction</vt:lpstr>
      <vt:lpstr>Introduction</vt:lpstr>
      <vt:lpstr>Introduction</vt:lpstr>
      <vt:lpstr>Problem Statement</vt:lpstr>
      <vt:lpstr>Literature Review</vt:lpstr>
      <vt:lpstr>Overview of Existing Techniques</vt:lpstr>
      <vt:lpstr>Limitations in Existing Approaches</vt:lpstr>
      <vt:lpstr>Methodology</vt:lpstr>
      <vt:lpstr>Existing Model and Challenges </vt:lpstr>
      <vt:lpstr>Algorithm and Implementation</vt:lpstr>
      <vt:lpstr>Performance Metrics</vt:lpstr>
      <vt:lpstr>Results and Analysis</vt:lpstr>
      <vt:lpstr>PowerPoint Presentation</vt:lpstr>
      <vt:lpstr>PowerPoint Presentation</vt:lpstr>
      <vt:lpstr>Experimental Results</vt:lpstr>
      <vt:lpstr>Comparative Analysis</vt:lpstr>
      <vt:lpstr>Conclusion and Future Work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Squat Assessment Using Pose Estimation: A Rule-Based Framework for Fitness Applications</dc:title>
  <cp:lastModifiedBy>moneera aldossari</cp:lastModifiedBy>
  <cp:revision>15</cp:revision>
  <dcterms:modified xsi:type="dcterms:W3CDTF">2025-04-27T14:25:33Z</dcterms:modified>
</cp:coreProperties>
</file>