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7"/>
  </p:notesMasterIdLst>
  <p:sldIdLst>
    <p:sldId id="256" r:id="rId2"/>
    <p:sldId id="257" r:id="rId3"/>
    <p:sldId id="258" r:id="rId4"/>
    <p:sldId id="278" r:id="rId5"/>
    <p:sldId id="279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2" r:id="rId23"/>
    <p:sldId id="276" r:id="rId24"/>
    <p:sldId id="271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DFA60-A7A4-3B46-8CA0-F5520CF6051A}" v="6" dt="2025-04-26T15:52:28.3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8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NAZMUL AREFIN" userId="300bdde9-1e87-4160-926b-032dafd19480" providerId="ADAL" clId="{60FDFA60-A7A4-3B46-8CA0-F5520CF6051A}"/>
    <pc:docChg chg="undo custSel addSld delSld modSld">
      <pc:chgData name="MUHAMMED NAZMUL AREFIN" userId="300bdde9-1e87-4160-926b-032dafd19480" providerId="ADAL" clId="{60FDFA60-A7A4-3B46-8CA0-F5520CF6051A}" dt="2025-04-26T20:38:19.033" v="189" actId="26606"/>
      <pc:docMkLst>
        <pc:docMk/>
      </pc:docMkLst>
      <pc:sldChg chg="addSp delSp modSp mod setBg">
        <pc:chgData name="MUHAMMED NAZMUL AREFIN" userId="300bdde9-1e87-4160-926b-032dafd19480" providerId="ADAL" clId="{60FDFA60-A7A4-3B46-8CA0-F5520CF6051A}" dt="2025-04-26T15:42:32.709" v="32" actId="26606"/>
        <pc:sldMkLst>
          <pc:docMk/>
          <pc:sldMk cId="914897941" sldId="270"/>
        </pc:sldMkLst>
        <pc:spChg chg="mo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2" creationId="{34768A85-FC8E-8691-26DE-59547251DCB3}"/>
          </ac:spMkLst>
        </pc:spChg>
        <pc:spChg chg="add del mo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" creationId="{8700EF52-1CB3-E16F-8756-AD83A708863E}"/>
          </ac:spMkLst>
        </pc:spChg>
        <pc:spChg chg="mo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4" creationId="{43F2827D-AA1F-9AA7-7B08-687F9414C15B}"/>
          </ac:spMkLst>
        </pc:spChg>
        <pc:spChg chg="mo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5" creationId="{387D3792-5A24-ACD6-63AC-476F35E59A94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9" creationId="{8700EF52-1CB3-E16F-8756-AD83A708863E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10" creationId="{3C4C5769-E723-4A1E-B4F6-F6BB27AE733F}"/>
          </ac:spMkLst>
        </pc:spChg>
        <pc:spChg chg="add del">
          <ac:chgData name="MUHAMMED NAZMUL AREFIN" userId="300bdde9-1e87-4160-926b-032dafd19480" providerId="ADAL" clId="{60FDFA60-A7A4-3B46-8CA0-F5520CF6051A}" dt="2025-04-26T15:42:32.668" v="31" actId="26606"/>
          <ac:spMkLst>
            <pc:docMk/>
            <pc:sldMk cId="914897941" sldId="270"/>
            <ac:spMk id="11" creationId="{3964958D-AF5D-4863-B5FB-83F6B8CB12A0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12" creationId="{E878380D-0E99-4278-9939-702074B88FAF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14" creationId="{75A92D53-A461-451B-87E6-8746F6FCEFDC}"/>
          </ac:spMkLst>
        </pc:spChg>
        <pc:spChg chg="add del">
          <ac:chgData name="MUHAMMED NAZMUL AREFIN" userId="300bdde9-1e87-4160-926b-032dafd19480" providerId="ADAL" clId="{60FDFA60-A7A4-3B46-8CA0-F5520CF6051A}" dt="2025-04-26T15:42:25.084" v="27" actId="26606"/>
          <ac:spMkLst>
            <pc:docMk/>
            <pc:sldMk cId="914897941" sldId="270"/>
            <ac:spMk id="16" creationId="{F003ABC2-0D2A-42E5-9778-D9E8DBB5470E}"/>
          </ac:spMkLst>
        </pc:spChg>
        <pc:spChg chg="add del">
          <ac:chgData name="MUHAMMED NAZMUL AREFIN" userId="300bdde9-1e87-4160-926b-032dafd19480" providerId="ADAL" clId="{60FDFA60-A7A4-3B46-8CA0-F5520CF6051A}" dt="2025-04-26T15:42:29.035" v="29" actId="26606"/>
          <ac:spMkLst>
            <pc:docMk/>
            <pc:sldMk cId="914897941" sldId="270"/>
            <ac:spMk id="18" creationId="{5118BA95-03E7-41B7-B442-0AF8C0A7FF68}"/>
          </ac:spMkLst>
        </pc:spChg>
        <pc:spChg chg="add del">
          <ac:chgData name="MUHAMMED NAZMUL AREFIN" userId="300bdde9-1e87-4160-926b-032dafd19480" providerId="ADAL" clId="{60FDFA60-A7A4-3B46-8CA0-F5520CF6051A}" dt="2025-04-26T15:42:29.035" v="29" actId="26606"/>
          <ac:spMkLst>
            <pc:docMk/>
            <pc:sldMk cId="914897941" sldId="270"/>
            <ac:spMk id="21" creationId="{AD9B3EAD-A2B3-42C4-927C-3455E3E69EE6}"/>
          </ac:spMkLst>
        </pc:spChg>
        <pc:spChg chg="add del">
          <ac:chgData name="MUHAMMED NAZMUL AREFIN" userId="300bdde9-1e87-4160-926b-032dafd19480" providerId="ADAL" clId="{60FDFA60-A7A4-3B46-8CA0-F5520CF6051A}" dt="2025-04-26T15:42:29.035" v="29" actId="26606"/>
          <ac:spMkLst>
            <pc:docMk/>
            <pc:sldMk cId="914897941" sldId="270"/>
            <ac:spMk id="22" creationId="{8700EF52-1CB3-E16F-8756-AD83A708863E}"/>
          </ac:spMkLst>
        </pc:spChg>
        <pc:spChg chg="add del">
          <ac:chgData name="MUHAMMED NAZMUL AREFIN" userId="300bdde9-1e87-4160-926b-032dafd19480" providerId="ADAL" clId="{60FDFA60-A7A4-3B46-8CA0-F5520CF6051A}" dt="2025-04-26T15:42:32.668" v="31" actId="26606"/>
          <ac:spMkLst>
            <pc:docMk/>
            <pc:sldMk cId="914897941" sldId="270"/>
            <ac:spMk id="25" creationId="{8700EF52-1CB3-E16F-8756-AD83A708863E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29" creationId="{4FCA88C2-C73C-4062-A097-8FBCE3090BEA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0" creationId="{83981C21-E132-4402-B31B-D725C1CE77D2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1" creationId="{6A685C77-4E84-486A-9AE5-F3635BE98EFB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2" creationId="{8700EF52-1CB3-E16F-8756-AD83A708863E}"/>
          </ac:spMkLst>
        </pc:spChg>
        <pc:spChg chg="add">
          <ac:chgData name="MUHAMMED NAZMUL AREFIN" userId="300bdde9-1e87-4160-926b-032dafd19480" providerId="ADAL" clId="{60FDFA60-A7A4-3B46-8CA0-F5520CF6051A}" dt="2025-04-26T15:42:32.709" v="32" actId="26606"/>
          <ac:spMkLst>
            <pc:docMk/>
            <pc:sldMk cId="914897941" sldId="270"/>
            <ac:spMk id="33" creationId="{E55C1C3E-5158-47F3-8FD9-14B22C3E6EAD}"/>
          </ac:spMkLst>
        </pc:spChg>
        <pc:grpChg chg="add del">
          <ac:chgData name="MUHAMMED NAZMUL AREFIN" userId="300bdde9-1e87-4160-926b-032dafd19480" providerId="ADAL" clId="{60FDFA60-A7A4-3B46-8CA0-F5520CF6051A}" dt="2025-04-26T15:42:29.035" v="29" actId="26606"/>
          <ac:grpSpMkLst>
            <pc:docMk/>
            <pc:sldMk cId="914897941" sldId="270"/>
            <ac:grpSpMk id="19" creationId="{E799C3D5-7D55-4046-808C-F290F456D6EF}"/>
          </ac:grpSpMkLst>
        </pc:grpChg>
        <pc:grpChg chg="add del">
          <ac:chgData name="MUHAMMED NAZMUL AREFIN" userId="300bdde9-1e87-4160-926b-032dafd19480" providerId="ADAL" clId="{60FDFA60-A7A4-3B46-8CA0-F5520CF6051A}" dt="2025-04-26T15:42:32.668" v="31" actId="26606"/>
          <ac:grpSpMkLst>
            <pc:docMk/>
            <pc:sldMk cId="914897941" sldId="270"/>
            <ac:grpSpMk id="26" creationId="{11002ACD-3B0C-4885-8754-8A00E926FE4B}"/>
          </ac:grpSpMkLst>
        </pc:grpChg>
        <pc:graphicFrameChg chg="add del">
          <ac:chgData name="MUHAMMED NAZMUL AREFIN" userId="300bdde9-1e87-4160-926b-032dafd19480" providerId="ADAL" clId="{60FDFA60-A7A4-3B46-8CA0-F5520CF6051A}" dt="2025-04-26T15:42:22.394" v="25" actId="26606"/>
          <ac:graphicFrameMkLst>
            <pc:docMk/>
            <pc:sldMk cId="914897941" sldId="270"/>
            <ac:graphicFrameMk id="7" creationId="{FD814A3E-1078-A82F-4531-9982463F3D5B}"/>
          </ac:graphicFrameMkLst>
        </pc:graphicFrameChg>
        <pc:picChg chg="add del">
          <ac:chgData name="MUHAMMED NAZMUL AREFIN" userId="300bdde9-1e87-4160-926b-032dafd19480" providerId="ADAL" clId="{60FDFA60-A7A4-3B46-8CA0-F5520CF6051A}" dt="2025-04-26T15:42:32.668" v="31" actId="26606"/>
          <ac:picMkLst>
            <pc:docMk/>
            <pc:sldMk cId="914897941" sldId="270"/>
            <ac:picMk id="24" creationId="{7111157A-98EF-66A6-CCF0-54720DC9FBE0}"/>
          </ac:picMkLst>
        </pc:picChg>
      </pc:sldChg>
      <pc:sldChg chg="modSp mod">
        <pc:chgData name="MUHAMMED NAZMUL AREFIN" userId="300bdde9-1e87-4160-926b-032dafd19480" providerId="ADAL" clId="{60FDFA60-A7A4-3B46-8CA0-F5520CF6051A}" dt="2025-04-26T15:57:06.384" v="133"/>
        <pc:sldMkLst>
          <pc:docMk/>
          <pc:sldMk cId="3038044753" sldId="271"/>
        </pc:sldMkLst>
        <pc:spChg chg="mod">
          <ac:chgData name="MUHAMMED NAZMUL AREFIN" userId="300bdde9-1e87-4160-926b-032dafd19480" providerId="ADAL" clId="{60FDFA60-A7A4-3B46-8CA0-F5520CF6051A}" dt="2025-04-26T15:56:56.886" v="132" actId="27636"/>
          <ac:spMkLst>
            <pc:docMk/>
            <pc:sldMk cId="3038044753" sldId="271"/>
            <ac:spMk id="2" creationId="{F77778CF-70D6-F32E-56F3-84CAB92760B5}"/>
          </ac:spMkLst>
        </pc:spChg>
        <pc:spChg chg="mod">
          <ac:chgData name="MUHAMMED NAZMUL AREFIN" userId="300bdde9-1e87-4160-926b-032dafd19480" providerId="ADAL" clId="{60FDFA60-A7A4-3B46-8CA0-F5520CF6051A}" dt="2025-04-26T15:57:06.384" v="133"/>
          <ac:spMkLst>
            <pc:docMk/>
            <pc:sldMk cId="3038044753" sldId="271"/>
            <ac:spMk id="3" creationId="{FD8F45D5-0665-5434-12B6-1CF2DAE6C487}"/>
          </ac:spMkLst>
        </pc:spChg>
      </pc:sldChg>
      <pc:sldChg chg="addSp delSp modSp new mod setBg">
        <pc:chgData name="MUHAMMED NAZMUL AREFIN" userId="300bdde9-1e87-4160-926b-032dafd19480" providerId="ADAL" clId="{60FDFA60-A7A4-3B46-8CA0-F5520CF6051A}" dt="2025-04-26T15:41:45.923" v="22" actId="20577"/>
        <pc:sldMkLst>
          <pc:docMk/>
          <pc:sldMk cId="1162192987" sldId="272"/>
        </pc:sldMkLst>
        <pc:spChg chg="mod">
          <ac:chgData name="MUHAMMED NAZMUL AREFIN" userId="300bdde9-1e87-4160-926b-032dafd19480" providerId="ADAL" clId="{60FDFA60-A7A4-3B46-8CA0-F5520CF6051A}" dt="2025-04-26T15:39:45.918" v="13" actId="26606"/>
          <ac:spMkLst>
            <pc:docMk/>
            <pc:sldMk cId="1162192987" sldId="272"/>
            <ac:spMk id="2" creationId="{7D84C5F4-7CA3-9A49-F042-B306EF1DEC74}"/>
          </ac:spMkLst>
        </pc:spChg>
        <pc:spChg chg="del">
          <ac:chgData name="MUHAMMED NAZMUL AREFIN" userId="300bdde9-1e87-4160-926b-032dafd19480" providerId="ADAL" clId="{60FDFA60-A7A4-3B46-8CA0-F5520CF6051A}" dt="2025-04-26T15:39:29.382" v="11"/>
          <ac:spMkLst>
            <pc:docMk/>
            <pc:sldMk cId="1162192987" sldId="272"/>
            <ac:spMk id="3" creationId="{19BBF431-8677-65CF-86BC-F0E8E0769712}"/>
          </ac:spMkLst>
        </pc:spChg>
        <pc:spChg chg="mod">
          <ac:chgData name="MUHAMMED NAZMUL AREFIN" userId="300bdde9-1e87-4160-926b-032dafd19480" providerId="ADAL" clId="{60FDFA60-A7A4-3B46-8CA0-F5520CF6051A}" dt="2025-04-26T15:39:45.918" v="13" actId="26606"/>
          <ac:spMkLst>
            <pc:docMk/>
            <pc:sldMk cId="1162192987" sldId="272"/>
            <ac:spMk id="4" creationId="{16674643-1463-8147-CD37-54F5B02F89A8}"/>
          </ac:spMkLst>
        </pc:spChg>
        <pc:spChg chg="mod">
          <ac:chgData name="MUHAMMED NAZMUL AREFIN" userId="300bdde9-1e87-4160-926b-032dafd19480" providerId="ADAL" clId="{60FDFA60-A7A4-3B46-8CA0-F5520CF6051A}" dt="2025-04-26T15:39:45.918" v="13" actId="26606"/>
          <ac:spMkLst>
            <pc:docMk/>
            <pc:sldMk cId="1162192987" sldId="272"/>
            <ac:spMk id="5" creationId="{4E320C45-E285-68E9-3B08-28DD643890D0}"/>
          </ac:spMkLst>
        </pc:spChg>
        <pc:spChg chg="add del">
          <ac:chgData name="MUHAMMED NAZMUL AREFIN" userId="300bdde9-1e87-4160-926b-032dafd19480" providerId="ADAL" clId="{60FDFA60-A7A4-3B46-8CA0-F5520CF6051A}" dt="2025-04-26T15:39:45.918" v="13" actId="26606"/>
          <ac:spMkLst>
            <pc:docMk/>
            <pc:sldMk cId="1162192987" sldId="272"/>
            <ac:spMk id="11" creationId="{3FD711E9-7F79-40A9-8D9E-4AE293C154A5}"/>
          </ac:spMkLst>
        </pc:spChg>
        <pc:graphicFrameChg chg="add mod ord modGraphic">
          <ac:chgData name="MUHAMMED NAZMUL AREFIN" userId="300bdde9-1e87-4160-926b-032dafd19480" providerId="ADAL" clId="{60FDFA60-A7A4-3B46-8CA0-F5520CF6051A}" dt="2025-04-26T15:41:45.923" v="22" actId="20577"/>
          <ac:graphicFrameMkLst>
            <pc:docMk/>
            <pc:sldMk cId="1162192987" sldId="272"/>
            <ac:graphicFrameMk id="6" creationId="{30725BF9-454B-FA69-B8DA-B9E430071D0E}"/>
          </ac:graphicFrameMkLst>
        </pc:graphicFrameChg>
      </pc:sldChg>
      <pc:sldChg chg="addSp delSp modSp new mod setBg">
        <pc:chgData name="MUHAMMED NAZMUL AREFIN" userId="300bdde9-1e87-4160-926b-032dafd19480" providerId="ADAL" clId="{60FDFA60-A7A4-3B46-8CA0-F5520CF6051A}" dt="2025-04-26T15:46:35.094" v="68"/>
        <pc:sldMkLst>
          <pc:docMk/>
          <pc:sldMk cId="728042455" sldId="273"/>
        </pc:sldMkLst>
        <pc:spChg chg="mo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" creationId="{B12C832B-8C8F-7D1A-96C0-82CFF6C2CFEF}"/>
          </ac:spMkLst>
        </pc:spChg>
        <pc:spChg chg="mod">
          <ac:chgData name="MUHAMMED NAZMUL AREFIN" userId="300bdde9-1e87-4160-926b-032dafd19480" providerId="ADAL" clId="{60FDFA60-A7A4-3B46-8CA0-F5520CF6051A}" dt="2025-04-26T15:46:31.920" v="66" actId="1076"/>
          <ac:spMkLst>
            <pc:docMk/>
            <pc:sldMk cId="728042455" sldId="273"/>
            <ac:spMk id="3" creationId="{21953852-B654-C9AB-6327-5FE83D20712C}"/>
          </ac:spMkLst>
        </pc:spChg>
        <pc:spChg chg="mod or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4" creationId="{4C0F25A5-0953-EBC1-F75D-1F2FA9910C89}"/>
          </ac:spMkLst>
        </pc:spChg>
        <pc:spChg chg="mod or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5" creationId="{59D5260E-9918-86B0-5754-6C873A02921C}"/>
          </ac:spMkLst>
        </pc:spChg>
        <pc:spChg chg="add del mod">
          <ac:chgData name="MUHAMMED NAZMUL AREFIN" userId="300bdde9-1e87-4160-926b-032dafd19480" providerId="ADAL" clId="{60FDFA60-A7A4-3B46-8CA0-F5520CF6051A}" dt="2025-04-26T15:46:35.094" v="68"/>
          <ac:spMkLst>
            <pc:docMk/>
            <pc:sldMk cId="728042455" sldId="273"/>
            <ac:spMk id="8" creationId="{86810E8B-CC3C-D37D-F897-3F279926DF24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12" creationId="{7049A7D3-684C-4C59-A4B6-7B308A6AD34D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14" creationId="{D7B1087B-C592-40E7-B532-60B453A2FE6A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16" creationId="{14AE7447-E8F8-4A0F-9E3D-94842BFF886E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2" creationId="{0680B5D0-24EC-465A-A0E6-C4DF951E0043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4" creationId="{30BF1B50-A83E-4ED6-A2AA-C943C1F89F85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6" creationId="{1F31E8B2-210B-4B90-83BB-3B180732EF38}"/>
          </ac:spMkLst>
        </pc:spChg>
        <pc:spChg chg="add">
          <ac:chgData name="MUHAMMED NAZMUL AREFIN" userId="300bdde9-1e87-4160-926b-032dafd19480" providerId="ADAL" clId="{60FDFA60-A7A4-3B46-8CA0-F5520CF6051A}" dt="2025-04-26T15:46:06.862" v="61" actId="26606"/>
          <ac:spMkLst>
            <pc:docMk/>
            <pc:sldMk cId="728042455" sldId="273"/>
            <ac:spMk id="28" creationId="{6B387409-2B98-40F8-A65F-EF7CF989512F}"/>
          </ac:spMkLst>
        </pc:spChg>
        <pc:grpChg chg="add">
          <ac:chgData name="MUHAMMED NAZMUL AREFIN" userId="300bdde9-1e87-4160-926b-032dafd19480" providerId="ADAL" clId="{60FDFA60-A7A4-3B46-8CA0-F5520CF6051A}" dt="2025-04-26T15:46:06.862" v="61" actId="26606"/>
          <ac:grpSpMkLst>
            <pc:docMk/>
            <pc:sldMk cId="728042455" sldId="273"/>
            <ac:grpSpMk id="18" creationId="{85981F80-69EE-4E2B-82A8-47FDFD7720AC}"/>
          </ac:grpSpMkLst>
        </pc:grpChg>
        <pc:grpChg chg="add">
          <ac:chgData name="MUHAMMED NAZMUL AREFIN" userId="300bdde9-1e87-4160-926b-032dafd19480" providerId="ADAL" clId="{60FDFA60-A7A4-3B46-8CA0-F5520CF6051A}" dt="2025-04-26T15:46:06.862" v="61" actId="26606"/>
          <ac:grpSpMkLst>
            <pc:docMk/>
            <pc:sldMk cId="728042455" sldId="273"/>
            <ac:grpSpMk id="30" creationId="{C9E5F284-A588-4AE7-A36D-1C93E4FD0241}"/>
          </ac:grpSpMkLst>
        </pc:grpChg>
        <pc:picChg chg="add mod">
          <ac:chgData name="MUHAMMED NAZMUL AREFIN" userId="300bdde9-1e87-4160-926b-032dafd19480" providerId="ADAL" clId="{60FDFA60-A7A4-3B46-8CA0-F5520CF6051A}" dt="2025-04-26T15:46:06.862" v="61" actId="26606"/>
          <ac:picMkLst>
            <pc:docMk/>
            <pc:sldMk cId="728042455" sldId="273"/>
            <ac:picMk id="7" creationId="{6A06F276-8470-82A1-8CA6-93D2A0660953}"/>
          </ac:picMkLst>
        </pc:picChg>
      </pc:sldChg>
      <pc:sldChg chg="addSp delSp modSp new mod setBg">
        <pc:chgData name="MUHAMMED NAZMUL AREFIN" userId="300bdde9-1e87-4160-926b-032dafd19480" providerId="ADAL" clId="{60FDFA60-A7A4-3B46-8CA0-F5520CF6051A}" dt="2025-04-26T15:51:33.473" v="102" actId="26606"/>
        <pc:sldMkLst>
          <pc:docMk/>
          <pc:sldMk cId="739706579" sldId="274"/>
        </pc:sldMkLst>
        <pc:spChg chg="mod ord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2" creationId="{8840BA76-85C0-5DCD-C02A-6B3FB39592DB}"/>
          </ac:spMkLst>
        </pc:spChg>
        <pc:spChg chg="del">
          <ac:chgData name="MUHAMMED NAZMUL AREFIN" userId="300bdde9-1e87-4160-926b-032dafd19480" providerId="ADAL" clId="{60FDFA60-A7A4-3B46-8CA0-F5520CF6051A}" dt="2025-04-26T15:47:10.832" v="70" actId="931"/>
          <ac:spMkLst>
            <pc:docMk/>
            <pc:sldMk cId="739706579" sldId="274"/>
            <ac:spMk id="3" creationId="{611E1E4D-D42A-1299-AA59-476D36DB503C}"/>
          </ac:spMkLst>
        </pc:spChg>
        <pc:spChg chg="mod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4" creationId="{B6D8B6BC-F3C5-0A5E-FCA6-CFD1FAAA01BC}"/>
          </ac:spMkLst>
        </pc:spChg>
        <pc:spChg chg="mod">
          <ac:chgData name="MUHAMMED NAZMUL AREFIN" userId="300bdde9-1e87-4160-926b-032dafd19480" providerId="ADAL" clId="{60FDFA60-A7A4-3B46-8CA0-F5520CF6051A}" dt="2025-04-26T15:47:51.121" v="96" actId="26606"/>
          <ac:spMkLst>
            <pc:docMk/>
            <pc:sldMk cId="739706579" sldId="274"/>
            <ac:spMk id="5" creationId="{DA244D98-81A8-FE94-5CAA-71DB248DEDB7}"/>
          </ac:spMkLst>
        </pc:spChg>
        <pc:spChg chg="add mod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11" creationId="{0F958384-7814-7B74-64A8-F272F872FC55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14" creationId="{E009DD9B-5EE2-4C0D-8B2B-351C8C102205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16" creationId="{E720DB99-7745-4E75-9D96-AAB6D55C531E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18" creationId="{D68803C4-E159-4360-B7BB-74205C8F782D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20" creationId="{504B0465-3B07-49BF-BEA7-D81476246293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22" creationId="{49B7FFA5-14CB-4A4F-9BCC-CA3AA5D9D276}"/>
          </ac:spMkLst>
        </pc:spChg>
        <pc:spChg chg="add del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24" creationId="{04E48745-7512-4EC2-9E20-9092D12150CA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29" creationId="{E009DD9B-5EE2-4C0D-8B2B-351C8C102205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1" creationId="{E720DB99-7745-4E75-9D96-AAB6D55C531E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3" creationId="{D68803C4-E159-4360-B7BB-74205C8F782D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5" creationId="{504B0465-3B07-49BF-BEA7-D81476246293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7" creationId="{49B7FFA5-14CB-4A4F-9BCC-CA3AA5D9D276}"/>
          </ac:spMkLst>
        </pc:spChg>
        <pc:spChg chg="add del">
          <ac:chgData name="MUHAMMED NAZMUL AREFIN" userId="300bdde9-1e87-4160-926b-032dafd19480" providerId="ADAL" clId="{60FDFA60-A7A4-3B46-8CA0-F5520CF6051A}" dt="2025-04-26T15:48:02.152" v="99" actId="26606"/>
          <ac:spMkLst>
            <pc:docMk/>
            <pc:sldMk cId="739706579" sldId="274"/>
            <ac:spMk id="39" creationId="{04E48745-7512-4EC2-9E20-9092D12150CA}"/>
          </ac:spMkLst>
        </pc:spChg>
        <pc:spChg chg="add del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41" creationId="{A943D298-0548-4C7A-870B-7594104F8214}"/>
          </ac:spMkLst>
        </pc:spChg>
        <pc:spChg chg="add del">
          <ac:chgData name="MUHAMMED NAZMUL AREFIN" userId="300bdde9-1e87-4160-926b-032dafd19480" providerId="ADAL" clId="{60FDFA60-A7A4-3B46-8CA0-F5520CF6051A}" dt="2025-04-26T15:51:33.427" v="101" actId="26606"/>
          <ac:spMkLst>
            <pc:docMk/>
            <pc:sldMk cId="739706579" sldId="274"/>
            <ac:spMk id="42" creationId="{FF7B26C5-D249-4988-B86B-5A3D9E7BD900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46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47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48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49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50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15:51:33.473" v="102" actId="26606"/>
          <ac:spMkLst>
            <pc:docMk/>
            <pc:sldMk cId="739706579" sldId="274"/>
            <ac:spMk id="51" creationId="{04E48745-7512-4EC2-9E20-9092D12150CA}"/>
          </ac:spMkLst>
        </pc:spChg>
        <pc:grpChg chg="add del">
          <ac:chgData name="MUHAMMED NAZMUL AREFIN" userId="300bdde9-1e87-4160-926b-032dafd19480" providerId="ADAL" clId="{60FDFA60-A7A4-3B46-8CA0-F5520CF6051A}" dt="2025-04-26T15:51:33.427" v="101" actId="26606"/>
          <ac:grpSpMkLst>
            <pc:docMk/>
            <pc:sldMk cId="739706579" sldId="274"/>
            <ac:grpSpMk id="43" creationId="{46FDAED0-8B04-4181-B3D3-EA0A93C6659B}"/>
          </ac:grpSpMkLst>
        </pc:grpChg>
        <pc:picChg chg="add mod">
          <ac:chgData name="MUHAMMED NAZMUL AREFIN" userId="300bdde9-1e87-4160-926b-032dafd19480" providerId="ADAL" clId="{60FDFA60-A7A4-3B46-8CA0-F5520CF6051A}" dt="2025-04-26T15:51:33.427" v="101" actId="26606"/>
          <ac:picMkLst>
            <pc:docMk/>
            <pc:sldMk cId="739706579" sldId="274"/>
            <ac:picMk id="7" creationId="{8C8901FB-B846-1103-2720-EABC7DED54D1}"/>
          </ac:picMkLst>
        </pc:picChg>
      </pc:sldChg>
      <pc:sldChg chg="addSp delSp modSp new mod setBg">
        <pc:chgData name="MUHAMMED NAZMUL AREFIN" userId="300bdde9-1e87-4160-926b-032dafd19480" providerId="ADAL" clId="{60FDFA60-A7A4-3B46-8CA0-F5520CF6051A}" dt="2025-04-26T15:52:58.898" v="111" actId="26606"/>
        <pc:sldMkLst>
          <pc:docMk/>
          <pc:sldMk cId="3516116976" sldId="275"/>
        </pc:sldMkLst>
        <pc:spChg chg="mod">
          <ac:chgData name="MUHAMMED NAZMUL AREFIN" userId="300bdde9-1e87-4160-926b-032dafd19480" providerId="ADAL" clId="{60FDFA60-A7A4-3B46-8CA0-F5520CF6051A}" dt="2025-04-26T15:52:32.309" v="108" actId="26606"/>
          <ac:spMkLst>
            <pc:docMk/>
            <pc:sldMk cId="3516116976" sldId="275"/>
            <ac:spMk id="2" creationId="{3F1F6BD6-25AC-D5F0-B783-325B939BE9FB}"/>
          </ac:spMkLst>
        </pc:spChg>
        <pc:spChg chg="del">
          <ac:chgData name="MUHAMMED NAZMUL AREFIN" userId="300bdde9-1e87-4160-926b-032dafd19480" providerId="ADAL" clId="{60FDFA60-A7A4-3B46-8CA0-F5520CF6051A}" dt="2025-04-26T15:52:28.339" v="105" actId="931"/>
          <ac:spMkLst>
            <pc:docMk/>
            <pc:sldMk cId="3516116976" sldId="275"/>
            <ac:spMk id="3" creationId="{3740773B-E70E-2487-6656-1163E42A523A}"/>
          </ac:spMkLst>
        </pc:spChg>
        <pc:spChg chg="mod">
          <ac:chgData name="MUHAMMED NAZMUL AREFIN" userId="300bdde9-1e87-4160-926b-032dafd19480" providerId="ADAL" clId="{60FDFA60-A7A4-3B46-8CA0-F5520CF6051A}" dt="2025-04-26T15:52:32.309" v="108" actId="26606"/>
          <ac:spMkLst>
            <pc:docMk/>
            <pc:sldMk cId="3516116976" sldId="275"/>
            <ac:spMk id="4" creationId="{AC1979D6-A60B-361F-F14C-0CEBF951B127}"/>
          </ac:spMkLst>
        </pc:spChg>
        <pc:spChg chg="mod">
          <ac:chgData name="MUHAMMED NAZMUL AREFIN" userId="300bdde9-1e87-4160-926b-032dafd19480" providerId="ADAL" clId="{60FDFA60-A7A4-3B46-8CA0-F5520CF6051A}" dt="2025-04-26T15:52:32.309" v="108" actId="26606"/>
          <ac:spMkLst>
            <pc:docMk/>
            <pc:sldMk cId="3516116976" sldId="275"/>
            <ac:spMk id="5" creationId="{94A3DF30-950A-9EF9-89EF-8B165BF546A6}"/>
          </ac:spMkLst>
        </pc:spChg>
        <pc:spChg chg="add mo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11" creationId="{CFC04B88-F1B7-44A3-E23B-B89BA2B3FFBA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16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18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20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22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24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15:52:58.898" v="111" actId="26606"/>
          <ac:spMkLst>
            <pc:docMk/>
            <pc:sldMk cId="3516116976" sldId="275"/>
            <ac:spMk id="26" creationId="{04E48745-7512-4EC2-9E20-9092D12150CA}"/>
          </ac:spMkLst>
        </pc:spChg>
        <pc:picChg chg="add mod">
          <ac:chgData name="MUHAMMED NAZMUL AREFIN" userId="300bdde9-1e87-4160-926b-032dafd19480" providerId="ADAL" clId="{60FDFA60-A7A4-3B46-8CA0-F5520CF6051A}" dt="2025-04-26T15:52:58.898" v="111" actId="26606"/>
          <ac:picMkLst>
            <pc:docMk/>
            <pc:sldMk cId="3516116976" sldId="275"/>
            <ac:picMk id="7" creationId="{EDD18559-CCBB-9106-DE0D-DA8F6FE5F7F1}"/>
          </ac:picMkLst>
        </pc:picChg>
      </pc:sldChg>
      <pc:sldChg chg="addSp modSp new mod setBg">
        <pc:chgData name="MUHAMMED NAZMUL AREFIN" userId="300bdde9-1e87-4160-926b-032dafd19480" providerId="ADAL" clId="{60FDFA60-A7A4-3B46-8CA0-F5520CF6051A}" dt="2025-04-26T15:56:27.997" v="128" actId="14"/>
        <pc:sldMkLst>
          <pc:docMk/>
          <pc:sldMk cId="1503245539" sldId="276"/>
        </pc:sldMkLst>
        <pc:spChg chg="mo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2" creationId="{F85411FE-D903-4AB3-AFE9-E0E5234C99D8}"/>
          </ac:spMkLst>
        </pc:spChg>
        <pc:spChg chg="mod">
          <ac:chgData name="MUHAMMED NAZMUL AREFIN" userId="300bdde9-1e87-4160-926b-032dafd19480" providerId="ADAL" clId="{60FDFA60-A7A4-3B46-8CA0-F5520CF6051A}" dt="2025-04-26T15:56:27.997" v="128" actId="14"/>
          <ac:spMkLst>
            <pc:docMk/>
            <pc:sldMk cId="1503245539" sldId="276"/>
            <ac:spMk id="3" creationId="{A4D453E2-94DA-6BB8-8C29-CD83E844C516}"/>
          </ac:spMkLst>
        </pc:spChg>
        <pc:spChg chg="mo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4" creationId="{F71E15EB-7275-F92E-94EB-6DA7D863321D}"/>
          </ac:spMkLst>
        </pc:spChg>
        <pc:spChg chg="mo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5" creationId="{EDB217E2-EF2A-65E9-35AA-9BE254067D13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0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2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4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6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18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15:56:19.718" v="126" actId="26606"/>
          <ac:spMkLst>
            <pc:docMk/>
            <pc:sldMk cId="1503245539" sldId="276"/>
            <ac:spMk id="20" creationId="{04E48745-7512-4EC2-9E20-9092D12150CA}"/>
          </ac:spMkLst>
        </pc:spChg>
      </pc:sldChg>
      <pc:sldChg chg="new del">
        <pc:chgData name="MUHAMMED NAZMUL AREFIN" userId="300bdde9-1e87-4160-926b-032dafd19480" providerId="ADAL" clId="{60FDFA60-A7A4-3B46-8CA0-F5520CF6051A}" dt="2025-04-26T15:53:30.172" v="112" actId="2696"/>
        <pc:sldMkLst>
          <pc:docMk/>
          <pc:sldMk cId="3263889761" sldId="276"/>
        </pc:sldMkLst>
      </pc:sldChg>
      <pc:sldChg chg="addSp delSp modSp new mod modClrScheme chgLayout">
        <pc:chgData name="MUHAMMED NAZMUL AREFIN" userId="300bdde9-1e87-4160-926b-032dafd19480" providerId="ADAL" clId="{60FDFA60-A7A4-3B46-8CA0-F5520CF6051A}" dt="2025-04-26T15:57:44.598" v="156" actId="20577"/>
        <pc:sldMkLst>
          <pc:docMk/>
          <pc:sldMk cId="2981275723" sldId="277"/>
        </pc:sldMkLst>
        <pc:spChg chg="del mod ord">
          <ac:chgData name="MUHAMMED NAZMUL AREFIN" userId="300bdde9-1e87-4160-926b-032dafd19480" providerId="ADAL" clId="{60FDFA60-A7A4-3B46-8CA0-F5520CF6051A}" dt="2025-04-26T15:57:27.212" v="135" actId="700"/>
          <ac:spMkLst>
            <pc:docMk/>
            <pc:sldMk cId="2981275723" sldId="277"/>
            <ac:spMk id="2" creationId="{44FB85CD-E713-DBA8-B298-FC6783820902}"/>
          </ac:spMkLst>
        </pc:spChg>
        <pc:spChg chg="del mod ord">
          <ac:chgData name="MUHAMMED NAZMUL AREFIN" userId="300bdde9-1e87-4160-926b-032dafd19480" providerId="ADAL" clId="{60FDFA60-A7A4-3B46-8CA0-F5520CF6051A}" dt="2025-04-26T15:57:27.212" v="135" actId="700"/>
          <ac:spMkLst>
            <pc:docMk/>
            <pc:sldMk cId="2981275723" sldId="277"/>
            <ac:spMk id="3" creationId="{848545AC-B75C-0D11-4F0D-4EE55B5B10DB}"/>
          </ac:spMkLst>
        </pc:spChg>
        <pc:spChg chg="mod ord">
          <ac:chgData name="MUHAMMED NAZMUL AREFIN" userId="300bdde9-1e87-4160-926b-032dafd19480" providerId="ADAL" clId="{60FDFA60-A7A4-3B46-8CA0-F5520CF6051A}" dt="2025-04-26T15:57:27.212" v="135" actId="700"/>
          <ac:spMkLst>
            <pc:docMk/>
            <pc:sldMk cId="2981275723" sldId="277"/>
            <ac:spMk id="4" creationId="{D5E1A700-2B57-52BB-7FDA-3EF8A8658044}"/>
          </ac:spMkLst>
        </pc:spChg>
        <pc:spChg chg="mod ord">
          <ac:chgData name="MUHAMMED NAZMUL AREFIN" userId="300bdde9-1e87-4160-926b-032dafd19480" providerId="ADAL" clId="{60FDFA60-A7A4-3B46-8CA0-F5520CF6051A}" dt="2025-04-26T15:57:27.212" v="135" actId="700"/>
          <ac:spMkLst>
            <pc:docMk/>
            <pc:sldMk cId="2981275723" sldId="277"/>
            <ac:spMk id="5" creationId="{C54B090B-30E1-7334-1A0C-14D947214047}"/>
          </ac:spMkLst>
        </pc:spChg>
        <pc:spChg chg="add mod ord">
          <ac:chgData name="MUHAMMED NAZMUL AREFIN" userId="300bdde9-1e87-4160-926b-032dafd19480" providerId="ADAL" clId="{60FDFA60-A7A4-3B46-8CA0-F5520CF6051A}" dt="2025-04-26T15:57:29.496" v="141" actId="20577"/>
          <ac:spMkLst>
            <pc:docMk/>
            <pc:sldMk cId="2981275723" sldId="277"/>
            <ac:spMk id="6" creationId="{698BE62F-9F99-E49F-E3FE-E1F2BF6E660C}"/>
          </ac:spMkLst>
        </pc:spChg>
        <pc:spChg chg="add mod ord">
          <ac:chgData name="MUHAMMED NAZMUL AREFIN" userId="300bdde9-1e87-4160-926b-032dafd19480" providerId="ADAL" clId="{60FDFA60-A7A4-3B46-8CA0-F5520CF6051A}" dt="2025-04-26T15:57:44.598" v="156" actId="20577"/>
          <ac:spMkLst>
            <pc:docMk/>
            <pc:sldMk cId="2981275723" sldId="277"/>
            <ac:spMk id="7" creationId="{BD05E2C9-CD10-DC2B-4D29-D17DEAEE62BA}"/>
          </ac:spMkLst>
        </pc:spChg>
      </pc:sldChg>
      <pc:sldChg chg="addSp delSp modSp new mod setBg">
        <pc:chgData name="MUHAMMED NAZMUL AREFIN" userId="300bdde9-1e87-4160-926b-032dafd19480" providerId="ADAL" clId="{60FDFA60-A7A4-3B46-8CA0-F5520CF6051A}" dt="2025-04-26T20:38:10.797" v="187" actId="26606"/>
        <pc:sldMkLst>
          <pc:docMk/>
          <pc:sldMk cId="1920643542" sldId="278"/>
        </pc:sldMkLst>
        <pc:spChg chg="mo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2" creationId="{B6BF90E2-52AB-E8E3-A514-D4882DE18ECB}"/>
          </ac:spMkLst>
        </pc:spChg>
        <pc:spChg chg="add del mo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3" creationId="{030EDABF-0307-B82F-A1D9-D321D693408C}"/>
          </ac:spMkLst>
        </pc:spChg>
        <pc:spChg chg="mo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4" creationId="{2B6136EA-FBA4-8BF8-4D0E-31F1E34E691A}"/>
          </ac:spMkLst>
        </pc:spChg>
        <pc:spChg chg="mo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5" creationId="{887D5387-C959-52DA-8290-F9F3E7B2D6C8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0" creationId="{E009DD9B-5EE2-4C0D-8B2B-351C8C102205}"/>
          </ac:spMkLst>
        </pc:spChg>
        <pc:spChg chg="add del">
          <ac:chgData name="MUHAMMED NAZMUL AREFIN" userId="300bdde9-1e87-4160-926b-032dafd19480" providerId="ADAL" clId="{60FDFA60-A7A4-3B46-8CA0-F5520CF6051A}" dt="2025-04-26T20:38:10.751" v="186" actId="26606"/>
          <ac:spMkLst>
            <pc:docMk/>
            <pc:sldMk cId="1920643542" sldId="278"/>
            <ac:spMk id="11" creationId="{3FD711E9-7F79-40A9-8D9E-4AE293C154A5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2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3" creationId="{030EDABF-0307-B82F-A1D9-D321D693408C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4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6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18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20:38:10.797" v="187" actId="26606"/>
          <ac:spMkLst>
            <pc:docMk/>
            <pc:sldMk cId="1920643542" sldId="278"/>
            <ac:spMk id="20" creationId="{04E48745-7512-4EC2-9E20-9092D12150CA}"/>
          </ac:spMkLst>
        </pc:spChg>
        <pc:graphicFrameChg chg="add del">
          <ac:chgData name="MUHAMMED NAZMUL AREFIN" userId="300bdde9-1e87-4160-926b-032dafd19480" providerId="ADAL" clId="{60FDFA60-A7A4-3B46-8CA0-F5520CF6051A}" dt="2025-04-26T20:38:10.751" v="186" actId="26606"/>
          <ac:graphicFrameMkLst>
            <pc:docMk/>
            <pc:sldMk cId="1920643542" sldId="278"/>
            <ac:graphicFrameMk id="7" creationId="{0631DCC4-301E-BCD7-3D60-32905147C0A1}"/>
          </ac:graphicFrameMkLst>
        </pc:graphicFrameChg>
      </pc:sldChg>
      <pc:sldChg chg="addSp modSp add mod setBg">
        <pc:chgData name="MUHAMMED NAZMUL AREFIN" userId="300bdde9-1e87-4160-926b-032dafd19480" providerId="ADAL" clId="{60FDFA60-A7A4-3B46-8CA0-F5520CF6051A}" dt="2025-04-26T20:38:15.286" v="188" actId="26606"/>
        <pc:sldMkLst>
          <pc:docMk/>
          <pc:sldMk cId="3720072414" sldId="279"/>
        </pc:sldMkLst>
        <pc:spChg chg="mo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2" creationId="{10733C02-1956-9A63-BF19-A725E1654985}"/>
          </ac:spMkLst>
        </pc:spChg>
        <pc:spChg chg="mo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3" creationId="{1D6AA8A9-4EDB-51B7-3027-8363C9B5E571}"/>
          </ac:spMkLst>
        </pc:spChg>
        <pc:spChg chg="mo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4" creationId="{9E9DAD1E-4A27-7AD7-697A-32968480921B}"/>
          </ac:spMkLst>
        </pc:spChg>
        <pc:spChg chg="mo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5" creationId="{17585EDA-0711-685A-6A4A-885F890B5B2F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0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2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4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6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18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20:38:15.286" v="188" actId="26606"/>
          <ac:spMkLst>
            <pc:docMk/>
            <pc:sldMk cId="3720072414" sldId="279"/>
            <ac:spMk id="20" creationId="{04E48745-7512-4EC2-9E20-9092D12150CA}"/>
          </ac:spMkLst>
        </pc:spChg>
      </pc:sldChg>
      <pc:sldChg chg="addSp modSp new mod setBg">
        <pc:chgData name="MUHAMMED NAZMUL AREFIN" userId="300bdde9-1e87-4160-926b-032dafd19480" providerId="ADAL" clId="{60FDFA60-A7A4-3B46-8CA0-F5520CF6051A}" dt="2025-04-26T20:38:19.033" v="189" actId="26606"/>
        <pc:sldMkLst>
          <pc:docMk/>
          <pc:sldMk cId="2021189337" sldId="280"/>
        </pc:sldMkLst>
        <pc:spChg chg="mo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2" creationId="{66487D0E-686D-5D9A-EEBA-1AF4DE53B8CC}"/>
          </ac:spMkLst>
        </pc:spChg>
        <pc:spChg chg="mo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3" creationId="{5DD58555-5F26-A6E0-3268-EF884951E35B}"/>
          </ac:spMkLst>
        </pc:spChg>
        <pc:spChg chg="mo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4" creationId="{1F56A909-BA62-2BEE-CF39-1F3E7537F307}"/>
          </ac:spMkLst>
        </pc:spChg>
        <pc:spChg chg="mo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5" creationId="{E0EAF33F-7BEB-B2B2-004B-9BB1B1B7A956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0" creationId="{E009DD9B-5EE2-4C0D-8B2B-351C8C102205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2" creationId="{E720DB99-7745-4E75-9D96-AAB6D55C531E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4" creationId="{D68803C4-E159-4360-B7BB-74205C8F782D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6" creationId="{504B0465-3B07-49BF-BEA7-D81476246293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18" creationId="{49B7FFA5-14CB-4A4F-9BCC-CA3AA5D9D276}"/>
          </ac:spMkLst>
        </pc:spChg>
        <pc:spChg chg="add">
          <ac:chgData name="MUHAMMED NAZMUL AREFIN" userId="300bdde9-1e87-4160-926b-032dafd19480" providerId="ADAL" clId="{60FDFA60-A7A4-3B46-8CA0-F5520CF6051A}" dt="2025-04-26T20:38:19.033" v="189" actId="26606"/>
          <ac:spMkLst>
            <pc:docMk/>
            <pc:sldMk cId="2021189337" sldId="280"/>
            <ac:spMk id="20" creationId="{04E48745-7512-4EC2-9E20-9092D12150C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EF4BA-E242-4E55-9249-1A41286F17A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F987F7C-EB35-4AFC-8B7E-2BB5702F438B}">
      <dgm:prSet/>
      <dgm:spPr/>
      <dgm:t>
        <a:bodyPr/>
        <a:lstStyle/>
        <a:p>
          <a:pPr>
            <a:defRPr b="1"/>
          </a:pPr>
          <a:r>
            <a:rPr lang="en-GB" b="1"/>
            <a:t>Skin Cancer: A Growing Concern</a:t>
          </a:r>
          <a:endParaRPr lang="en-US"/>
        </a:p>
      </dgm:t>
    </dgm:pt>
    <dgm:pt modelId="{70F85FE4-5AB1-4067-B9D0-6CBF96677F6F}" type="parTrans" cxnId="{AE84D42C-4172-45C0-9F24-522B5A37010C}">
      <dgm:prSet/>
      <dgm:spPr/>
      <dgm:t>
        <a:bodyPr/>
        <a:lstStyle/>
        <a:p>
          <a:endParaRPr lang="en-US"/>
        </a:p>
      </dgm:t>
    </dgm:pt>
    <dgm:pt modelId="{7AFC9877-CB78-4984-8551-2BC1FFDACEA6}" type="sibTrans" cxnId="{AE84D42C-4172-45C0-9F24-522B5A37010C}">
      <dgm:prSet/>
      <dgm:spPr/>
      <dgm:t>
        <a:bodyPr/>
        <a:lstStyle/>
        <a:p>
          <a:endParaRPr lang="en-US"/>
        </a:p>
      </dgm:t>
    </dgm:pt>
    <dgm:pt modelId="{7C71F516-3C66-432B-8340-A9C0E5A3CBAB}">
      <dgm:prSet/>
      <dgm:spPr/>
      <dgm:t>
        <a:bodyPr/>
        <a:lstStyle/>
        <a:p>
          <a:r>
            <a:rPr lang="en-GB"/>
            <a:t>Skin cancer is one of the most common forms of cancer worldwide.</a:t>
          </a:r>
          <a:endParaRPr lang="en-US"/>
        </a:p>
      </dgm:t>
    </dgm:pt>
    <dgm:pt modelId="{91AB7BB0-153E-45EB-A758-120955459B7F}" type="parTrans" cxnId="{463DC11E-FE2F-4C13-A0E5-838772F1A5E7}">
      <dgm:prSet/>
      <dgm:spPr/>
      <dgm:t>
        <a:bodyPr/>
        <a:lstStyle/>
        <a:p>
          <a:endParaRPr lang="en-US"/>
        </a:p>
      </dgm:t>
    </dgm:pt>
    <dgm:pt modelId="{873CC6BE-E6B6-4107-A460-DA19A6FB0635}" type="sibTrans" cxnId="{463DC11E-FE2F-4C13-A0E5-838772F1A5E7}">
      <dgm:prSet/>
      <dgm:spPr/>
      <dgm:t>
        <a:bodyPr/>
        <a:lstStyle/>
        <a:p>
          <a:endParaRPr lang="en-US"/>
        </a:p>
      </dgm:t>
    </dgm:pt>
    <dgm:pt modelId="{93BB019D-4A36-4058-8EEB-C308D22E6CFF}">
      <dgm:prSet/>
      <dgm:spPr/>
      <dgm:t>
        <a:bodyPr/>
        <a:lstStyle/>
        <a:p>
          <a:r>
            <a:rPr lang="en-GB"/>
            <a:t>Early detection and classification are critical for improving survival rates.</a:t>
          </a:r>
          <a:endParaRPr lang="en-US"/>
        </a:p>
      </dgm:t>
    </dgm:pt>
    <dgm:pt modelId="{1A2332CB-E575-4B14-82DD-D5F42D821296}" type="parTrans" cxnId="{A891602C-8096-406B-AE12-1E5825FC2CB2}">
      <dgm:prSet/>
      <dgm:spPr/>
      <dgm:t>
        <a:bodyPr/>
        <a:lstStyle/>
        <a:p>
          <a:endParaRPr lang="en-US"/>
        </a:p>
      </dgm:t>
    </dgm:pt>
    <dgm:pt modelId="{5026A402-C804-444A-A9A5-0803DE6FA8C0}" type="sibTrans" cxnId="{A891602C-8096-406B-AE12-1E5825FC2CB2}">
      <dgm:prSet/>
      <dgm:spPr/>
      <dgm:t>
        <a:bodyPr/>
        <a:lstStyle/>
        <a:p>
          <a:endParaRPr lang="en-US"/>
        </a:p>
      </dgm:t>
    </dgm:pt>
    <dgm:pt modelId="{6A33AF15-F1CA-4BF2-B69C-A88EE66ED289}">
      <dgm:prSet/>
      <dgm:spPr/>
      <dgm:t>
        <a:bodyPr/>
        <a:lstStyle/>
        <a:p>
          <a:pPr>
            <a:defRPr b="1"/>
          </a:pPr>
          <a:r>
            <a:rPr lang="en-GB" b="1"/>
            <a:t>Challenges in Diagnosis</a:t>
          </a:r>
          <a:endParaRPr lang="en-US"/>
        </a:p>
      </dgm:t>
    </dgm:pt>
    <dgm:pt modelId="{108E7AC1-1F5D-4F94-8E72-AB88788B6194}" type="parTrans" cxnId="{8A16FC4F-7B40-4F32-A9F5-70C8C68FF029}">
      <dgm:prSet/>
      <dgm:spPr/>
      <dgm:t>
        <a:bodyPr/>
        <a:lstStyle/>
        <a:p>
          <a:endParaRPr lang="en-US"/>
        </a:p>
      </dgm:t>
    </dgm:pt>
    <dgm:pt modelId="{6F0EEAA0-4E2E-4E7E-9B13-B8EF7784649C}" type="sibTrans" cxnId="{8A16FC4F-7B40-4F32-A9F5-70C8C68FF029}">
      <dgm:prSet/>
      <dgm:spPr/>
      <dgm:t>
        <a:bodyPr/>
        <a:lstStyle/>
        <a:p>
          <a:endParaRPr lang="en-US"/>
        </a:p>
      </dgm:t>
    </dgm:pt>
    <dgm:pt modelId="{CAC3B4A9-BBD0-4DE1-BDC1-01E37FF0B488}">
      <dgm:prSet/>
      <dgm:spPr/>
      <dgm:t>
        <a:bodyPr/>
        <a:lstStyle/>
        <a:p>
          <a:r>
            <a:rPr lang="en-GB"/>
            <a:t>Manual diagnosis is </a:t>
          </a:r>
          <a:r>
            <a:rPr lang="en-GB" b="1"/>
            <a:t>time-consuming</a:t>
          </a:r>
          <a:r>
            <a:rPr lang="en-GB"/>
            <a:t> and </a:t>
          </a:r>
          <a:r>
            <a:rPr lang="en-GB" b="1"/>
            <a:t>subjective</a:t>
          </a:r>
          <a:r>
            <a:rPr lang="en-GB"/>
            <a:t>.</a:t>
          </a:r>
          <a:endParaRPr lang="en-US"/>
        </a:p>
      </dgm:t>
    </dgm:pt>
    <dgm:pt modelId="{53E89B45-8FB4-44A3-9EC7-BF4C829D6853}" type="parTrans" cxnId="{398A3297-E486-468B-9AE6-B166266B7C5A}">
      <dgm:prSet/>
      <dgm:spPr/>
      <dgm:t>
        <a:bodyPr/>
        <a:lstStyle/>
        <a:p>
          <a:endParaRPr lang="en-US"/>
        </a:p>
      </dgm:t>
    </dgm:pt>
    <dgm:pt modelId="{860487A7-E01C-4686-BDAA-D21FABB330EC}" type="sibTrans" cxnId="{398A3297-E486-468B-9AE6-B166266B7C5A}">
      <dgm:prSet/>
      <dgm:spPr/>
      <dgm:t>
        <a:bodyPr/>
        <a:lstStyle/>
        <a:p>
          <a:endParaRPr lang="en-US"/>
        </a:p>
      </dgm:t>
    </dgm:pt>
    <dgm:pt modelId="{1AFF7408-52BE-4068-8CED-CC517182DFD3}">
      <dgm:prSet/>
      <dgm:spPr/>
      <dgm:t>
        <a:bodyPr/>
        <a:lstStyle/>
        <a:p>
          <a:r>
            <a:rPr lang="en-GB"/>
            <a:t>Variability in skin lesion appearance complicates accurate classification.</a:t>
          </a:r>
          <a:endParaRPr lang="en-US"/>
        </a:p>
      </dgm:t>
    </dgm:pt>
    <dgm:pt modelId="{F39A8864-6E3D-49FB-B23D-9E9F6EA43A70}" type="parTrans" cxnId="{347343D1-A8F0-422C-8ABA-3DFBDF026687}">
      <dgm:prSet/>
      <dgm:spPr/>
      <dgm:t>
        <a:bodyPr/>
        <a:lstStyle/>
        <a:p>
          <a:endParaRPr lang="en-US"/>
        </a:p>
      </dgm:t>
    </dgm:pt>
    <dgm:pt modelId="{B5C7BEB1-B759-4D71-AD76-F16E9AA7092F}" type="sibTrans" cxnId="{347343D1-A8F0-422C-8ABA-3DFBDF026687}">
      <dgm:prSet/>
      <dgm:spPr/>
      <dgm:t>
        <a:bodyPr/>
        <a:lstStyle/>
        <a:p>
          <a:endParaRPr lang="en-US"/>
        </a:p>
      </dgm:t>
    </dgm:pt>
    <dgm:pt modelId="{9A72F053-6DF5-4529-95E0-A74D234797E5}">
      <dgm:prSet/>
      <dgm:spPr/>
      <dgm:t>
        <a:bodyPr/>
        <a:lstStyle/>
        <a:p>
          <a:pPr>
            <a:defRPr b="1"/>
          </a:pPr>
          <a:r>
            <a:rPr lang="en-GB" b="1"/>
            <a:t>Why Deep Learning?</a:t>
          </a:r>
          <a:endParaRPr lang="en-US"/>
        </a:p>
      </dgm:t>
    </dgm:pt>
    <dgm:pt modelId="{3CDA488E-21F9-45A0-AC9D-065420B27575}" type="parTrans" cxnId="{ECAF2502-FD83-46A7-9527-9E86250B1A98}">
      <dgm:prSet/>
      <dgm:spPr/>
      <dgm:t>
        <a:bodyPr/>
        <a:lstStyle/>
        <a:p>
          <a:endParaRPr lang="en-US"/>
        </a:p>
      </dgm:t>
    </dgm:pt>
    <dgm:pt modelId="{F1EF1113-48B5-4252-80C8-40A898DDAF94}" type="sibTrans" cxnId="{ECAF2502-FD83-46A7-9527-9E86250B1A98}">
      <dgm:prSet/>
      <dgm:spPr/>
      <dgm:t>
        <a:bodyPr/>
        <a:lstStyle/>
        <a:p>
          <a:endParaRPr lang="en-US"/>
        </a:p>
      </dgm:t>
    </dgm:pt>
    <dgm:pt modelId="{D96156E5-746C-49BA-8940-323A85692A6E}">
      <dgm:prSet/>
      <dgm:spPr/>
      <dgm:t>
        <a:bodyPr/>
        <a:lstStyle/>
        <a:p>
          <a:r>
            <a:rPr lang="en-GB" b="1"/>
            <a:t>Automated image analysis</a:t>
          </a:r>
          <a:r>
            <a:rPr lang="en-GB"/>
            <a:t> using AI provides faster, more consistent, and more accurate diagnoses.</a:t>
          </a:r>
          <a:endParaRPr lang="en-US"/>
        </a:p>
      </dgm:t>
    </dgm:pt>
    <dgm:pt modelId="{138795CB-AA9E-45B5-A573-ED5E9714091E}" type="parTrans" cxnId="{4E956F86-E7D2-44D7-8B60-424D597DEF72}">
      <dgm:prSet/>
      <dgm:spPr/>
      <dgm:t>
        <a:bodyPr/>
        <a:lstStyle/>
        <a:p>
          <a:endParaRPr lang="en-US"/>
        </a:p>
      </dgm:t>
    </dgm:pt>
    <dgm:pt modelId="{AAB4E9C5-82B7-4883-B299-7640DEA40AEE}" type="sibTrans" cxnId="{4E956F86-E7D2-44D7-8B60-424D597DEF72}">
      <dgm:prSet/>
      <dgm:spPr/>
      <dgm:t>
        <a:bodyPr/>
        <a:lstStyle/>
        <a:p>
          <a:endParaRPr lang="en-US"/>
        </a:p>
      </dgm:t>
    </dgm:pt>
    <dgm:pt modelId="{D20FDC2C-9BC7-4C78-86EA-983B30731009}">
      <dgm:prSet/>
      <dgm:spPr/>
      <dgm:t>
        <a:bodyPr/>
        <a:lstStyle/>
        <a:p>
          <a:r>
            <a:rPr lang="en-GB" b="1"/>
            <a:t>Deep convolutional neural networks (CNNs)</a:t>
          </a:r>
          <a:r>
            <a:rPr lang="en-GB"/>
            <a:t> have shown remarkable success in medical imaging tasks.</a:t>
          </a:r>
          <a:endParaRPr lang="en-US"/>
        </a:p>
      </dgm:t>
    </dgm:pt>
    <dgm:pt modelId="{820424D6-66C0-4BE5-B476-F7671FCDD911}" type="parTrans" cxnId="{01902DDB-4725-4CE1-A37A-C50E9A7C2224}">
      <dgm:prSet/>
      <dgm:spPr/>
      <dgm:t>
        <a:bodyPr/>
        <a:lstStyle/>
        <a:p>
          <a:endParaRPr lang="en-US"/>
        </a:p>
      </dgm:t>
    </dgm:pt>
    <dgm:pt modelId="{4639561D-BE21-4C18-97B7-5581E86019DC}" type="sibTrans" cxnId="{01902DDB-4725-4CE1-A37A-C50E9A7C2224}">
      <dgm:prSet/>
      <dgm:spPr/>
      <dgm:t>
        <a:bodyPr/>
        <a:lstStyle/>
        <a:p>
          <a:endParaRPr lang="en-US"/>
        </a:p>
      </dgm:t>
    </dgm:pt>
    <dgm:pt modelId="{3720630B-8ED8-4E44-8B16-6C47CE62F143}" type="pres">
      <dgm:prSet presAssocID="{3E4EF4BA-E242-4E55-9249-1A41286F17A0}" presName="root" presStyleCnt="0">
        <dgm:presLayoutVars>
          <dgm:dir/>
          <dgm:resizeHandles val="exact"/>
        </dgm:presLayoutVars>
      </dgm:prSet>
      <dgm:spPr/>
    </dgm:pt>
    <dgm:pt modelId="{1E6D5A1C-F5E1-4E18-9B88-917DE3611BD2}" type="pres">
      <dgm:prSet presAssocID="{0F987F7C-EB35-4AFC-8B7E-2BB5702F438B}" presName="compNode" presStyleCnt="0"/>
      <dgm:spPr/>
    </dgm:pt>
    <dgm:pt modelId="{66747164-23C8-4254-A676-6EED079B6AB9}" type="pres">
      <dgm:prSet presAssocID="{0F987F7C-EB35-4AFC-8B7E-2BB5702F43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1531A4-410E-4F93-B4AA-6070D12CAB06}" type="pres">
      <dgm:prSet presAssocID="{0F987F7C-EB35-4AFC-8B7E-2BB5702F438B}" presName="iconSpace" presStyleCnt="0"/>
      <dgm:spPr/>
    </dgm:pt>
    <dgm:pt modelId="{6C73A111-B35D-4E4A-97A5-C5E4187D346E}" type="pres">
      <dgm:prSet presAssocID="{0F987F7C-EB35-4AFC-8B7E-2BB5702F438B}" presName="parTx" presStyleLbl="revTx" presStyleIdx="0" presStyleCnt="6">
        <dgm:presLayoutVars>
          <dgm:chMax val="0"/>
          <dgm:chPref val="0"/>
        </dgm:presLayoutVars>
      </dgm:prSet>
      <dgm:spPr/>
    </dgm:pt>
    <dgm:pt modelId="{179F34C4-2122-4099-8C6A-96C719AD9EC1}" type="pres">
      <dgm:prSet presAssocID="{0F987F7C-EB35-4AFC-8B7E-2BB5702F438B}" presName="txSpace" presStyleCnt="0"/>
      <dgm:spPr/>
    </dgm:pt>
    <dgm:pt modelId="{8D59EF30-4527-48C8-B094-8EBC210DC021}" type="pres">
      <dgm:prSet presAssocID="{0F987F7C-EB35-4AFC-8B7E-2BB5702F438B}" presName="desTx" presStyleLbl="revTx" presStyleIdx="1" presStyleCnt="6">
        <dgm:presLayoutVars/>
      </dgm:prSet>
      <dgm:spPr/>
    </dgm:pt>
    <dgm:pt modelId="{BA1273EE-7786-4A78-BE95-ACE3306569D2}" type="pres">
      <dgm:prSet presAssocID="{7AFC9877-CB78-4984-8551-2BC1FFDACEA6}" presName="sibTrans" presStyleCnt="0"/>
      <dgm:spPr/>
    </dgm:pt>
    <dgm:pt modelId="{671C4A7E-0C5F-4414-B3F5-15A20623DFBF}" type="pres">
      <dgm:prSet presAssocID="{6A33AF15-F1CA-4BF2-B69C-A88EE66ED289}" presName="compNode" presStyleCnt="0"/>
      <dgm:spPr/>
    </dgm:pt>
    <dgm:pt modelId="{341E43DA-7C93-4A57-9FDC-5A6EA506CD8C}" type="pres">
      <dgm:prSet presAssocID="{6A33AF15-F1CA-4BF2-B69C-A88EE66ED2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CAA248A-8A07-46FF-A629-F0D9ACFF4486}" type="pres">
      <dgm:prSet presAssocID="{6A33AF15-F1CA-4BF2-B69C-A88EE66ED289}" presName="iconSpace" presStyleCnt="0"/>
      <dgm:spPr/>
    </dgm:pt>
    <dgm:pt modelId="{09A725D8-BA19-4698-8E24-D1B1A03EEB34}" type="pres">
      <dgm:prSet presAssocID="{6A33AF15-F1CA-4BF2-B69C-A88EE66ED289}" presName="parTx" presStyleLbl="revTx" presStyleIdx="2" presStyleCnt="6">
        <dgm:presLayoutVars>
          <dgm:chMax val="0"/>
          <dgm:chPref val="0"/>
        </dgm:presLayoutVars>
      </dgm:prSet>
      <dgm:spPr/>
    </dgm:pt>
    <dgm:pt modelId="{0D5D067A-9D51-4B6B-BF0D-D7F65D105E41}" type="pres">
      <dgm:prSet presAssocID="{6A33AF15-F1CA-4BF2-B69C-A88EE66ED289}" presName="txSpace" presStyleCnt="0"/>
      <dgm:spPr/>
    </dgm:pt>
    <dgm:pt modelId="{BC71D3D0-1D54-4665-801B-8F867A7F1D1B}" type="pres">
      <dgm:prSet presAssocID="{6A33AF15-F1CA-4BF2-B69C-A88EE66ED289}" presName="desTx" presStyleLbl="revTx" presStyleIdx="3" presStyleCnt="6">
        <dgm:presLayoutVars/>
      </dgm:prSet>
      <dgm:spPr/>
    </dgm:pt>
    <dgm:pt modelId="{6F059C5B-B76C-4331-9322-1F391CBA8DF5}" type="pres">
      <dgm:prSet presAssocID="{6F0EEAA0-4E2E-4E7E-9B13-B8EF7784649C}" presName="sibTrans" presStyleCnt="0"/>
      <dgm:spPr/>
    </dgm:pt>
    <dgm:pt modelId="{C73A6D6A-3745-4535-9FC8-2D9CB65247CD}" type="pres">
      <dgm:prSet presAssocID="{9A72F053-6DF5-4529-95E0-A74D234797E5}" presName="compNode" presStyleCnt="0"/>
      <dgm:spPr/>
    </dgm:pt>
    <dgm:pt modelId="{3217D721-9B86-493D-B642-79D5A97526B8}" type="pres">
      <dgm:prSet presAssocID="{9A72F053-6DF5-4529-95E0-A74D234797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B2AAED-C1C1-4B77-8B8C-6376312568BE}" type="pres">
      <dgm:prSet presAssocID="{9A72F053-6DF5-4529-95E0-A74D234797E5}" presName="iconSpace" presStyleCnt="0"/>
      <dgm:spPr/>
    </dgm:pt>
    <dgm:pt modelId="{3BEDE4EF-01CE-422F-BB30-0C488AF29933}" type="pres">
      <dgm:prSet presAssocID="{9A72F053-6DF5-4529-95E0-A74D234797E5}" presName="parTx" presStyleLbl="revTx" presStyleIdx="4" presStyleCnt="6">
        <dgm:presLayoutVars>
          <dgm:chMax val="0"/>
          <dgm:chPref val="0"/>
        </dgm:presLayoutVars>
      </dgm:prSet>
      <dgm:spPr/>
    </dgm:pt>
    <dgm:pt modelId="{39E9C1CE-B126-4FA8-9842-B6259C30F432}" type="pres">
      <dgm:prSet presAssocID="{9A72F053-6DF5-4529-95E0-A74D234797E5}" presName="txSpace" presStyleCnt="0"/>
      <dgm:spPr/>
    </dgm:pt>
    <dgm:pt modelId="{4A96E8A4-8328-40C3-A742-256C6AEBDA71}" type="pres">
      <dgm:prSet presAssocID="{9A72F053-6DF5-4529-95E0-A74D234797E5}" presName="desTx" presStyleLbl="revTx" presStyleIdx="5" presStyleCnt="6">
        <dgm:presLayoutVars/>
      </dgm:prSet>
      <dgm:spPr/>
    </dgm:pt>
  </dgm:ptLst>
  <dgm:cxnLst>
    <dgm:cxn modelId="{ECAF2502-FD83-46A7-9527-9E86250B1A98}" srcId="{3E4EF4BA-E242-4E55-9249-1A41286F17A0}" destId="{9A72F053-6DF5-4529-95E0-A74D234797E5}" srcOrd="2" destOrd="0" parTransId="{3CDA488E-21F9-45A0-AC9D-065420B27575}" sibTransId="{F1EF1113-48B5-4252-80C8-40A898DDAF94}"/>
    <dgm:cxn modelId="{8D40C312-2241-4380-831F-9516D1C99864}" type="presOf" srcId="{6A33AF15-F1CA-4BF2-B69C-A88EE66ED289}" destId="{09A725D8-BA19-4698-8E24-D1B1A03EEB34}" srcOrd="0" destOrd="0" presId="urn:microsoft.com/office/officeart/2018/2/layout/IconLabelDescriptionList"/>
    <dgm:cxn modelId="{463DC11E-FE2F-4C13-A0E5-838772F1A5E7}" srcId="{0F987F7C-EB35-4AFC-8B7E-2BB5702F438B}" destId="{7C71F516-3C66-432B-8340-A9C0E5A3CBAB}" srcOrd="0" destOrd="0" parTransId="{91AB7BB0-153E-45EB-A758-120955459B7F}" sibTransId="{873CC6BE-E6B6-4107-A460-DA19A6FB0635}"/>
    <dgm:cxn modelId="{A891602C-8096-406B-AE12-1E5825FC2CB2}" srcId="{0F987F7C-EB35-4AFC-8B7E-2BB5702F438B}" destId="{93BB019D-4A36-4058-8EEB-C308D22E6CFF}" srcOrd="1" destOrd="0" parTransId="{1A2332CB-E575-4B14-82DD-D5F42D821296}" sibTransId="{5026A402-C804-444A-A9A5-0803DE6FA8C0}"/>
    <dgm:cxn modelId="{AE84D42C-4172-45C0-9F24-522B5A37010C}" srcId="{3E4EF4BA-E242-4E55-9249-1A41286F17A0}" destId="{0F987F7C-EB35-4AFC-8B7E-2BB5702F438B}" srcOrd="0" destOrd="0" parTransId="{70F85FE4-5AB1-4067-B9D0-6CBF96677F6F}" sibTransId="{7AFC9877-CB78-4984-8551-2BC1FFDACEA6}"/>
    <dgm:cxn modelId="{F6248535-0C89-4845-86C8-B4F56863BA9F}" type="presOf" srcId="{3E4EF4BA-E242-4E55-9249-1A41286F17A0}" destId="{3720630B-8ED8-4E44-8B16-6C47CE62F143}" srcOrd="0" destOrd="0" presId="urn:microsoft.com/office/officeart/2018/2/layout/IconLabelDescriptionList"/>
    <dgm:cxn modelId="{8A16FC4F-7B40-4F32-A9F5-70C8C68FF029}" srcId="{3E4EF4BA-E242-4E55-9249-1A41286F17A0}" destId="{6A33AF15-F1CA-4BF2-B69C-A88EE66ED289}" srcOrd="1" destOrd="0" parTransId="{108E7AC1-1F5D-4F94-8E72-AB88788B6194}" sibTransId="{6F0EEAA0-4E2E-4E7E-9B13-B8EF7784649C}"/>
    <dgm:cxn modelId="{AFB9375F-62DF-43D2-9863-C97053CC1688}" type="presOf" srcId="{93BB019D-4A36-4058-8EEB-C308D22E6CFF}" destId="{8D59EF30-4527-48C8-B094-8EBC210DC021}" srcOrd="0" destOrd="1" presId="urn:microsoft.com/office/officeart/2018/2/layout/IconLabelDescriptionList"/>
    <dgm:cxn modelId="{9B2F2961-7FF9-4FD0-ABB8-59AB0EC12BDB}" type="presOf" srcId="{D96156E5-746C-49BA-8940-323A85692A6E}" destId="{4A96E8A4-8328-40C3-A742-256C6AEBDA71}" srcOrd="0" destOrd="0" presId="urn:microsoft.com/office/officeart/2018/2/layout/IconLabelDescriptionList"/>
    <dgm:cxn modelId="{4E956F86-E7D2-44D7-8B60-424D597DEF72}" srcId="{9A72F053-6DF5-4529-95E0-A74D234797E5}" destId="{D96156E5-746C-49BA-8940-323A85692A6E}" srcOrd="0" destOrd="0" parTransId="{138795CB-AA9E-45B5-A573-ED5E9714091E}" sibTransId="{AAB4E9C5-82B7-4883-B299-7640DEA40AEE}"/>
    <dgm:cxn modelId="{BFFCAA88-897D-4699-ADCA-FAC1F1F83B0D}" type="presOf" srcId="{CAC3B4A9-BBD0-4DE1-BDC1-01E37FF0B488}" destId="{BC71D3D0-1D54-4665-801B-8F867A7F1D1B}" srcOrd="0" destOrd="0" presId="urn:microsoft.com/office/officeart/2018/2/layout/IconLabelDescriptionList"/>
    <dgm:cxn modelId="{B29E9D90-FCB5-4210-9D66-18F73B810660}" type="presOf" srcId="{9A72F053-6DF5-4529-95E0-A74D234797E5}" destId="{3BEDE4EF-01CE-422F-BB30-0C488AF29933}" srcOrd="0" destOrd="0" presId="urn:microsoft.com/office/officeart/2018/2/layout/IconLabelDescriptionList"/>
    <dgm:cxn modelId="{398A3297-E486-468B-9AE6-B166266B7C5A}" srcId="{6A33AF15-F1CA-4BF2-B69C-A88EE66ED289}" destId="{CAC3B4A9-BBD0-4DE1-BDC1-01E37FF0B488}" srcOrd="0" destOrd="0" parTransId="{53E89B45-8FB4-44A3-9EC7-BF4C829D6853}" sibTransId="{860487A7-E01C-4686-BDAA-D21FABB330EC}"/>
    <dgm:cxn modelId="{426AB6A7-29FA-42E8-AE5B-61008CBA6D2C}" type="presOf" srcId="{1AFF7408-52BE-4068-8CED-CC517182DFD3}" destId="{BC71D3D0-1D54-4665-801B-8F867A7F1D1B}" srcOrd="0" destOrd="1" presId="urn:microsoft.com/office/officeart/2018/2/layout/IconLabelDescriptionList"/>
    <dgm:cxn modelId="{EE0A1CB6-842F-4BCD-817A-1BDB297B6202}" type="presOf" srcId="{0F987F7C-EB35-4AFC-8B7E-2BB5702F438B}" destId="{6C73A111-B35D-4E4A-97A5-C5E4187D346E}" srcOrd="0" destOrd="0" presId="urn:microsoft.com/office/officeart/2018/2/layout/IconLabelDescriptionList"/>
    <dgm:cxn modelId="{347343D1-A8F0-422C-8ABA-3DFBDF026687}" srcId="{6A33AF15-F1CA-4BF2-B69C-A88EE66ED289}" destId="{1AFF7408-52BE-4068-8CED-CC517182DFD3}" srcOrd="1" destOrd="0" parTransId="{F39A8864-6E3D-49FB-B23D-9E9F6EA43A70}" sibTransId="{B5C7BEB1-B759-4D71-AD76-F16E9AA7092F}"/>
    <dgm:cxn modelId="{01902DDB-4725-4CE1-A37A-C50E9A7C2224}" srcId="{9A72F053-6DF5-4529-95E0-A74D234797E5}" destId="{D20FDC2C-9BC7-4C78-86EA-983B30731009}" srcOrd="1" destOrd="0" parTransId="{820424D6-66C0-4BE5-B476-F7671FCDD911}" sibTransId="{4639561D-BE21-4C18-97B7-5581E86019DC}"/>
    <dgm:cxn modelId="{4FDD9FF7-3EF5-4F6B-9D1D-DAA71CA96CCD}" type="presOf" srcId="{D20FDC2C-9BC7-4C78-86EA-983B30731009}" destId="{4A96E8A4-8328-40C3-A742-256C6AEBDA71}" srcOrd="0" destOrd="1" presId="urn:microsoft.com/office/officeart/2018/2/layout/IconLabelDescriptionList"/>
    <dgm:cxn modelId="{370F10FB-CD90-49BC-A4E6-275BFA0D0073}" type="presOf" srcId="{7C71F516-3C66-432B-8340-A9C0E5A3CBAB}" destId="{8D59EF30-4527-48C8-B094-8EBC210DC021}" srcOrd="0" destOrd="0" presId="urn:microsoft.com/office/officeart/2018/2/layout/IconLabelDescriptionList"/>
    <dgm:cxn modelId="{A9B51D85-5D81-47EE-9036-973AF7FB5B14}" type="presParOf" srcId="{3720630B-8ED8-4E44-8B16-6C47CE62F143}" destId="{1E6D5A1C-F5E1-4E18-9B88-917DE3611BD2}" srcOrd="0" destOrd="0" presId="urn:microsoft.com/office/officeart/2018/2/layout/IconLabelDescriptionList"/>
    <dgm:cxn modelId="{A2DDFDE9-971E-4F8B-8B41-DC72BC76A8FD}" type="presParOf" srcId="{1E6D5A1C-F5E1-4E18-9B88-917DE3611BD2}" destId="{66747164-23C8-4254-A676-6EED079B6AB9}" srcOrd="0" destOrd="0" presId="urn:microsoft.com/office/officeart/2018/2/layout/IconLabelDescriptionList"/>
    <dgm:cxn modelId="{25222865-175C-4718-85C2-52720A3BBFE5}" type="presParOf" srcId="{1E6D5A1C-F5E1-4E18-9B88-917DE3611BD2}" destId="{9E1531A4-410E-4F93-B4AA-6070D12CAB06}" srcOrd="1" destOrd="0" presId="urn:microsoft.com/office/officeart/2018/2/layout/IconLabelDescriptionList"/>
    <dgm:cxn modelId="{91D45C7C-74FC-492C-A5D5-C5851FCE174A}" type="presParOf" srcId="{1E6D5A1C-F5E1-4E18-9B88-917DE3611BD2}" destId="{6C73A111-B35D-4E4A-97A5-C5E4187D346E}" srcOrd="2" destOrd="0" presId="urn:microsoft.com/office/officeart/2018/2/layout/IconLabelDescriptionList"/>
    <dgm:cxn modelId="{1F25C0A1-3E3C-4D05-ADEA-C6FB55CEF39B}" type="presParOf" srcId="{1E6D5A1C-F5E1-4E18-9B88-917DE3611BD2}" destId="{179F34C4-2122-4099-8C6A-96C719AD9EC1}" srcOrd="3" destOrd="0" presId="urn:microsoft.com/office/officeart/2018/2/layout/IconLabelDescriptionList"/>
    <dgm:cxn modelId="{25DA0323-7E13-46EA-A9D4-2899F9360637}" type="presParOf" srcId="{1E6D5A1C-F5E1-4E18-9B88-917DE3611BD2}" destId="{8D59EF30-4527-48C8-B094-8EBC210DC021}" srcOrd="4" destOrd="0" presId="urn:microsoft.com/office/officeart/2018/2/layout/IconLabelDescriptionList"/>
    <dgm:cxn modelId="{C08BE450-05B8-479A-9E82-B32AEC8FD2BD}" type="presParOf" srcId="{3720630B-8ED8-4E44-8B16-6C47CE62F143}" destId="{BA1273EE-7786-4A78-BE95-ACE3306569D2}" srcOrd="1" destOrd="0" presId="urn:microsoft.com/office/officeart/2018/2/layout/IconLabelDescriptionList"/>
    <dgm:cxn modelId="{D0AE1C63-6457-4656-9BC7-ACBC8BC6915F}" type="presParOf" srcId="{3720630B-8ED8-4E44-8B16-6C47CE62F143}" destId="{671C4A7E-0C5F-4414-B3F5-15A20623DFBF}" srcOrd="2" destOrd="0" presId="urn:microsoft.com/office/officeart/2018/2/layout/IconLabelDescriptionList"/>
    <dgm:cxn modelId="{7597ECFE-3C00-48B3-8753-16BBA79245D2}" type="presParOf" srcId="{671C4A7E-0C5F-4414-B3F5-15A20623DFBF}" destId="{341E43DA-7C93-4A57-9FDC-5A6EA506CD8C}" srcOrd="0" destOrd="0" presId="urn:microsoft.com/office/officeart/2018/2/layout/IconLabelDescriptionList"/>
    <dgm:cxn modelId="{82AD17A2-E1DC-4D04-B162-6AD3ECB44EF5}" type="presParOf" srcId="{671C4A7E-0C5F-4414-B3F5-15A20623DFBF}" destId="{DCAA248A-8A07-46FF-A629-F0D9ACFF4486}" srcOrd="1" destOrd="0" presId="urn:microsoft.com/office/officeart/2018/2/layout/IconLabelDescriptionList"/>
    <dgm:cxn modelId="{0E85AB68-9718-4D90-8005-D03DBA8CB0BB}" type="presParOf" srcId="{671C4A7E-0C5F-4414-B3F5-15A20623DFBF}" destId="{09A725D8-BA19-4698-8E24-D1B1A03EEB34}" srcOrd="2" destOrd="0" presId="urn:microsoft.com/office/officeart/2018/2/layout/IconLabelDescriptionList"/>
    <dgm:cxn modelId="{4A337ADF-F806-461C-A435-4285E831BFD8}" type="presParOf" srcId="{671C4A7E-0C5F-4414-B3F5-15A20623DFBF}" destId="{0D5D067A-9D51-4B6B-BF0D-D7F65D105E41}" srcOrd="3" destOrd="0" presId="urn:microsoft.com/office/officeart/2018/2/layout/IconLabelDescriptionList"/>
    <dgm:cxn modelId="{E3699E51-9C14-4768-9A39-92676C98D116}" type="presParOf" srcId="{671C4A7E-0C5F-4414-B3F5-15A20623DFBF}" destId="{BC71D3D0-1D54-4665-801B-8F867A7F1D1B}" srcOrd="4" destOrd="0" presId="urn:microsoft.com/office/officeart/2018/2/layout/IconLabelDescriptionList"/>
    <dgm:cxn modelId="{0CF162B1-BB3C-43C5-B778-FB91BC1B3113}" type="presParOf" srcId="{3720630B-8ED8-4E44-8B16-6C47CE62F143}" destId="{6F059C5B-B76C-4331-9322-1F391CBA8DF5}" srcOrd="3" destOrd="0" presId="urn:microsoft.com/office/officeart/2018/2/layout/IconLabelDescriptionList"/>
    <dgm:cxn modelId="{BE77B924-DD52-48A5-BAED-F1513DBB60DA}" type="presParOf" srcId="{3720630B-8ED8-4E44-8B16-6C47CE62F143}" destId="{C73A6D6A-3745-4535-9FC8-2D9CB65247CD}" srcOrd="4" destOrd="0" presId="urn:microsoft.com/office/officeart/2018/2/layout/IconLabelDescriptionList"/>
    <dgm:cxn modelId="{1F10BF59-62D3-440D-85E8-4AB8C58F3BA3}" type="presParOf" srcId="{C73A6D6A-3745-4535-9FC8-2D9CB65247CD}" destId="{3217D721-9B86-493D-B642-79D5A97526B8}" srcOrd="0" destOrd="0" presId="urn:microsoft.com/office/officeart/2018/2/layout/IconLabelDescriptionList"/>
    <dgm:cxn modelId="{01BFF6A7-1DDA-4E02-8BC8-942DA1608130}" type="presParOf" srcId="{C73A6D6A-3745-4535-9FC8-2D9CB65247CD}" destId="{3AB2AAED-C1C1-4B77-8B8C-6376312568BE}" srcOrd="1" destOrd="0" presId="urn:microsoft.com/office/officeart/2018/2/layout/IconLabelDescriptionList"/>
    <dgm:cxn modelId="{A945319A-685D-4C82-8D86-B63742F18B11}" type="presParOf" srcId="{C73A6D6A-3745-4535-9FC8-2D9CB65247CD}" destId="{3BEDE4EF-01CE-422F-BB30-0C488AF29933}" srcOrd="2" destOrd="0" presId="urn:microsoft.com/office/officeart/2018/2/layout/IconLabelDescriptionList"/>
    <dgm:cxn modelId="{1B0F9C8D-1EF4-4ACE-BF5A-67DD2A20C617}" type="presParOf" srcId="{C73A6D6A-3745-4535-9FC8-2D9CB65247CD}" destId="{39E9C1CE-B126-4FA8-9842-B6259C30F432}" srcOrd="3" destOrd="0" presId="urn:microsoft.com/office/officeart/2018/2/layout/IconLabelDescriptionList"/>
    <dgm:cxn modelId="{67945D25-B4B2-4737-B340-B21CA14CB895}" type="presParOf" srcId="{C73A6D6A-3745-4535-9FC8-2D9CB65247CD}" destId="{4A96E8A4-8328-40C3-A742-256C6AEBDA7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DC747-716C-42AD-9FD8-09CF9AA0BC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7DEB5F-DB43-48CE-8D9D-ABE8AD46DBA5}">
      <dgm:prSet/>
      <dgm:spPr/>
      <dgm:t>
        <a:bodyPr/>
        <a:lstStyle/>
        <a:p>
          <a:r>
            <a:rPr lang="en-GB"/>
            <a:t>Develop an </a:t>
          </a:r>
          <a:r>
            <a:rPr lang="en-GB" b="1"/>
            <a:t>enhanced deep learning model</a:t>
          </a:r>
          <a:r>
            <a:rPr lang="en-GB"/>
            <a:t> for </a:t>
          </a:r>
          <a:r>
            <a:rPr lang="en-GB" b="1"/>
            <a:t>skin lesion classification</a:t>
          </a:r>
          <a:r>
            <a:rPr lang="en-GB"/>
            <a:t> using</a:t>
          </a:r>
          <a:br>
            <a:rPr lang="en-GB"/>
          </a:br>
          <a:r>
            <a:rPr lang="en-GB" b="1"/>
            <a:t>LB-UNet with a ResNet-101 backbone</a:t>
          </a:r>
          <a:r>
            <a:rPr lang="en-GB"/>
            <a:t>.</a:t>
          </a:r>
          <a:endParaRPr lang="en-US"/>
        </a:p>
      </dgm:t>
    </dgm:pt>
    <dgm:pt modelId="{515225E1-C365-47C1-AB93-BFF631D8DF19}" type="parTrans" cxnId="{30047A52-3931-4039-9E07-FE30FD50E8AB}">
      <dgm:prSet/>
      <dgm:spPr/>
      <dgm:t>
        <a:bodyPr/>
        <a:lstStyle/>
        <a:p>
          <a:endParaRPr lang="en-US"/>
        </a:p>
      </dgm:t>
    </dgm:pt>
    <dgm:pt modelId="{380BC099-5E8C-4DC6-85C2-08A9EAEEC15D}" type="sibTrans" cxnId="{30047A52-3931-4039-9E07-FE30FD50E8AB}">
      <dgm:prSet/>
      <dgm:spPr/>
      <dgm:t>
        <a:bodyPr/>
        <a:lstStyle/>
        <a:p>
          <a:endParaRPr lang="en-US"/>
        </a:p>
      </dgm:t>
    </dgm:pt>
    <dgm:pt modelId="{D9D8C673-4841-463A-937D-87D9F18FBAEB}">
      <dgm:prSet/>
      <dgm:spPr/>
      <dgm:t>
        <a:bodyPr/>
        <a:lstStyle/>
        <a:p>
          <a:r>
            <a:rPr lang="en-GB"/>
            <a:t>Address </a:t>
          </a:r>
          <a:r>
            <a:rPr lang="en-GB" b="1"/>
            <a:t>class imbalance</a:t>
          </a:r>
          <a:r>
            <a:rPr lang="en-GB"/>
            <a:t>, </a:t>
          </a:r>
          <a:r>
            <a:rPr lang="en-GB" b="1"/>
            <a:t>improve performance</a:t>
          </a:r>
          <a:r>
            <a:rPr lang="en-GB"/>
            <a:t>, and </a:t>
          </a:r>
          <a:r>
            <a:rPr lang="en-GB" b="1"/>
            <a:t>ensure model robustness</a:t>
          </a:r>
          <a:r>
            <a:rPr lang="en-GB"/>
            <a:t>.</a:t>
          </a:r>
          <a:endParaRPr lang="en-US"/>
        </a:p>
      </dgm:t>
    </dgm:pt>
    <dgm:pt modelId="{05B176DA-470E-4F5C-858C-00241D781729}" type="parTrans" cxnId="{99C8D2FD-1E3C-49AF-9E05-90828DD97E45}">
      <dgm:prSet/>
      <dgm:spPr/>
      <dgm:t>
        <a:bodyPr/>
        <a:lstStyle/>
        <a:p>
          <a:endParaRPr lang="en-US"/>
        </a:p>
      </dgm:t>
    </dgm:pt>
    <dgm:pt modelId="{FB276058-0E74-4812-92CD-4ADA88DE7851}" type="sibTrans" cxnId="{99C8D2FD-1E3C-49AF-9E05-90828DD97E45}">
      <dgm:prSet/>
      <dgm:spPr/>
      <dgm:t>
        <a:bodyPr/>
        <a:lstStyle/>
        <a:p>
          <a:endParaRPr lang="en-US"/>
        </a:p>
      </dgm:t>
    </dgm:pt>
    <dgm:pt modelId="{CFDDFA45-1D32-5043-944A-DFCE101B3F93}" type="pres">
      <dgm:prSet presAssocID="{980DC747-716C-42AD-9FD8-09CF9AA0BC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4A0054-09D5-8E44-A77C-599B5121CD86}" type="pres">
      <dgm:prSet presAssocID="{437DEB5F-DB43-48CE-8D9D-ABE8AD46DBA5}" presName="hierRoot1" presStyleCnt="0"/>
      <dgm:spPr/>
    </dgm:pt>
    <dgm:pt modelId="{3CA4E5A5-9AF8-8F47-9325-02CF2FD27C1D}" type="pres">
      <dgm:prSet presAssocID="{437DEB5F-DB43-48CE-8D9D-ABE8AD46DBA5}" presName="composite" presStyleCnt="0"/>
      <dgm:spPr/>
    </dgm:pt>
    <dgm:pt modelId="{E85502B6-4394-CE4A-8A40-1F6D477F3879}" type="pres">
      <dgm:prSet presAssocID="{437DEB5F-DB43-48CE-8D9D-ABE8AD46DBA5}" presName="background" presStyleLbl="node0" presStyleIdx="0" presStyleCnt="2"/>
      <dgm:spPr/>
    </dgm:pt>
    <dgm:pt modelId="{F75AB1FA-038D-BD4A-9BF0-80BEE342F5AD}" type="pres">
      <dgm:prSet presAssocID="{437DEB5F-DB43-48CE-8D9D-ABE8AD46DBA5}" presName="text" presStyleLbl="fgAcc0" presStyleIdx="0" presStyleCnt="2">
        <dgm:presLayoutVars>
          <dgm:chPref val="3"/>
        </dgm:presLayoutVars>
      </dgm:prSet>
      <dgm:spPr/>
    </dgm:pt>
    <dgm:pt modelId="{4E93D004-DFD8-E646-AAE1-E7B7F320B97A}" type="pres">
      <dgm:prSet presAssocID="{437DEB5F-DB43-48CE-8D9D-ABE8AD46DBA5}" presName="hierChild2" presStyleCnt="0"/>
      <dgm:spPr/>
    </dgm:pt>
    <dgm:pt modelId="{8118726D-C46C-6248-91A9-A5BDF50A6BE8}" type="pres">
      <dgm:prSet presAssocID="{D9D8C673-4841-463A-937D-87D9F18FBAEB}" presName="hierRoot1" presStyleCnt="0"/>
      <dgm:spPr/>
    </dgm:pt>
    <dgm:pt modelId="{B3435D36-29BA-8549-B21D-D9234EFE9044}" type="pres">
      <dgm:prSet presAssocID="{D9D8C673-4841-463A-937D-87D9F18FBAEB}" presName="composite" presStyleCnt="0"/>
      <dgm:spPr/>
    </dgm:pt>
    <dgm:pt modelId="{CF81FF90-7C7D-2A4A-8011-3431559B124A}" type="pres">
      <dgm:prSet presAssocID="{D9D8C673-4841-463A-937D-87D9F18FBAEB}" presName="background" presStyleLbl="node0" presStyleIdx="1" presStyleCnt="2"/>
      <dgm:spPr/>
    </dgm:pt>
    <dgm:pt modelId="{4E7948AB-AF39-1943-B22C-8483DD37001E}" type="pres">
      <dgm:prSet presAssocID="{D9D8C673-4841-463A-937D-87D9F18FBAEB}" presName="text" presStyleLbl="fgAcc0" presStyleIdx="1" presStyleCnt="2">
        <dgm:presLayoutVars>
          <dgm:chPref val="3"/>
        </dgm:presLayoutVars>
      </dgm:prSet>
      <dgm:spPr/>
    </dgm:pt>
    <dgm:pt modelId="{3687987B-EF8A-D741-BA40-7EC095D249E8}" type="pres">
      <dgm:prSet presAssocID="{D9D8C673-4841-463A-937D-87D9F18FBAEB}" presName="hierChild2" presStyleCnt="0"/>
      <dgm:spPr/>
    </dgm:pt>
  </dgm:ptLst>
  <dgm:cxnLst>
    <dgm:cxn modelId="{30047A52-3931-4039-9E07-FE30FD50E8AB}" srcId="{980DC747-716C-42AD-9FD8-09CF9AA0BC30}" destId="{437DEB5F-DB43-48CE-8D9D-ABE8AD46DBA5}" srcOrd="0" destOrd="0" parTransId="{515225E1-C365-47C1-AB93-BFF631D8DF19}" sibTransId="{380BC099-5E8C-4DC6-85C2-08A9EAEEC15D}"/>
    <dgm:cxn modelId="{DF685954-A20F-CA49-ADF2-1C3454935944}" type="presOf" srcId="{D9D8C673-4841-463A-937D-87D9F18FBAEB}" destId="{4E7948AB-AF39-1943-B22C-8483DD37001E}" srcOrd="0" destOrd="0" presId="urn:microsoft.com/office/officeart/2005/8/layout/hierarchy1"/>
    <dgm:cxn modelId="{478316DA-7A07-E940-8EFA-1FD23345A527}" type="presOf" srcId="{437DEB5F-DB43-48CE-8D9D-ABE8AD46DBA5}" destId="{F75AB1FA-038D-BD4A-9BF0-80BEE342F5AD}" srcOrd="0" destOrd="0" presId="urn:microsoft.com/office/officeart/2005/8/layout/hierarchy1"/>
    <dgm:cxn modelId="{949863F4-61E1-D840-AFF0-4475B9FAE7E1}" type="presOf" srcId="{980DC747-716C-42AD-9FD8-09CF9AA0BC30}" destId="{CFDDFA45-1D32-5043-944A-DFCE101B3F93}" srcOrd="0" destOrd="0" presId="urn:microsoft.com/office/officeart/2005/8/layout/hierarchy1"/>
    <dgm:cxn modelId="{99C8D2FD-1E3C-49AF-9E05-90828DD97E45}" srcId="{980DC747-716C-42AD-9FD8-09CF9AA0BC30}" destId="{D9D8C673-4841-463A-937D-87D9F18FBAEB}" srcOrd="1" destOrd="0" parTransId="{05B176DA-470E-4F5C-858C-00241D781729}" sibTransId="{FB276058-0E74-4812-92CD-4ADA88DE7851}"/>
    <dgm:cxn modelId="{59EE578F-53B5-C04A-89A3-82FEA095052D}" type="presParOf" srcId="{CFDDFA45-1D32-5043-944A-DFCE101B3F93}" destId="{C14A0054-09D5-8E44-A77C-599B5121CD86}" srcOrd="0" destOrd="0" presId="urn:microsoft.com/office/officeart/2005/8/layout/hierarchy1"/>
    <dgm:cxn modelId="{D8221A19-51AC-2648-90C8-1834A0CC0C3F}" type="presParOf" srcId="{C14A0054-09D5-8E44-A77C-599B5121CD86}" destId="{3CA4E5A5-9AF8-8F47-9325-02CF2FD27C1D}" srcOrd="0" destOrd="0" presId="urn:microsoft.com/office/officeart/2005/8/layout/hierarchy1"/>
    <dgm:cxn modelId="{F0C3BDF1-0324-DA46-8237-C098F64F68A1}" type="presParOf" srcId="{3CA4E5A5-9AF8-8F47-9325-02CF2FD27C1D}" destId="{E85502B6-4394-CE4A-8A40-1F6D477F3879}" srcOrd="0" destOrd="0" presId="urn:microsoft.com/office/officeart/2005/8/layout/hierarchy1"/>
    <dgm:cxn modelId="{C26FE879-8CBA-5E4D-AFAB-E23105589FD9}" type="presParOf" srcId="{3CA4E5A5-9AF8-8F47-9325-02CF2FD27C1D}" destId="{F75AB1FA-038D-BD4A-9BF0-80BEE342F5AD}" srcOrd="1" destOrd="0" presId="urn:microsoft.com/office/officeart/2005/8/layout/hierarchy1"/>
    <dgm:cxn modelId="{430F5472-DAFC-E24C-8745-3A1681B74166}" type="presParOf" srcId="{C14A0054-09D5-8E44-A77C-599B5121CD86}" destId="{4E93D004-DFD8-E646-AAE1-E7B7F320B97A}" srcOrd="1" destOrd="0" presId="urn:microsoft.com/office/officeart/2005/8/layout/hierarchy1"/>
    <dgm:cxn modelId="{2C40F2AF-3386-D74B-B8EF-672A69915FF6}" type="presParOf" srcId="{CFDDFA45-1D32-5043-944A-DFCE101B3F93}" destId="{8118726D-C46C-6248-91A9-A5BDF50A6BE8}" srcOrd="1" destOrd="0" presId="urn:microsoft.com/office/officeart/2005/8/layout/hierarchy1"/>
    <dgm:cxn modelId="{1803ED38-7C83-A44B-911B-9FDFC9B036C1}" type="presParOf" srcId="{8118726D-C46C-6248-91A9-A5BDF50A6BE8}" destId="{B3435D36-29BA-8549-B21D-D9234EFE9044}" srcOrd="0" destOrd="0" presId="urn:microsoft.com/office/officeart/2005/8/layout/hierarchy1"/>
    <dgm:cxn modelId="{453572CE-7D1A-7749-AAA7-37B8B6544E3E}" type="presParOf" srcId="{B3435D36-29BA-8549-B21D-D9234EFE9044}" destId="{CF81FF90-7C7D-2A4A-8011-3431559B124A}" srcOrd="0" destOrd="0" presId="urn:microsoft.com/office/officeart/2005/8/layout/hierarchy1"/>
    <dgm:cxn modelId="{7A723A4F-6BB7-9945-A112-3EFF3273870A}" type="presParOf" srcId="{B3435D36-29BA-8549-B21D-D9234EFE9044}" destId="{4E7948AB-AF39-1943-B22C-8483DD37001E}" srcOrd="1" destOrd="0" presId="urn:microsoft.com/office/officeart/2005/8/layout/hierarchy1"/>
    <dgm:cxn modelId="{98725C19-823B-C743-A8FD-08C15B2CE770}" type="presParOf" srcId="{8118726D-C46C-6248-91A9-A5BDF50A6BE8}" destId="{3687987B-EF8A-D741-BA40-7EC095D249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6B896-2F02-E246-8615-10C9AFE9BC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</dgm:pt>
    <dgm:pt modelId="{C86F0CFB-9142-6145-9670-B0BA31B80352}">
      <dgm:prSet phldrT="[Text]"/>
      <dgm:spPr/>
      <dgm:t>
        <a:bodyPr/>
        <a:lstStyle/>
        <a:p>
          <a:r>
            <a:rPr lang="en-GB" dirty="0"/>
            <a:t>ResNet101</a:t>
          </a:r>
        </a:p>
      </dgm:t>
    </dgm:pt>
    <dgm:pt modelId="{B81F95CB-CD96-C64D-9ECF-EAFBAAAAECA8}" type="parTrans" cxnId="{FA22E766-A551-A347-B323-9D7624CFE381}">
      <dgm:prSet/>
      <dgm:spPr/>
      <dgm:t>
        <a:bodyPr/>
        <a:lstStyle/>
        <a:p>
          <a:endParaRPr lang="en-GB"/>
        </a:p>
      </dgm:t>
    </dgm:pt>
    <dgm:pt modelId="{0182B7BE-0AD6-574F-9388-F0743DBEE94E}" type="sibTrans" cxnId="{FA22E766-A551-A347-B323-9D7624CFE381}">
      <dgm:prSet/>
      <dgm:spPr/>
      <dgm:t>
        <a:bodyPr/>
        <a:lstStyle/>
        <a:p>
          <a:endParaRPr lang="en-GB"/>
        </a:p>
      </dgm:t>
    </dgm:pt>
    <dgm:pt modelId="{63BEA8E6-DA13-B84C-94C9-FD904689B3FC}">
      <dgm:prSet phldrT="[Text]"/>
      <dgm:spPr/>
      <dgm:t>
        <a:bodyPr/>
        <a:lstStyle/>
        <a:p>
          <a:r>
            <a:rPr lang="en-GB" dirty="0"/>
            <a:t>Decoder</a:t>
          </a:r>
        </a:p>
      </dgm:t>
    </dgm:pt>
    <dgm:pt modelId="{BAE98D5F-1BEF-DA4E-907E-248E1FFFC1B3}" type="parTrans" cxnId="{72B14D44-4C1E-5442-836D-D9C752E39C01}">
      <dgm:prSet/>
      <dgm:spPr/>
      <dgm:t>
        <a:bodyPr/>
        <a:lstStyle/>
        <a:p>
          <a:endParaRPr lang="en-GB"/>
        </a:p>
      </dgm:t>
    </dgm:pt>
    <dgm:pt modelId="{9D02961B-F46E-A84C-9CF9-FD6956C83CD2}" type="sibTrans" cxnId="{72B14D44-4C1E-5442-836D-D9C752E39C01}">
      <dgm:prSet/>
      <dgm:spPr/>
      <dgm:t>
        <a:bodyPr/>
        <a:lstStyle/>
        <a:p>
          <a:endParaRPr lang="en-GB"/>
        </a:p>
      </dgm:t>
    </dgm:pt>
    <dgm:pt modelId="{D1B6E285-6212-1143-A47A-8F5D089B1EA9}">
      <dgm:prSet phldrT="[Text]"/>
      <dgm:spPr/>
      <dgm:t>
        <a:bodyPr/>
        <a:lstStyle/>
        <a:p>
          <a:r>
            <a:rPr lang="en-GB" dirty="0"/>
            <a:t>Output</a:t>
          </a:r>
        </a:p>
      </dgm:t>
    </dgm:pt>
    <dgm:pt modelId="{0E6B5816-B86D-7543-9A5C-FCA8A053C36F}" type="parTrans" cxnId="{7B70BAA1-31EC-0547-9497-572220EEC3B4}">
      <dgm:prSet/>
      <dgm:spPr/>
      <dgm:t>
        <a:bodyPr/>
        <a:lstStyle/>
        <a:p>
          <a:endParaRPr lang="en-GB"/>
        </a:p>
      </dgm:t>
    </dgm:pt>
    <dgm:pt modelId="{8EAE3916-9E2E-FA42-A5DF-CEAD5FC699F0}" type="sibTrans" cxnId="{7B70BAA1-31EC-0547-9497-572220EEC3B4}">
      <dgm:prSet/>
      <dgm:spPr/>
      <dgm:t>
        <a:bodyPr/>
        <a:lstStyle/>
        <a:p>
          <a:endParaRPr lang="en-GB"/>
        </a:p>
      </dgm:t>
    </dgm:pt>
    <dgm:pt modelId="{E1F5C605-DDA0-9948-9B74-91233D0A83B7}">
      <dgm:prSet/>
      <dgm:spPr/>
      <dgm:t>
        <a:bodyPr/>
        <a:lstStyle/>
        <a:p>
          <a:r>
            <a:rPr lang="en-GB" dirty="0"/>
            <a:t>Attention layer</a:t>
          </a:r>
        </a:p>
      </dgm:t>
    </dgm:pt>
    <dgm:pt modelId="{8B027D39-F959-1543-AC86-0C20B64AC1AC}" type="parTrans" cxnId="{195644BB-A5E6-E04A-A310-C62339DB8E22}">
      <dgm:prSet/>
      <dgm:spPr/>
      <dgm:t>
        <a:bodyPr/>
        <a:lstStyle/>
        <a:p>
          <a:endParaRPr lang="en-GB"/>
        </a:p>
      </dgm:t>
    </dgm:pt>
    <dgm:pt modelId="{7BA129F5-A987-A845-A7AA-7838CE0AB08B}" type="sibTrans" cxnId="{195644BB-A5E6-E04A-A310-C62339DB8E22}">
      <dgm:prSet/>
      <dgm:spPr/>
      <dgm:t>
        <a:bodyPr/>
        <a:lstStyle/>
        <a:p>
          <a:endParaRPr lang="en-GB"/>
        </a:p>
      </dgm:t>
    </dgm:pt>
    <dgm:pt modelId="{94E438A4-60BE-744D-AC70-1809F7CD5163}">
      <dgm:prSet/>
      <dgm:spPr/>
      <dgm:t>
        <a:bodyPr/>
        <a:lstStyle/>
        <a:p>
          <a:r>
            <a:rPr lang="en-GB" dirty="0"/>
            <a:t>Final output</a:t>
          </a:r>
        </a:p>
      </dgm:t>
    </dgm:pt>
    <dgm:pt modelId="{5081BCFB-F418-9B49-BDE2-B101F6E4E1E6}" type="parTrans" cxnId="{D5D5EEED-2871-5A4B-8BC4-AE15C51EB282}">
      <dgm:prSet/>
      <dgm:spPr/>
      <dgm:t>
        <a:bodyPr/>
        <a:lstStyle/>
        <a:p>
          <a:endParaRPr lang="en-GB"/>
        </a:p>
      </dgm:t>
    </dgm:pt>
    <dgm:pt modelId="{540DBBF6-5D37-B848-BD24-4BD769B99BAC}" type="sibTrans" cxnId="{D5D5EEED-2871-5A4B-8BC4-AE15C51EB282}">
      <dgm:prSet/>
      <dgm:spPr/>
      <dgm:t>
        <a:bodyPr/>
        <a:lstStyle/>
        <a:p>
          <a:endParaRPr lang="en-GB"/>
        </a:p>
      </dgm:t>
    </dgm:pt>
    <dgm:pt modelId="{8B68F3AC-D0D7-2745-92FB-F151E99663CA}" type="pres">
      <dgm:prSet presAssocID="{2EF6B896-2F02-E246-8615-10C9AFE9BCE5}" presName="linear" presStyleCnt="0">
        <dgm:presLayoutVars>
          <dgm:animLvl val="lvl"/>
          <dgm:resizeHandles val="exact"/>
        </dgm:presLayoutVars>
      </dgm:prSet>
      <dgm:spPr/>
    </dgm:pt>
    <dgm:pt modelId="{58E68403-B99F-3941-B121-A4356A5DF7E6}" type="pres">
      <dgm:prSet presAssocID="{C86F0CFB-9142-6145-9670-B0BA31B803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F5DE34-865E-BB4F-B9A4-CE72B147F3C4}" type="pres">
      <dgm:prSet presAssocID="{0182B7BE-0AD6-574F-9388-F0743DBEE94E}" presName="spacer" presStyleCnt="0"/>
      <dgm:spPr/>
    </dgm:pt>
    <dgm:pt modelId="{F0506256-DAF1-1E48-AC98-4398E26AD51E}" type="pres">
      <dgm:prSet presAssocID="{63BEA8E6-DA13-B84C-94C9-FD904689B3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7C8AF29-B851-5140-8A79-D074122922C1}" type="pres">
      <dgm:prSet presAssocID="{9D02961B-F46E-A84C-9CF9-FD6956C83CD2}" presName="spacer" presStyleCnt="0"/>
      <dgm:spPr/>
    </dgm:pt>
    <dgm:pt modelId="{174429D3-CBDD-9B4E-A2B2-03452DA061A5}" type="pres">
      <dgm:prSet presAssocID="{D1B6E285-6212-1143-A47A-8F5D089B1E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3A87E7A-ADC7-2E45-B3B2-89D4422A2AE0}" type="pres">
      <dgm:prSet presAssocID="{8EAE3916-9E2E-FA42-A5DF-CEAD5FC699F0}" presName="spacer" presStyleCnt="0"/>
      <dgm:spPr/>
    </dgm:pt>
    <dgm:pt modelId="{E8C7657A-92DD-F045-9C31-79B22EEBB1B0}" type="pres">
      <dgm:prSet presAssocID="{E1F5C605-DDA0-9948-9B74-91233D0A83B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ED3321-4E0C-9644-911A-5C354EE14DC6}" type="pres">
      <dgm:prSet presAssocID="{7BA129F5-A987-A845-A7AA-7838CE0AB08B}" presName="spacer" presStyleCnt="0"/>
      <dgm:spPr/>
    </dgm:pt>
    <dgm:pt modelId="{3015339D-798C-D140-B84E-6A8A820874BA}" type="pres">
      <dgm:prSet presAssocID="{94E438A4-60BE-744D-AC70-1809F7CD51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2B14D44-4C1E-5442-836D-D9C752E39C01}" srcId="{2EF6B896-2F02-E246-8615-10C9AFE9BCE5}" destId="{63BEA8E6-DA13-B84C-94C9-FD904689B3FC}" srcOrd="1" destOrd="0" parTransId="{BAE98D5F-1BEF-DA4E-907E-248E1FFFC1B3}" sibTransId="{9D02961B-F46E-A84C-9CF9-FD6956C83CD2}"/>
    <dgm:cxn modelId="{B15B434B-E051-F049-9511-C421128EBCA7}" type="presOf" srcId="{C86F0CFB-9142-6145-9670-B0BA31B80352}" destId="{58E68403-B99F-3941-B121-A4356A5DF7E6}" srcOrd="0" destOrd="0" presId="urn:microsoft.com/office/officeart/2005/8/layout/vList2"/>
    <dgm:cxn modelId="{FA22E766-A551-A347-B323-9D7624CFE381}" srcId="{2EF6B896-2F02-E246-8615-10C9AFE9BCE5}" destId="{C86F0CFB-9142-6145-9670-B0BA31B80352}" srcOrd="0" destOrd="0" parTransId="{B81F95CB-CD96-C64D-9ECF-EAFBAAAAECA8}" sibTransId="{0182B7BE-0AD6-574F-9388-F0743DBEE94E}"/>
    <dgm:cxn modelId="{5A9CA36D-8EC7-5B4B-9EA8-48E863C71B25}" type="presOf" srcId="{E1F5C605-DDA0-9948-9B74-91233D0A83B7}" destId="{E8C7657A-92DD-F045-9C31-79B22EEBB1B0}" srcOrd="0" destOrd="0" presId="urn:microsoft.com/office/officeart/2005/8/layout/vList2"/>
    <dgm:cxn modelId="{6F99EE6E-4EAD-C74D-9E45-78155AAEA6FF}" type="presOf" srcId="{63BEA8E6-DA13-B84C-94C9-FD904689B3FC}" destId="{F0506256-DAF1-1E48-AC98-4398E26AD51E}" srcOrd="0" destOrd="0" presId="urn:microsoft.com/office/officeart/2005/8/layout/vList2"/>
    <dgm:cxn modelId="{3A8B8D81-00D2-4D4A-880A-EF4605E0E1E7}" type="presOf" srcId="{2EF6B896-2F02-E246-8615-10C9AFE9BCE5}" destId="{8B68F3AC-D0D7-2745-92FB-F151E99663CA}" srcOrd="0" destOrd="0" presId="urn:microsoft.com/office/officeart/2005/8/layout/vList2"/>
    <dgm:cxn modelId="{35CCDD91-4312-A94B-AC35-BC2279286527}" type="presOf" srcId="{D1B6E285-6212-1143-A47A-8F5D089B1EA9}" destId="{174429D3-CBDD-9B4E-A2B2-03452DA061A5}" srcOrd="0" destOrd="0" presId="urn:microsoft.com/office/officeart/2005/8/layout/vList2"/>
    <dgm:cxn modelId="{7B70BAA1-31EC-0547-9497-572220EEC3B4}" srcId="{2EF6B896-2F02-E246-8615-10C9AFE9BCE5}" destId="{D1B6E285-6212-1143-A47A-8F5D089B1EA9}" srcOrd="2" destOrd="0" parTransId="{0E6B5816-B86D-7543-9A5C-FCA8A053C36F}" sibTransId="{8EAE3916-9E2E-FA42-A5DF-CEAD5FC699F0}"/>
    <dgm:cxn modelId="{195644BB-A5E6-E04A-A310-C62339DB8E22}" srcId="{2EF6B896-2F02-E246-8615-10C9AFE9BCE5}" destId="{E1F5C605-DDA0-9948-9B74-91233D0A83B7}" srcOrd="3" destOrd="0" parTransId="{8B027D39-F959-1543-AC86-0C20B64AC1AC}" sibTransId="{7BA129F5-A987-A845-A7AA-7838CE0AB08B}"/>
    <dgm:cxn modelId="{D5D5EEED-2871-5A4B-8BC4-AE15C51EB282}" srcId="{2EF6B896-2F02-E246-8615-10C9AFE9BCE5}" destId="{94E438A4-60BE-744D-AC70-1809F7CD5163}" srcOrd="4" destOrd="0" parTransId="{5081BCFB-F418-9B49-BDE2-B101F6E4E1E6}" sibTransId="{540DBBF6-5D37-B848-BD24-4BD769B99BAC}"/>
    <dgm:cxn modelId="{396683F4-5CD2-9D45-8C40-46DBF8BEB0D5}" type="presOf" srcId="{94E438A4-60BE-744D-AC70-1809F7CD5163}" destId="{3015339D-798C-D140-B84E-6A8A820874BA}" srcOrd="0" destOrd="0" presId="urn:microsoft.com/office/officeart/2005/8/layout/vList2"/>
    <dgm:cxn modelId="{D15C3AC6-4CD6-4846-974B-F8BC29ABC442}" type="presParOf" srcId="{8B68F3AC-D0D7-2745-92FB-F151E99663CA}" destId="{58E68403-B99F-3941-B121-A4356A5DF7E6}" srcOrd="0" destOrd="0" presId="urn:microsoft.com/office/officeart/2005/8/layout/vList2"/>
    <dgm:cxn modelId="{6FEF5B03-C515-6E47-B928-1D39229A4A3A}" type="presParOf" srcId="{8B68F3AC-D0D7-2745-92FB-F151E99663CA}" destId="{4AF5DE34-865E-BB4F-B9A4-CE72B147F3C4}" srcOrd="1" destOrd="0" presId="urn:microsoft.com/office/officeart/2005/8/layout/vList2"/>
    <dgm:cxn modelId="{0FEEFC39-6148-AA4C-8A56-38A6F2DC2AC2}" type="presParOf" srcId="{8B68F3AC-D0D7-2745-92FB-F151E99663CA}" destId="{F0506256-DAF1-1E48-AC98-4398E26AD51E}" srcOrd="2" destOrd="0" presId="urn:microsoft.com/office/officeart/2005/8/layout/vList2"/>
    <dgm:cxn modelId="{F5630494-211F-9545-9DA6-F9DF26AC908C}" type="presParOf" srcId="{8B68F3AC-D0D7-2745-92FB-F151E99663CA}" destId="{47C8AF29-B851-5140-8A79-D074122922C1}" srcOrd="3" destOrd="0" presId="urn:microsoft.com/office/officeart/2005/8/layout/vList2"/>
    <dgm:cxn modelId="{7381EE09-4307-7541-82EA-42BBDCF4A3AB}" type="presParOf" srcId="{8B68F3AC-D0D7-2745-92FB-F151E99663CA}" destId="{174429D3-CBDD-9B4E-A2B2-03452DA061A5}" srcOrd="4" destOrd="0" presId="urn:microsoft.com/office/officeart/2005/8/layout/vList2"/>
    <dgm:cxn modelId="{5A5E4B96-F23E-BD43-98DB-7EA1CDB3CDC8}" type="presParOf" srcId="{8B68F3AC-D0D7-2745-92FB-F151E99663CA}" destId="{E3A87E7A-ADC7-2E45-B3B2-89D4422A2AE0}" srcOrd="5" destOrd="0" presId="urn:microsoft.com/office/officeart/2005/8/layout/vList2"/>
    <dgm:cxn modelId="{6BAA1BA9-B4E8-F649-90B9-6F9C5C39C473}" type="presParOf" srcId="{8B68F3AC-D0D7-2745-92FB-F151E99663CA}" destId="{E8C7657A-92DD-F045-9C31-79B22EEBB1B0}" srcOrd="6" destOrd="0" presId="urn:microsoft.com/office/officeart/2005/8/layout/vList2"/>
    <dgm:cxn modelId="{FEC91335-F5E4-154F-A533-33314C145C1A}" type="presParOf" srcId="{8B68F3AC-D0D7-2745-92FB-F151E99663CA}" destId="{03ED3321-4E0C-9644-911A-5C354EE14DC6}" srcOrd="7" destOrd="0" presId="urn:microsoft.com/office/officeart/2005/8/layout/vList2"/>
    <dgm:cxn modelId="{6B25D2C3-6F62-894F-B01A-EA236E610628}" type="presParOf" srcId="{8B68F3AC-D0D7-2745-92FB-F151E99663CA}" destId="{3015339D-798C-D140-B84E-6A8A820874B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47164-23C8-4254-A676-6EED079B6AB9}">
      <dsp:nvSpPr>
        <dsp:cNvPr id="0" name=""/>
        <dsp:cNvSpPr/>
      </dsp:nvSpPr>
      <dsp:spPr>
        <a:xfrm>
          <a:off x="9891" y="449406"/>
          <a:ext cx="1048810" cy="1048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3A111-B35D-4E4A-97A5-C5E4187D346E}">
      <dsp:nvSpPr>
        <dsp:cNvPr id="0" name=""/>
        <dsp:cNvSpPr/>
      </dsp:nvSpPr>
      <dsp:spPr>
        <a:xfrm>
          <a:off x="9891" y="161513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/>
            <a:t>Skin Cancer: A Growing Concern</a:t>
          </a:r>
          <a:endParaRPr lang="en-US" sz="1600" kern="1200"/>
        </a:p>
      </dsp:txBody>
      <dsp:txXfrm>
        <a:off x="9891" y="1615135"/>
        <a:ext cx="2996602" cy="449490"/>
      </dsp:txXfrm>
    </dsp:sp>
    <dsp:sp modelId="{8D59EF30-4527-48C8-B094-8EBC210DC021}">
      <dsp:nvSpPr>
        <dsp:cNvPr id="0" name=""/>
        <dsp:cNvSpPr/>
      </dsp:nvSpPr>
      <dsp:spPr>
        <a:xfrm>
          <a:off x="9891" y="2119006"/>
          <a:ext cx="2996602" cy="10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Skin cancer is one of the most common forms of cancer worldwide.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Early detection and classification are critical for improving survival rates.</a:t>
          </a:r>
          <a:endParaRPr lang="en-US" sz="1200" kern="1200"/>
        </a:p>
      </dsp:txBody>
      <dsp:txXfrm>
        <a:off x="9891" y="2119006"/>
        <a:ext cx="2996602" cy="1049431"/>
      </dsp:txXfrm>
    </dsp:sp>
    <dsp:sp modelId="{341E43DA-7C93-4A57-9FDC-5A6EA506CD8C}">
      <dsp:nvSpPr>
        <dsp:cNvPr id="0" name=""/>
        <dsp:cNvSpPr/>
      </dsp:nvSpPr>
      <dsp:spPr>
        <a:xfrm>
          <a:off x="3530898" y="449406"/>
          <a:ext cx="1048810" cy="1048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725D8-BA19-4698-8E24-D1B1A03EEB34}">
      <dsp:nvSpPr>
        <dsp:cNvPr id="0" name=""/>
        <dsp:cNvSpPr/>
      </dsp:nvSpPr>
      <dsp:spPr>
        <a:xfrm>
          <a:off x="3530898" y="161513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/>
            <a:t>Challenges in Diagnosis</a:t>
          </a:r>
          <a:endParaRPr lang="en-US" sz="1600" kern="1200"/>
        </a:p>
      </dsp:txBody>
      <dsp:txXfrm>
        <a:off x="3530898" y="1615135"/>
        <a:ext cx="2996602" cy="449490"/>
      </dsp:txXfrm>
    </dsp:sp>
    <dsp:sp modelId="{BC71D3D0-1D54-4665-801B-8F867A7F1D1B}">
      <dsp:nvSpPr>
        <dsp:cNvPr id="0" name=""/>
        <dsp:cNvSpPr/>
      </dsp:nvSpPr>
      <dsp:spPr>
        <a:xfrm>
          <a:off x="3530898" y="2119006"/>
          <a:ext cx="2996602" cy="10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Manual diagnosis is </a:t>
          </a:r>
          <a:r>
            <a:rPr lang="en-GB" sz="1200" b="1" kern="1200"/>
            <a:t>time-consuming</a:t>
          </a:r>
          <a:r>
            <a:rPr lang="en-GB" sz="1200" kern="1200"/>
            <a:t> and </a:t>
          </a:r>
          <a:r>
            <a:rPr lang="en-GB" sz="1200" b="1" kern="1200"/>
            <a:t>subjective</a:t>
          </a:r>
          <a:r>
            <a:rPr lang="en-GB" sz="1200" kern="1200"/>
            <a:t>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Variability in skin lesion appearance complicates accurate classification.</a:t>
          </a:r>
          <a:endParaRPr lang="en-US" sz="1200" kern="1200"/>
        </a:p>
      </dsp:txBody>
      <dsp:txXfrm>
        <a:off x="3530898" y="2119006"/>
        <a:ext cx="2996602" cy="1049431"/>
      </dsp:txXfrm>
    </dsp:sp>
    <dsp:sp modelId="{3217D721-9B86-493D-B642-79D5A97526B8}">
      <dsp:nvSpPr>
        <dsp:cNvPr id="0" name=""/>
        <dsp:cNvSpPr/>
      </dsp:nvSpPr>
      <dsp:spPr>
        <a:xfrm>
          <a:off x="7051906" y="449406"/>
          <a:ext cx="1048810" cy="1048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DE4EF-01CE-422F-BB30-0C488AF29933}">
      <dsp:nvSpPr>
        <dsp:cNvPr id="0" name=""/>
        <dsp:cNvSpPr/>
      </dsp:nvSpPr>
      <dsp:spPr>
        <a:xfrm>
          <a:off x="7051906" y="1615135"/>
          <a:ext cx="2996602" cy="4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600" b="1" kern="1200"/>
            <a:t>Why Deep Learning?</a:t>
          </a:r>
          <a:endParaRPr lang="en-US" sz="1600" kern="1200"/>
        </a:p>
      </dsp:txBody>
      <dsp:txXfrm>
        <a:off x="7051906" y="1615135"/>
        <a:ext cx="2996602" cy="449490"/>
      </dsp:txXfrm>
    </dsp:sp>
    <dsp:sp modelId="{4A96E8A4-8328-40C3-A742-256C6AEBDA71}">
      <dsp:nvSpPr>
        <dsp:cNvPr id="0" name=""/>
        <dsp:cNvSpPr/>
      </dsp:nvSpPr>
      <dsp:spPr>
        <a:xfrm>
          <a:off x="7051906" y="2119006"/>
          <a:ext cx="2996602" cy="1049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Automated image analysis</a:t>
          </a:r>
          <a:r>
            <a:rPr lang="en-GB" sz="1200" kern="1200"/>
            <a:t> using AI provides faster, more consistent, and more accurate diagnoses.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Deep convolutional neural networks (CNNs)</a:t>
          </a:r>
          <a:r>
            <a:rPr lang="en-GB" sz="1200" kern="1200"/>
            <a:t> have shown remarkable success in medical imaging tasks.</a:t>
          </a:r>
          <a:endParaRPr lang="en-US" sz="1200" kern="1200"/>
        </a:p>
      </dsp:txBody>
      <dsp:txXfrm>
        <a:off x="7051906" y="2119006"/>
        <a:ext cx="2996602" cy="104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502B6-4394-CE4A-8A40-1F6D477F3879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AB1FA-038D-BD4A-9BF0-80BEE342F5AD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Develop an </a:t>
          </a:r>
          <a:r>
            <a:rPr lang="en-GB" sz="2800" b="1" kern="1200"/>
            <a:t>enhanced deep learning model</a:t>
          </a:r>
          <a:r>
            <a:rPr lang="en-GB" sz="2800" kern="1200"/>
            <a:t> for </a:t>
          </a:r>
          <a:r>
            <a:rPr lang="en-GB" sz="2800" b="1" kern="1200"/>
            <a:t>skin lesion classification</a:t>
          </a:r>
          <a:r>
            <a:rPr lang="en-GB" sz="2800" kern="1200"/>
            <a:t> using</a:t>
          </a:r>
          <a:br>
            <a:rPr lang="en-GB" sz="2800" kern="1200"/>
          </a:br>
          <a:r>
            <a:rPr lang="en-GB" sz="2800" b="1" kern="1200"/>
            <a:t>LB-UNet with a ResNet-101 backbone</a:t>
          </a:r>
          <a:r>
            <a:rPr lang="en-GB" sz="2800" kern="1200"/>
            <a:t>.</a:t>
          </a:r>
          <a:endParaRPr lang="en-US" sz="2800" kern="1200"/>
        </a:p>
      </dsp:txBody>
      <dsp:txXfrm>
        <a:off x="560236" y="748205"/>
        <a:ext cx="4149382" cy="2576345"/>
      </dsp:txXfrm>
    </dsp:sp>
    <dsp:sp modelId="{CF81FF90-7C7D-2A4A-8011-3431559B124A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948AB-AF39-1943-B22C-8483DD37001E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Address </a:t>
          </a:r>
          <a:r>
            <a:rPr lang="en-GB" sz="2800" b="1" kern="1200"/>
            <a:t>class imbalance</a:t>
          </a:r>
          <a:r>
            <a:rPr lang="en-GB" sz="2800" kern="1200"/>
            <a:t>, </a:t>
          </a:r>
          <a:r>
            <a:rPr lang="en-GB" sz="2800" b="1" kern="1200"/>
            <a:t>improve performance</a:t>
          </a:r>
          <a:r>
            <a:rPr lang="en-GB" sz="2800" kern="1200"/>
            <a:t>, and </a:t>
          </a:r>
          <a:r>
            <a:rPr lang="en-GB" sz="2800" b="1" kern="1200"/>
            <a:t>ensure model robustness</a:t>
          </a:r>
          <a:r>
            <a:rPr lang="en-GB" sz="2800" kern="1200"/>
            <a:t>.</a:t>
          </a:r>
          <a:endParaRPr lang="en-US" sz="2800" kern="1200"/>
        </a:p>
      </dsp:txBody>
      <dsp:txXfrm>
        <a:off x="5827635" y="748205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68403-B99F-3941-B121-A4356A5DF7E6}">
      <dsp:nvSpPr>
        <dsp:cNvPr id="0" name=""/>
        <dsp:cNvSpPr/>
      </dsp:nvSpPr>
      <dsp:spPr>
        <a:xfrm>
          <a:off x="0" y="4592"/>
          <a:ext cx="5141912" cy="982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ResNet101</a:t>
          </a:r>
        </a:p>
      </dsp:txBody>
      <dsp:txXfrm>
        <a:off x="47976" y="52568"/>
        <a:ext cx="5045960" cy="886847"/>
      </dsp:txXfrm>
    </dsp:sp>
    <dsp:sp modelId="{F0506256-DAF1-1E48-AC98-4398E26AD51E}">
      <dsp:nvSpPr>
        <dsp:cNvPr id="0" name=""/>
        <dsp:cNvSpPr/>
      </dsp:nvSpPr>
      <dsp:spPr>
        <a:xfrm>
          <a:off x="0" y="1108352"/>
          <a:ext cx="5141912" cy="982799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Decoder</a:t>
          </a:r>
        </a:p>
      </dsp:txBody>
      <dsp:txXfrm>
        <a:off x="47976" y="1156328"/>
        <a:ext cx="5045960" cy="886847"/>
      </dsp:txXfrm>
    </dsp:sp>
    <dsp:sp modelId="{174429D3-CBDD-9B4E-A2B2-03452DA061A5}">
      <dsp:nvSpPr>
        <dsp:cNvPr id="0" name=""/>
        <dsp:cNvSpPr/>
      </dsp:nvSpPr>
      <dsp:spPr>
        <a:xfrm>
          <a:off x="0" y="2212112"/>
          <a:ext cx="5141912" cy="982799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Output</a:t>
          </a:r>
        </a:p>
      </dsp:txBody>
      <dsp:txXfrm>
        <a:off x="47976" y="2260088"/>
        <a:ext cx="5045960" cy="886847"/>
      </dsp:txXfrm>
    </dsp:sp>
    <dsp:sp modelId="{E8C7657A-92DD-F045-9C31-79B22EEBB1B0}">
      <dsp:nvSpPr>
        <dsp:cNvPr id="0" name=""/>
        <dsp:cNvSpPr/>
      </dsp:nvSpPr>
      <dsp:spPr>
        <a:xfrm>
          <a:off x="0" y="3315872"/>
          <a:ext cx="5141912" cy="982799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Attention layer</a:t>
          </a:r>
        </a:p>
      </dsp:txBody>
      <dsp:txXfrm>
        <a:off x="47976" y="3363848"/>
        <a:ext cx="5045960" cy="886847"/>
      </dsp:txXfrm>
    </dsp:sp>
    <dsp:sp modelId="{3015339D-798C-D140-B84E-6A8A820874BA}">
      <dsp:nvSpPr>
        <dsp:cNvPr id="0" name=""/>
        <dsp:cNvSpPr/>
      </dsp:nvSpPr>
      <dsp:spPr>
        <a:xfrm>
          <a:off x="0" y="4419632"/>
          <a:ext cx="5141912" cy="982799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Final output</a:t>
          </a:r>
        </a:p>
      </dsp:txBody>
      <dsp:txXfrm>
        <a:off x="47976" y="4467608"/>
        <a:ext cx="5045960" cy="886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C8D5A-F160-8945-B2C8-FAB73E3180C5}" type="datetimeFigureOut">
              <a:rPr lang="en-BD" smtClean="0"/>
              <a:t>26/4/25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42632-B95B-464B-A43F-A04B50F4B2E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1550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4E5-7627-B248-894D-079369F06241}" type="datetime1">
              <a:rPr lang="en-US" smtClean="0"/>
              <a:t>4/26/25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7431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4F5B-0240-7845-A986-6FDC0FC5ADE6}" type="datetime1">
              <a:rPr lang="en-US" smtClean="0"/>
              <a:t>4/26/25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30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95E1-0185-6C49-B264-3A4C9E33E22F}" type="datetime1">
              <a:rPr lang="en-US" smtClean="0"/>
              <a:t>4/26/25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689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679D-4A52-6140-A613-07A1B6C56101}" type="datetime1">
              <a:rPr lang="en-US" smtClean="0"/>
              <a:t>4/26/25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4069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01A5A9-E5D8-A244-9660-368CA4386A1F}" type="datetime1">
              <a:rPr lang="en-US" smtClean="0"/>
              <a:t>4/26/25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958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782-BAE5-AB45-8F8C-AFF84B7A1704}" type="datetime1">
              <a:rPr lang="en-US" smtClean="0"/>
              <a:t>4/26/25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314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96DF-E810-5D4C-ADDF-BEB30078B2DE}" type="datetime1">
              <a:rPr lang="en-US" smtClean="0"/>
              <a:t>4/26/25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6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BB41-411C-D346-A913-D937B99B030A}" type="datetime1">
              <a:rPr lang="en-US" smtClean="0"/>
              <a:t>4/26/25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20AE-F867-BF47-A17F-9615069A917F}" type="datetime1">
              <a:rPr lang="en-US" smtClean="0"/>
              <a:t>4/26/25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2987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721-A88E-BA49-852B-FADD9C394EC7}" type="datetime1">
              <a:rPr lang="en-US" smtClean="0"/>
              <a:t>4/26/25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0037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EF45-4D7C-F848-8C35-B392A020E874}" type="datetime1">
              <a:rPr lang="en-US" smtClean="0"/>
              <a:t>4/26/25</a:t>
            </a:fld>
            <a:endParaRPr lang="en-BD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3065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3D4C94-8F35-5644-852B-12D53EE39201}" type="datetime1">
              <a:rPr lang="en-US" smtClean="0"/>
              <a:t>4/26/25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04FC69E-4A6F-C143-8B1E-F231020EA6B8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47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7229510@N00/456176173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6799-617C-B972-3E23-CBDC3D22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Skin Lesion Classification Using LB-</a:t>
            </a:r>
            <a:r>
              <a:rPr lang="en-GB" sz="4400" dirty="0" err="1"/>
              <a:t>UNet</a:t>
            </a:r>
            <a:r>
              <a:rPr lang="en-GB" sz="4400" dirty="0"/>
              <a:t> with ResNet-101</a:t>
            </a:r>
            <a:br>
              <a:rPr lang="en-GB" sz="4400" dirty="0"/>
            </a:b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F6F8-CBD0-1164-B67A-956D3749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BD" sz="1000" dirty="0"/>
              <a:t>Muhammed Nazmul Arefin (202416760)</a:t>
            </a:r>
          </a:p>
          <a:p>
            <a:pPr algn="l"/>
            <a:r>
              <a:rPr lang="en-GB" sz="1000" b="1" dirty="0"/>
              <a:t>Supervisor</a:t>
            </a:r>
            <a:r>
              <a:rPr lang="en-GB" sz="1000" dirty="0"/>
              <a:t>: </a:t>
            </a:r>
            <a:r>
              <a:rPr lang="en-GB" sz="1000" dirty="0" err="1"/>
              <a:t>Dr.</a:t>
            </a:r>
            <a:r>
              <a:rPr lang="en-GB" sz="1000" dirty="0"/>
              <a:t> Muzammil Behzad</a:t>
            </a:r>
            <a:endParaRPr lang="en-BD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793A3-882A-BEE6-4E6C-47B51D17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702" r="2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86C7C-F9EE-E87F-2CF4-6E7172FC6CC1}"/>
              </a:ext>
            </a:extLst>
          </p:cNvPr>
          <p:cNvSpPr txBox="1"/>
          <p:nvPr/>
        </p:nvSpPr>
        <p:spPr>
          <a:xfrm>
            <a:off x="9894576" y="6657945"/>
            <a:ext cx="22974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BD" sz="700">
                <a:solidFill>
                  <a:srgbClr val="FFFFFF"/>
                </a:solidFill>
                <a:hlinkClick r:id="rId3" tooltip="https://www.flickr.com/photos/17229510@N00/456176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BD" sz="700">
                <a:solidFill>
                  <a:srgbClr val="FFFFFF"/>
                </a:solidFill>
              </a:rPr>
              <a:t> by Unknown Author is licensed under </a:t>
            </a:r>
            <a:r>
              <a:rPr lang="en-BD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BD" sz="700">
              <a:solidFill>
                <a:srgbClr val="FFFFFF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752240-C15E-9BC8-C6F2-A7E000D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CDBD14-19DB-2D2D-87BB-3CFAA799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4408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A8DD9-3EE6-03FA-933C-5B3732CE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 b="1">
                <a:solidFill>
                  <a:srgbClr val="FFFFFF"/>
                </a:solidFill>
              </a:rPr>
              <a:t>LB-UNet Model Architecture</a:t>
            </a:r>
            <a:endParaRPr lang="en-BD" sz="30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0B0B0-D015-D080-EB5B-84166C97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7CC09-6D65-056A-318A-D390E490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04FC69E-4A6F-C143-8B1E-F231020EA6B8}" type="slidenum">
              <a:rPr lang="en-BD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BD" sz="190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878050-A440-4904-07BC-2F344789E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306385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5728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2F295-AA71-0755-3BAA-F0262BDF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ResNet101 Overview (ImageNet Pretraining)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9A8C-99D8-F7ED-1F8E-FC55D615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ResNet</a:t>
            </a:r>
            <a:r>
              <a:rPr lang="en-GB" b="1" dirty="0"/>
              <a:t> (Residual Network)</a:t>
            </a:r>
            <a:r>
              <a:rPr lang="en-GB" dirty="0"/>
              <a:t> is a deep convolutional network that solves the vanishing gradient problem by introducing </a:t>
            </a:r>
            <a:r>
              <a:rPr lang="en-GB" b="1" dirty="0"/>
              <a:t>residual connections</a:t>
            </a:r>
            <a:r>
              <a:rPr lang="en-GB" dirty="0"/>
              <a:t> (shortcut connections).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ResNet101</a:t>
            </a:r>
            <a:r>
              <a:rPr lang="en-GB" dirty="0"/>
              <a:t> has </a:t>
            </a:r>
            <a:r>
              <a:rPr lang="en-GB" b="1" dirty="0"/>
              <a:t>101 layers</a:t>
            </a:r>
            <a:r>
              <a:rPr lang="en-GB" dirty="0"/>
              <a:t> with skip connections, allowing extremely deep networks to be trained effectively.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29412-6FE7-F03A-AB50-5A51F983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290CA-2B8F-BD0D-6F96-76B70D12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0155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1EDD5-1FD9-2CD2-C301-0E1A86CF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How ResNet101 Works on ImageNet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8305-DF5C-75F5-AC98-88F38E54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sz="1500" b="1"/>
              <a:t>ImageNet Dataset</a:t>
            </a:r>
            <a:r>
              <a:rPr lang="en-GB" sz="1500"/>
              <a:t>: 1.2 million images, 1,000 object classes.</a:t>
            </a:r>
          </a:p>
          <a:p>
            <a:r>
              <a:rPr lang="en-GB" sz="1500" b="1"/>
              <a:t>Input</a:t>
            </a:r>
            <a:r>
              <a:rPr lang="en-GB" sz="1500"/>
              <a:t>: Images resized typically to 224×224 pixels.</a:t>
            </a:r>
          </a:p>
          <a:p>
            <a:r>
              <a:rPr lang="en-GB" sz="1500" b="1"/>
              <a:t>Architecture Highlights</a:t>
            </a:r>
            <a:r>
              <a:rPr lang="en-GB" sz="15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/>
              <a:t>1 initial convolution layer (7×7 conv).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/>
              <a:t>4 stages of residual blocks: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/>
              <a:t>Stage 1: 3 bottleneck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/>
              <a:t>Stage 2: 4 bottleneck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/>
              <a:t>Stage 3: 23 bottleneck blocks (deepest part).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/>
              <a:t>Stage 4: 3 bottleneck blocks.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/>
              <a:t>Each bottleneck block:</a:t>
            </a:r>
            <a:br>
              <a:rPr lang="en-GB" sz="1500"/>
            </a:br>
            <a:r>
              <a:rPr lang="en-GB" sz="1500" b="1"/>
              <a:t>1×1 conv → 3×3 conv → 1×1 conv</a:t>
            </a:r>
            <a:r>
              <a:rPr lang="en-GB" sz="1500"/>
              <a:t> with a shortcut connection.</a:t>
            </a:r>
          </a:p>
          <a:p>
            <a:endParaRPr lang="en-BD" sz="15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C8A3A-F308-7AC1-C1E7-02D4A70E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E3757-EC0A-9F68-F322-C7BCF682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7734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53BE6-D331-1EA1-6D7F-800BAA4E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3D8EC-69C8-8B76-5BCB-E21668F3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How ResNet101 Works on ImageNet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8556-0217-9B3C-D6F7-9FE4BA04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Training Strategy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Supervised classification (</a:t>
            </a:r>
            <a:r>
              <a:rPr lang="en-GB" dirty="0" err="1"/>
              <a:t>Softmax</a:t>
            </a:r>
            <a:r>
              <a:rPr lang="en-GB" dirty="0"/>
              <a:t> over 1,000 classes).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Optimized using SGD + Momentum.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Data Augmentation: Random crops, flips, </a:t>
            </a:r>
            <a:r>
              <a:rPr lang="en-GB" dirty="0" err="1"/>
              <a:t>color</a:t>
            </a:r>
            <a:r>
              <a:rPr lang="en-GB" dirty="0"/>
              <a:t> jitter.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28682-FB15-59EC-0571-C02FA841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2710D-9214-5610-0EA1-2008258E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7456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BEBA8-DD90-52FF-ADD0-24EFA9C6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 dirty="0"/>
              <a:t>Why Pretraining on ImageNet Helps </a:t>
            </a:r>
            <a:r>
              <a:rPr lang="en-GB" b="1" dirty="0" err="1"/>
              <a:t>UNet</a:t>
            </a:r>
            <a:r>
              <a:rPr lang="en-GB" b="1" dirty="0"/>
              <a:t>?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603E-048E-BAE4-700F-3900F24B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Feature Transfer</a:t>
            </a:r>
            <a:r>
              <a:rPr lang="en-GB" dirty="0"/>
              <a:t>: Early layers of </a:t>
            </a:r>
            <a:r>
              <a:rPr lang="en-GB" dirty="0" err="1"/>
              <a:t>ResNet</a:t>
            </a:r>
            <a:r>
              <a:rPr lang="en-GB" dirty="0"/>
              <a:t> learn generic features like edges, corners, textures.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Better Initialization</a:t>
            </a:r>
            <a:r>
              <a:rPr lang="en-GB" dirty="0"/>
              <a:t>: Using pretrained weights speeds up convergence and improves final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Low-data Scenarios</a:t>
            </a:r>
            <a:r>
              <a:rPr lang="en-GB" dirty="0"/>
              <a:t>: Transfer learning is powerful when </a:t>
            </a:r>
            <a:r>
              <a:rPr lang="en-GB" dirty="0" err="1"/>
              <a:t>labeled</a:t>
            </a:r>
            <a:r>
              <a:rPr lang="en-GB" dirty="0"/>
              <a:t> segmentation datasets are small.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2A572-1BA0-3308-1B7D-4577D145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7549-3C48-5359-C9E0-EBEEBE68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5520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808C8-42E5-B344-499B-FCC98E08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Dataset and Preprocessing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E925-0972-3948-5DEE-8EA79B6A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Dataset Source</a:t>
            </a:r>
            <a:r>
              <a:rPr lang="en-GB" dirty="0"/>
              <a:t>: Downloaded from Kaggle datasets using </a:t>
            </a:r>
            <a:r>
              <a:rPr lang="en-GB" dirty="0" err="1"/>
              <a:t>KaggleHub</a:t>
            </a:r>
            <a:r>
              <a:rPr lang="en-GB" dirty="0"/>
              <a:t> API.</a:t>
            </a:r>
          </a:p>
          <a:p>
            <a:r>
              <a:rPr lang="en-GB" b="1" dirty="0"/>
              <a:t>Preprocessing Steps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Image resizing to a consistent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Normalization (mean and std based on ImageNet).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augmentations: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Random rotations.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Horizontal and vertical flips.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Brightness/contrast adjustments.</a:t>
            </a:r>
          </a:p>
          <a:p>
            <a:r>
              <a:rPr lang="en-GB" b="1" dirty="0"/>
              <a:t>Importance</a:t>
            </a:r>
            <a:r>
              <a:rPr lang="en-GB" dirty="0"/>
              <a:t>: Data augmentation increases model robustness against overfitting.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E4FD2-E295-7866-6F2E-23F9A8BE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F2F83-7C14-AA8B-E019-11A0445F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700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D7A7E-92AF-744C-7732-A0FEEE90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tx1"/>
                </a:solidFill>
              </a:rPr>
              <a:t>Training Setup</a:t>
            </a:r>
            <a:endParaRPr lang="en-BD" sz="48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B8F4-3477-2B33-4087-ADA953659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GB" sz="1800" b="1"/>
              <a:t>Loss Function</a:t>
            </a:r>
            <a:r>
              <a:rPr lang="en-GB" sz="18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Binary Cross-Entropy with Logits (</a:t>
            </a:r>
            <a:r>
              <a:rPr lang="en-GB"/>
              <a:t>BCEWithLogitsLoss</a:t>
            </a:r>
            <a:r>
              <a:rPr lang="en-GB" dirty="0"/>
              <a:t>).</a:t>
            </a:r>
          </a:p>
          <a:p>
            <a:r>
              <a:rPr lang="en-GB" sz="1800" b="1"/>
              <a:t>Optimizer</a:t>
            </a:r>
            <a:r>
              <a:rPr lang="en-GB" sz="18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Adam optimizer.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Learning rate: 1×10−41 \times 10^{-4}1×10−4.</a:t>
            </a:r>
          </a:p>
          <a:p>
            <a:r>
              <a:rPr lang="en-GB" sz="1800" b="1"/>
              <a:t>Training Strategy</a:t>
            </a:r>
            <a:r>
              <a:rPr lang="en-GB" sz="18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Early Stopping: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Monitor validation loss.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Stop if no improvement for 3 consecutive epochs.</a:t>
            </a:r>
          </a:p>
          <a:p>
            <a:r>
              <a:rPr lang="en-GB" sz="1800" b="1"/>
              <a:t>Batch Size</a:t>
            </a:r>
            <a:r>
              <a:rPr lang="en-GB" sz="1800"/>
              <a:t>: 8</a:t>
            </a:r>
          </a:p>
          <a:p>
            <a:r>
              <a:rPr lang="en-GB" sz="1800" b="1"/>
              <a:t>Epochs</a:t>
            </a:r>
            <a:r>
              <a:rPr lang="en-GB" sz="1800"/>
              <a:t>: 30 maximum, typically stopped early (~12–15)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8FA1-9C50-D0A5-B7F7-CD06CD07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54108" y="6272784"/>
            <a:ext cx="43741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790DA-5074-DCF9-2FFD-8F038C7D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8991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CE427-4414-DA9F-2E72-BB2362E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Performance Metrics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F1BD-DE2B-19F7-5111-EEBA7B01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Metrics Tracked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Accuracy: Proportion of correctly classified pixels.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Dice Score: 2× intersection over union of ground truth and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IoU</a:t>
            </a:r>
            <a:r>
              <a:rPr lang="en-GB" dirty="0"/>
              <a:t> (Intersection over Union): Overlap measure between predicted and true masks.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Loss Monitoring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Both training loss and validation loss were plotted across epochs.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40D78-386B-8E6A-35FD-434DD1AF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37A42-CADD-1BDD-9A7E-67CDFE34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1107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68A85-FC8E-8691-26DE-59547251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GB" sz="6000" b="1"/>
              <a:t>Results and Analysis</a:t>
            </a:r>
            <a:endParaRPr lang="en-BD" sz="600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700EF52-1CB3-E16F-8756-AD83A708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anchor="ctr">
            <a:normAutofit/>
          </a:bodyPr>
          <a:lstStyle/>
          <a:p>
            <a:r>
              <a:rPr lang="en-GB" b="1"/>
              <a:t>Quantitative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Accuracy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LB-</a:t>
            </a:r>
            <a:r>
              <a:rPr lang="en-GB" err="1"/>
              <a:t>UNet</a:t>
            </a:r>
            <a:r>
              <a:rPr lang="en-GB"/>
              <a:t> (ResNet-101): </a:t>
            </a:r>
            <a:r>
              <a:rPr lang="en-GB" b="1"/>
              <a:t>90.47%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Baseline U-Net (Vanilla): 85.23%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U-Net with ResNet34 Encoder: 87.95%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AUC (Area Under Curve)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LB-</a:t>
            </a:r>
            <a:r>
              <a:rPr lang="en-GB" err="1"/>
              <a:t>UNet</a:t>
            </a:r>
            <a:r>
              <a:rPr lang="en-GB"/>
              <a:t> (ResNet-101): </a:t>
            </a:r>
            <a:r>
              <a:rPr lang="en-GB" b="1"/>
              <a:t>0.941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Dice Score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LB-</a:t>
            </a:r>
            <a:r>
              <a:rPr lang="en-GB" err="1"/>
              <a:t>UNet</a:t>
            </a:r>
            <a:r>
              <a:rPr lang="en-GB"/>
              <a:t> (ResNet-101): </a:t>
            </a:r>
            <a:r>
              <a:rPr lang="en-GB" b="1"/>
              <a:t>0.86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b="1" err="1"/>
              <a:t>IoU</a:t>
            </a:r>
            <a:r>
              <a:rPr lang="en-GB" b="1"/>
              <a:t> (Intersection over Union)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LB-</a:t>
            </a:r>
            <a:r>
              <a:rPr lang="en-GB" err="1"/>
              <a:t>UNet</a:t>
            </a:r>
            <a:r>
              <a:rPr lang="en-GB"/>
              <a:t> (ResNet-101): </a:t>
            </a:r>
            <a:r>
              <a:rPr lang="en-GB" b="1"/>
              <a:t>0.74</a:t>
            </a:r>
            <a:endParaRPr lang="en-GB"/>
          </a:p>
          <a:p>
            <a:endParaRPr lang="en-B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2827D-AA1F-9AA7-7B08-687F9414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D3792-5A24-ACD6-63AC-476F35E5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BD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97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832B-8C8F-7D1A-96C0-82CFF6C2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Results and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3852-B654-C9AB-6327-5FE83D20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446" y="4426365"/>
            <a:ext cx="2818418" cy="68705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ROC</a:t>
            </a:r>
          </a:p>
          <a:p>
            <a:pPr marL="0" indent="0">
              <a:buNone/>
            </a:pPr>
            <a:r>
              <a:rPr lang="en-GB" sz="1400" dirty="0"/>
              <a:t>Higher AUC indicates stronger class separability.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6A06F276-8470-82A1-8CA6-93D2A0660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303" y="1388911"/>
            <a:ext cx="4998806" cy="40115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5260E-9918-86B0-5754-6C873A02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US" sz="2800" smtClean="0"/>
              <a:pPr>
                <a:spcAft>
                  <a:spcPts val="600"/>
                </a:spcAft>
              </a:pPr>
              <a:t>19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F25A5-0953-EBC1-F75D-1F2FA99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ICS-590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72804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D31F-CEC1-A355-3564-B12BD4A7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BD" dirty="0"/>
              <a:t>Introduction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E08A67-A576-2144-F04D-53CD96FBC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6410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7CEC6-8052-F154-5388-5F2C8FC7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F4DA-9684-A67B-4531-3341164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73676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0BA76-85C0-5DCD-C02A-6B3FB395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BD" dirty="0"/>
              <a:t>Results and analysis</a:t>
            </a:r>
          </a:p>
        </p:txBody>
      </p:sp>
      <p:pic>
        <p:nvPicPr>
          <p:cNvPr id="7" name="Content Placeholder 6" descr="A graph with lines and points&#10;&#10;Description automatically generated">
            <a:extLst>
              <a:ext uri="{FF2B5EF4-FFF2-40B4-BE49-F238E27FC236}">
                <a16:creationId xmlns:a16="http://schemas.microsoft.com/office/drawing/2014/main" id="{8C8901FB-B846-1103-2720-EABC7DED54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48" r="21481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958384-7814-7B74-64A8-F272F872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GB" b="1" dirty="0"/>
              <a:t>Training vs Validation Accuracy Curves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Stable convergence with minimal overfitting.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8B6BC-F3C5-0A5E-FCA6-CFD1FAAA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44D98-81A8-FE94-5CAA-71DB248D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20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3970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F6BD6-25AC-D5F0-B783-325B939B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BD" dirty="0"/>
              <a:t>Results and analysis</a:t>
            </a:r>
          </a:p>
        </p:txBody>
      </p:sp>
      <p:pic>
        <p:nvPicPr>
          <p:cNvPr id="7" name="Content Placeholder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DD18559-CCBB-9106-DE0D-DA8F6FE5F7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622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C04B88-F1B7-44A3-E23B-B89BA2B3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GB" b="1" dirty="0"/>
              <a:t>Confusion Matrix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number of true positives and true negatives.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979D6-A60B-361F-F14C-0CEBF951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3DF30-950A-9EF9-89EF-8B165BF5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21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1611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C5F4-7CA3-9A49-F042-B306EF1D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725BF9-454B-FA69-B8DA-B9E430071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669358"/>
              </p:ext>
            </p:extLst>
          </p:nvPr>
        </p:nvGraphicFramePr>
        <p:xfrm>
          <a:off x="1069975" y="2729230"/>
          <a:ext cx="10058400" cy="2834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48008194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0008982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830792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LB-</a:t>
                      </a:r>
                      <a:r>
                        <a:rPr lang="en-GB" b="1" dirty="0" err="1"/>
                        <a:t>UNet</a:t>
                      </a:r>
                      <a:r>
                        <a:rPr lang="en-GB" b="1" dirty="0"/>
                        <a:t> (ResNet101)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54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126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Pretraining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Yes (ImageNet)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82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BD"/>
                        <a:t>79%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28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Accuracy, Dice, IoU,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645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ISIC 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ISIC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643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Strong generalization with high-quality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classification 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0228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74643-1463-8147-CD37-54F5B02F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20C45-E285-68E9-3B08-28DD6438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22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6219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411FE-D903-4AB3-AFE9-E0E5234C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BD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53E2-94DA-6BB8-8C29-CD83E844C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GB" dirty="0"/>
              <a:t>Heavy model (ResNet101 backbone) → high memory requirement.</a:t>
            </a:r>
          </a:p>
          <a:p>
            <a:pPr marL="468630" indent="-285750">
              <a:buFont typeface="Arial" panose="020B0604020202020204" pitchFamily="34" charset="0"/>
              <a:buChar char="•"/>
            </a:pPr>
            <a:r>
              <a:rPr lang="en-GB" dirty="0"/>
              <a:t>Relatively slower inference compared to lightweight backbones.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E15EB-7275-F92E-94EB-6DA7D863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217E2-EF2A-65E9-35AA-9BE25406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23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0324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78CF-70D6-F32E-56F3-84CAB927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Conclusion and Future Directions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45D5-0665-5434-12B6-1CF2DAE6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Conclusion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LB-</a:t>
            </a:r>
            <a:r>
              <a:rPr lang="en-GB" dirty="0" err="1"/>
              <a:t>UNet</a:t>
            </a:r>
            <a:r>
              <a:rPr lang="en-GB" dirty="0"/>
              <a:t> with ResNet101 and attention achieves significant improvement in segmentation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Future Work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 lighter backbones (e.g., </a:t>
            </a:r>
            <a:r>
              <a:rPr lang="en-GB" dirty="0" err="1"/>
              <a:t>MobileNet</a:t>
            </a:r>
            <a:r>
              <a:rPr lang="en-GB" dirty="0"/>
              <a:t>, </a:t>
            </a:r>
            <a:r>
              <a:rPr lang="en-GB" dirty="0" err="1"/>
              <a:t>EfficientNet</a:t>
            </a:r>
            <a:r>
              <a:rPr lang="en-GB" dirty="0"/>
              <a:t>) for real-time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Explore self-attention (Transformer-based) instead of CNN-based attention.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Fine-tune loss functions (e.g., focal loss) for highly imbalanced segmentation tasks.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61648-689B-4355-8439-9BB0E53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954D1-FB50-4C65-9A09-3736AD1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24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38044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8BE62F-9F99-E49F-E3FE-E1F2BF6E66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Thanks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05E2C9-CD10-DC2B-4D29-D17DEAEE6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Any questions?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1A700-2B57-52BB-7FDA-3EF8A865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B090B-30E1-7334-1A0C-14D94721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C69E-4A6F-C143-8B1E-F231020EA6B8}" type="slidenum">
              <a:rPr lang="en-BD" smtClean="0"/>
              <a:t>25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812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A605-B02C-C2A4-8A2E-5FBE7417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/>
              <a:t>Goal of This Study</a:t>
            </a:r>
            <a:endParaRPr lang="en-B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87D62-4B95-3580-746E-5CD397C5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AF6D-6B1F-E21D-0169-74379F87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3</a:t>
            </a:fld>
            <a:endParaRPr lang="en-BD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373D4-1362-4C0E-10E3-ADDC86854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82647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259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F90E2-52AB-E8E3-A514-D4882DE1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BD" dirty="0"/>
              <a:t>revious work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0EDABF-0307-B82F-A1D9-D321D693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/>
              <a:t>Early Approaches: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/>
              <a:t>Traditional machine learning (e.g., </a:t>
            </a:r>
            <a:r>
              <a:rPr lang="en-GB" b="1"/>
              <a:t>KNN</a:t>
            </a:r>
            <a:r>
              <a:rPr lang="en-GB"/>
              <a:t>, </a:t>
            </a:r>
            <a:r>
              <a:rPr lang="en-GB" b="1"/>
              <a:t>SVM</a:t>
            </a:r>
            <a:r>
              <a:rPr lang="en-GB"/>
              <a:t>) used handcrafted features like </a:t>
            </a:r>
            <a:r>
              <a:rPr lang="en-GB" err="1"/>
              <a:t>color</a:t>
            </a:r>
            <a:r>
              <a:rPr lang="en-GB"/>
              <a:t> and texture.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/>
              <a:t>Limited performance due to artifacts (hair, low contrast) and poor generalizability.</a:t>
            </a:r>
          </a:p>
          <a:p>
            <a:r>
              <a:rPr lang="en-GB" b="1"/>
              <a:t>Deep Learning Advances: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/>
              <a:t>CNN Architectures</a:t>
            </a:r>
            <a:r>
              <a:rPr lang="en-GB"/>
              <a:t> (</a:t>
            </a:r>
            <a:r>
              <a:rPr lang="en-GB" err="1"/>
              <a:t>AlexNet</a:t>
            </a:r>
            <a:r>
              <a:rPr lang="en-GB"/>
              <a:t>, VGG, </a:t>
            </a:r>
            <a:r>
              <a:rPr lang="en-GB" err="1"/>
              <a:t>ResNet</a:t>
            </a:r>
            <a:r>
              <a:rPr lang="en-GB"/>
              <a:t>, </a:t>
            </a:r>
            <a:r>
              <a:rPr lang="en-GB" err="1"/>
              <a:t>DenseNet</a:t>
            </a:r>
            <a:r>
              <a:rPr lang="en-GB"/>
              <a:t>, </a:t>
            </a:r>
            <a:r>
              <a:rPr lang="en-GB" err="1"/>
              <a:t>EfficientNet</a:t>
            </a:r>
            <a:r>
              <a:rPr lang="en-GB"/>
              <a:t>) vastly outperformed classical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/>
              <a:t>Hybrid Models</a:t>
            </a:r>
            <a:r>
              <a:rPr lang="en-GB"/>
              <a:t> (e.g., </a:t>
            </a:r>
            <a:r>
              <a:rPr lang="en-GB" err="1"/>
              <a:t>AlexNet</a:t>
            </a:r>
            <a:r>
              <a:rPr lang="en-GB"/>
              <a:t> + Grey Wolf Optimizer) achieved &gt;99% accuracy on ISIC datasets​.</a:t>
            </a:r>
          </a:p>
          <a:p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136EA-FBA4-8BF8-4D0E-31F1E34E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D5387-C959-52DA-8290-F9F3E7B2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206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935EA-5C6E-4CF2-F02F-2CD98F69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33C02-1956-9A63-BF19-A725E165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BD" dirty="0"/>
              <a:t>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A8A9-4EDB-51B7-3027-8363C9B5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Emerging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Vision Transformers (</a:t>
            </a:r>
            <a:r>
              <a:rPr lang="en-GB" b="1" dirty="0" err="1"/>
              <a:t>ViT</a:t>
            </a:r>
            <a:r>
              <a:rPr lang="en-GB" b="1" dirty="0"/>
              <a:t>)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Captured global context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Achieved high accuracy (up to 96%–100%) on datasets like HAM10000​.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Ensemble Models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DCENSnet</a:t>
            </a:r>
            <a:r>
              <a:rPr lang="en-GB" dirty="0"/>
              <a:t>: Aggregates multiple CNNs to improve robustness​.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Skin-Net</a:t>
            </a:r>
            <a:r>
              <a:rPr lang="en-GB" dirty="0"/>
              <a:t>: Deep residual network enhancing feature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DAD1E-4A27-7AD7-697A-32968480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5EDA-0711-685A-6A4A-885F890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200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87D0E-686D-5D9A-EEBA-1AF4DE53B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 dirty="0"/>
              <a:t>Identified Gaps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8555-5F26-A6E0-3268-EF884951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Severe </a:t>
            </a:r>
            <a:r>
              <a:rPr lang="en-GB" b="1" dirty="0"/>
              <a:t>class imbalance</a:t>
            </a:r>
            <a:r>
              <a:rPr lang="en-GB" dirty="0"/>
              <a:t> biases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Lack of </a:t>
            </a:r>
            <a:r>
              <a:rPr lang="en-GB" b="1" dirty="0"/>
              <a:t>explainability</a:t>
            </a:r>
            <a:r>
              <a:rPr lang="en-GB" dirty="0"/>
              <a:t> and </a:t>
            </a:r>
            <a:r>
              <a:rPr lang="en-GB" b="1" dirty="0"/>
              <a:t>uncertainty quantification</a:t>
            </a:r>
            <a:r>
              <a:rPr lang="en-GB" dirty="0"/>
              <a:t> in most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Difficulty generalizing across </a:t>
            </a:r>
            <a:r>
              <a:rPr lang="en-GB" b="1" dirty="0"/>
              <a:t>diverse skin types</a:t>
            </a:r>
            <a:r>
              <a:rPr lang="en-GB" dirty="0"/>
              <a:t> and </a:t>
            </a:r>
            <a:r>
              <a:rPr lang="en-GB" b="1" dirty="0"/>
              <a:t>real-world settings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</a:t>
            </a:r>
            <a:r>
              <a:rPr lang="en-GB" b="1" dirty="0"/>
              <a:t>computational cost</a:t>
            </a:r>
            <a:r>
              <a:rPr lang="en-GB" dirty="0"/>
              <a:t> of Transformer-based methods.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6A909-BA62-2BEE-CF39-1F3E7537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AF33F-7BEB-B2B2-004B-9BB1B1B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211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D0D43-47EB-59E7-0D9C-1272E000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BD" sz="4800"/>
              <a:t>UNet</a:t>
            </a:r>
          </a:p>
        </p:txBody>
      </p:sp>
      <p:pic>
        <p:nvPicPr>
          <p:cNvPr id="7" name="Picture 6" descr="Abstract architecture">
            <a:extLst>
              <a:ext uri="{FF2B5EF4-FFF2-40B4-BE49-F238E27FC236}">
                <a16:creationId xmlns:a16="http://schemas.microsoft.com/office/drawing/2014/main" id="{8B518124-CC5C-D556-5AAC-77C16706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18" r="30662" b="-1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AFEA-D04C-4653-8B57-52554119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UNet is a popular architecture due to its encoder-decoder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This project enhances the basic UNet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deeper encoder (ResNet101) for better feature extraction.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 attention mechanism to refine the segmentation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Implemented using </a:t>
            </a:r>
            <a:r>
              <a:rPr lang="en-GB" sz="1800" b="1"/>
              <a:t>PyTorch</a:t>
            </a:r>
            <a:r>
              <a:rPr lang="en-GB" sz="1800"/>
              <a:t> and </a:t>
            </a:r>
            <a:r>
              <a:rPr lang="en-GB" sz="1800" b="1"/>
              <a:t>Segmentation Models PyTorch (SMP)</a:t>
            </a:r>
            <a:r>
              <a:rPr lang="en-GB" sz="1800"/>
              <a:t> library.</a:t>
            </a:r>
          </a:p>
          <a:p>
            <a:endParaRPr lang="en-BD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4AB9B-53AD-4351-CBDB-9EB438C3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2558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7A8F-51BB-B292-08FB-C75CA34E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8527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CD022-E245-7C46-FE10-512530450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System Setup and Environment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8156-BE90-C848-FDBA-97FA6514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Environment</a:t>
            </a:r>
            <a:r>
              <a:rPr lang="en-GB" dirty="0"/>
              <a:t>: Google </a:t>
            </a:r>
            <a:r>
              <a:rPr lang="en-GB" dirty="0" err="1"/>
              <a:t>Colab</a:t>
            </a:r>
            <a:r>
              <a:rPr lang="en-GB" dirty="0"/>
              <a:t>.</a:t>
            </a:r>
          </a:p>
          <a:p>
            <a:r>
              <a:rPr lang="en-GB" b="1" dirty="0"/>
              <a:t>Hardware</a:t>
            </a:r>
            <a:r>
              <a:rPr lang="en-GB" dirty="0"/>
              <a:t>: Verified access to GPU and sufficient RAM.</a:t>
            </a:r>
          </a:p>
          <a:p>
            <a:r>
              <a:rPr lang="en-GB" b="1" dirty="0"/>
              <a:t>Packages Installed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Albumentations</a:t>
            </a:r>
            <a:r>
              <a:rPr lang="en-GB" dirty="0"/>
              <a:t> v1.3.0 (for data augmentation).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OpenCV (for image processing).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Segmentation-Models-</a:t>
            </a:r>
            <a:r>
              <a:rPr lang="en-GB" dirty="0" err="1"/>
              <a:t>PyTorch</a:t>
            </a:r>
            <a:r>
              <a:rPr lang="en-GB" dirty="0"/>
              <a:t> (for pre-built segmentation architectures).</a:t>
            </a:r>
          </a:p>
          <a:p>
            <a:r>
              <a:rPr lang="en-GB" b="1" dirty="0"/>
              <a:t>Data Access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Connected Google Drive.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Used Kaggle API to download datasets.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83A2-CC87-DEE1-6849-965607BE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7B8AB-4B44-9F61-0396-5C3EAC7B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1800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659D-2771-5E88-0559-8B3E3BB0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b="1" dirty="0"/>
              <a:t>LB-</a:t>
            </a:r>
            <a:r>
              <a:rPr lang="en-GB" b="1" dirty="0" err="1"/>
              <a:t>UNet</a:t>
            </a:r>
            <a:r>
              <a:rPr lang="en-GB" b="1" dirty="0"/>
              <a:t> Model Architecture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525-9CBB-D4B4-449A-F8E01A25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GB" b="1" dirty="0"/>
              <a:t>Encoder</a:t>
            </a:r>
            <a:r>
              <a:rPr lang="en-GB" dirty="0"/>
              <a:t>: ResNet101 pretrained on ImageNet.</a:t>
            </a:r>
          </a:p>
          <a:p>
            <a:r>
              <a:rPr lang="en-GB" b="1" dirty="0"/>
              <a:t>Decoder</a:t>
            </a:r>
            <a:r>
              <a:rPr lang="en-GB" dirty="0"/>
              <a:t>: Standard </a:t>
            </a:r>
            <a:r>
              <a:rPr lang="en-GB" dirty="0" err="1"/>
              <a:t>UNet</a:t>
            </a:r>
            <a:r>
              <a:rPr lang="en-GB" dirty="0"/>
              <a:t> </a:t>
            </a:r>
            <a:r>
              <a:rPr lang="en-GB" dirty="0" err="1"/>
              <a:t>upsampling</a:t>
            </a:r>
            <a:r>
              <a:rPr lang="en-GB" dirty="0"/>
              <a:t> path.</a:t>
            </a:r>
          </a:p>
          <a:p>
            <a:r>
              <a:rPr lang="en-GB" b="1" dirty="0"/>
              <a:t>Attention Module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After the output segmentation map.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1x1 Convolution → Sigmoid activation.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Final output: Segmentation map × Attention map.</a:t>
            </a:r>
          </a:p>
          <a:p>
            <a:r>
              <a:rPr lang="en-GB" b="1" dirty="0"/>
              <a:t>Why Attention?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Focuses the network’s learning on important regions.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Improves fine-grained boundary detection.</a:t>
            </a:r>
          </a:p>
          <a:p>
            <a:endParaRPr lang="en-B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35E43-1BBC-2E6B-17A6-540BC361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ICS-590 Final Project Presentation</a:t>
            </a:r>
            <a:endParaRPr lang="en-B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CA4A0-673F-67FB-692B-9E249A7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4FC69E-4A6F-C143-8B1E-F231020EA6B8}" type="slidenum">
              <a:rPr lang="en-BD" smtClean="0"/>
              <a:pPr>
                <a:spcAft>
                  <a:spcPts val="600"/>
                </a:spcAft>
              </a:pPr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23464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718</TotalTime>
  <Words>1255</Words>
  <Application>Microsoft Macintosh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Skin Lesion Classification Using LB-UNet with ResNet-101 </vt:lpstr>
      <vt:lpstr>Introduction </vt:lpstr>
      <vt:lpstr>Goal of This Study</vt:lpstr>
      <vt:lpstr>Previous work</vt:lpstr>
      <vt:lpstr>Previous work</vt:lpstr>
      <vt:lpstr>Identified Gaps</vt:lpstr>
      <vt:lpstr>UNet</vt:lpstr>
      <vt:lpstr>System Setup and Environment</vt:lpstr>
      <vt:lpstr>LB-UNet Model Architecture</vt:lpstr>
      <vt:lpstr>LB-UNet Model Architecture</vt:lpstr>
      <vt:lpstr>ResNet101 Overview (ImageNet Pretraining)</vt:lpstr>
      <vt:lpstr>How ResNet101 Works on ImageNet</vt:lpstr>
      <vt:lpstr>How ResNet101 Works on ImageNet</vt:lpstr>
      <vt:lpstr>Why Pretraining on ImageNet Helps UNet?</vt:lpstr>
      <vt:lpstr>Dataset and Preprocessing</vt:lpstr>
      <vt:lpstr>Training Setup</vt:lpstr>
      <vt:lpstr>Performance Metrics</vt:lpstr>
      <vt:lpstr>Results and Analysis</vt:lpstr>
      <vt:lpstr>Results and analysis</vt:lpstr>
      <vt:lpstr>Results and analysis</vt:lpstr>
      <vt:lpstr>Results and analysis</vt:lpstr>
      <vt:lpstr>Comparison</vt:lpstr>
      <vt:lpstr>Limitations</vt:lpstr>
      <vt:lpstr>Conclusion and Future Directions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NAZMUL AREFIN</dc:creator>
  <cp:lastModifiedBy>MUHAMMED NAZMUL AREFIN</cp:lastModifiedBy>
  <cp:revision>1</cp:revision>
  <dcterms:created xsi:type="dcterms:W3CDTF">2025-04-26T08:39:58Z</dcterms:created>
  <dcterms:modified xsi:type="dcterms:W3CDTF">2025-04-26T20:38:23Z</dcterms:modified>
</cp:coreProperties>
</file>