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64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61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AB557-6DFB-4061-80C1-8B3E522CBDAE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FCAC4E3-627A-4A10-93B1-18F9B0B4B827}">
      <dgm:prSet/>
      <dgm:spPr/>
      <dgm:t>
        <a:bodyPr/>
        <a:lstStyle/>
        <a:p>
          <a:r>
            <a:rPr lang="en-GB"/>
            <a:t>Bone fractures: Common, require accurate and early diagnosis.</a:t>
          </a:r>
          <a:endParaRPr lang="en-US"/>
        </a:p>
      </dgm:t>
    </dgm:pt>
    <dgm:pt modelId="{569E3972-269B-4BB5-A5A0-E037DF07A390}" type="parTrans" cxnId="{1CA56052-7E0C-4E2C-8DA5-DD05CA45DA0C}">
      <dgm:prSet/>
      <dgm:spPr/>
      <dgm:t>
        <a:bodyPr/>
        <a:lstStyle/>
        <a:p>
          <a:endParaRPr lang="en-US"/>
        </a:p>
      </dgm:t>
    </dgm:pt>
    <dgm:pt modelId="{7B0A947A-8F2B-445E-A14A-247A499DC1D0}" type="sibTrans" cxnId="{1CA56052-7E0C-4E2C-8DA5-DD05CA45DA0C}">
      <dgm:prSet/>
      <dgm:spPr/>
      <dgm:t>
        <a:bodyPr/>
        <a:lstStyle/>
        <a:p>
          <a:endParaRPr lang="en-US"/>
        </a:p>
      </dgm:t>
    </dgm:pt>
    <dgm:pt modelId="{DA245BBB-906F-4A10-8BED-FB9F2CEDAFE5}">
      <dgm:prSet/>
      <dgm:spPr/>
      <dgm:t>
        <a:bodyPr/>
        <a:lstStyle/>
        <a:p>
          <a:r>
            <a:rPr lang="en-GB"/>
            <a:t>Traditional diagnosis: X-ray reading by radiologists, prone to errors.</a:t>
          </a:r>
          <a:endParaRPr lang="en-US"/>
        </a:p>
      </dgm:t>
    </dgm:pt>
    <dgm:pt modelId="{42CDF82B-397A-4473-AAD0-CF3B5D91A497}" type="parTrans" cxnId="{79C62B2B-3CC4-4A7F-B539-A10588D34CE5}">
      <dgm:prSet/>
      <dgm:spPr/>
      <dgm:t>
        <a:bodyPr/>
        <a:lstStyle/>
        <a:p>
          <a:endParaRPr lang="en-US"/>
        </a:p>
      </dgm:t>
    </dgm:pt>
    <dgm:pt modelId="{3A877C75-E82C-4CAF-9B1B-E07C7D083222}" type="sibTrans" cxnId="{79C62B2B-3CC4-4A7F-B539-A10588D34CE5}">
      <dgm:prSet/>
      <dgm:spPr/>
      <dgm:t>
        <a:bodyPr/>
        <a:lstStyle/>
        <a:p>
          <a:endParaRPr lang="en-US"/>
        </a:p>
      </dgm:t>
    </dgm:pt>
    <dgm:pt modelId="{F9C6F3DB-5453-4B5D-96FD-36577EA83D8B}">
      <dgm:prSet/>
      <dgm:spPr/>
      <dgm:t>
        <a:bodyPr/>
        <a:lstStyle/>
        <a:p>
          <a:r>
            <a:rPr lang="en-GB"/>
            <a:t>AI Role: offers automated, accurate solutions.</a:t>
          </a:r>
          <a:endParaRPr lang="en-US"/>
        </a:p>
      </dgm:t>
    </dgm:pt>
    <dgm:pt modelId="{7CDAC321-004D-4E6B-8B4E-607C1F214A5B}" type="parTrans" cxnId="{0757EF0D-0370-46FE-A1B8-734FBCEFC6A6}">
      <dgm:prSet/>
      <dgm:spPr/>
      <dgm:t>
        <a:bodyPr/>
        <a:lstStyle/>
        <a:p>
          <a:endParaRPr lang="en-US"/>
        </a:p>
      </dgm:t>
    </dgm:pt>
    <dgm:pt modelId="{BDFECE7F-2848-4754-BFE5-C068ECFF9898}" type="sibTrans" cxnId="{0757EF0D-0370-46FE-A1B8-734FBCEFC6A6}">
      <dgm:prSet/>
      <dgm:spPr/>
      <dgm:t>
        <a:bodyPr/>
        <a:lstStyle/>
        <a:p>
          <a:endParaRPr lang="en-US"/>
        </a:p>
      </dgm:t>
    </dgm:pt>
    <dgm:pt modelId="{444A1B5C-A44C-47B8-A824-62DA0ACDACC5}" type="pres">
      <dgm:prSet presAssocID="{429AB557-6DFB-4061-80C1-8B3E522CBDAE}" presName="vert0" presStyleCnt="0">
        <dgm:presLayoutVars>
          <dgm:dir/>
          <dgm:animOne val="branch"/>
          <dgm:animLvl val="lvl"/>
        </dgm:presLayoutVars>
      </dgm:prSet>
      <dgm:spPr/>
    </dgm:pt>
    <dgm:pt modelId="{68863900-BCE6-4368-8763-97743E02D26A}" type="pres">
      <dgm:prSet presAssocID="{1FCAC4E3-627A-4A10-93B1-18F9B0B4B827}" presName="thickLine" presStyleLbl="alignNode1" presStyleIdx="0" presStyleCnt="3"/>
      <dgm:spPr/>
    </dgm:pt>
    <dgm:pt modelId="{B2C0423D-CECE-4583-861F-24EBA7F4E49E}" type="pres">
      <dgm:prSet presAssocID="{1FCAC4E3-627A-4A10-93B1-18F9B0B4B827}" presName="horz1" presStyleCnt="0"/>
      <dgm:spPr/>
    </dgm:pt>
    <dgm:pt modelId="{F6DB1444-ECAE-4329-A909-64B40A2DB99D}" type="pres">
      <dgm:prSet presAssocID="{1FCAC4E3-627A-4A10-93B1-18F9B0B4B827}" presName="tx1" presStyleLbl="revTx" presStyleIdx="0" presStyleCnt="3"/>
      <dgm:spPr/>
    </dgm:pt>
    <dgm:pt modelId="{B7EAE902-466B-4E07-A679-999837BDAC26}" type="pres">
      <dgm:prSet presAssocID="{1FCAC4E3-627A-4A10-93B1-18F9B0B4B827}" presName="vert1" presStyleCnt="0"/>
      <dgm:spPr/>
    </dgm:pt>
    <dgm:pt modelId="{FC602822-36A0-487A-A686-6F7D7561A00A}" type="pres">
      <dgm:prSet presAssocID="{DA245BBB-906F-4A10-8BED-FB9F2CEDAFE5}" presName="thickLine" presStyleLbl="alignNode1" presStyleIdx="1" presStyleCnt="3"/>
      <dgm:spPr/>
    </dgm:pt>
    <dgm:pt modelId="{E05EA1B4-EEC3-4408-8FEB-0BBDE53835FB}" type="pres">
      <dgm:prSet presAssocID="{DA245BBB-906F-4A10-8BED-FB9F2CEDAFE5}" presName="horz1" presStyleCnt="0"/>
      <dgm:spPr/>
    </dgm:pt>
    <dgm:pt modelId="{ED2B5F51-16AC-495E-B255-EB8F893873EB}" type="pres">
      <dgm:prSet presAssocID="{DA245BBB-906F-4A10-8BED-FB9F2CEDAFE5}" presName="tx1" presStyleLbl="revTx" presStyleIdx="1" presStyleCnt="3"/>
      <dgm:spPr/>
    </dgm:pt>
    <dgm:pt modelId="{463B2868-E9CD-4F19-B7B0-E1C542848959}" type="pres">
      <dgm:prSet presAssocID="{DA245BBB-906F-4A10-8BED-FB9F2CEDAFE5}" presName="vert1" presStyleCnt="0"/>
      <dgm:spPr/>
    </dgm:pt>
    <dgm:pt modelId="{865DB0AD-65E0-434F-A1DB-582F70773167}" type="pres">
      <dgm:prSet presAssocID="{F9C6F3DB-5453-4B5D-96FD-36577EA83D8B}" presName="thickLine" presStyleLbl="alignNode1" presStyleIdx="2" presStyleCnt="3"/>
      <dgm:spPr/>
    </dgm:pt>
    <dgm:pt modelId="{286094D6-9940-4B96-AFA4-46F1889A0568}" type="pres">
      <dgm:prSet presAssocID="{F9C6F3DB-5453-4B5D-96FD-36577EA83D8B}" presName="horz1" presStyleCnt="0"/>
      <dgm:spPr/>
    </dgm:pt>
    <dgm:pt modelId="{009A7935-BDB1-49BC-80E0-CC937C826FDC}" type="pres">
      <dgm:prSet presAssocID="{F9C6F3DB-5453-4B5D-96FD-36577EA83D8B}" presName="tx1" presStyleLbl="revTx" presStyleIdx="2" presStyleCnt="3"/>
      <dgm:spPr/>
    </dgm:pt>
    <dgm:pt modelId="{56BF932B-2D95-4F85-A6E6-D5344A68B12D}" type="pres">
      <dgm:prSet presAssocID="{F9C6F3DB-5453-4B5D-96FD-36577EA83D8B}" presName="vert1" presStyleCnt="0"/>
      <dgm:spPr/>
    </dgm:pt>
  </dgm:ptLst>
  <dgm:cxnLst>
    <dgm:cxn modelId="{50CDDB01-8926-4608-9F73-D49A833A0EB2}" type="presOf" srcId="{DA245BBB-906F-4A10-8BED-FB9F2CEDAFE5}" destId="{ED2B5F51-16AC-495E-B255-EB8F893873EB}" srcOrd="0" destOrd="0" presId="urn:microsoft.com/office/officeart/2008/layout/LinedList"/>
    <dgm:cxn modelId="{0757EF0D-0370-46FE-A1B8-734FBCEFC6A6}" srcId="{429AB557-6DFB-4061-80C1-8B3E522CBDAE}" destId="{F9C6F3DB-5453-4B5D-96FD-36577EA83D8B}" srcOrd="2" destOrd="0" parTransId="{7CDAC321-004D-4E6B-8B4E-607C1F214A5B}" sibTransId="{BDFECE7F-2848-4754-BFE5-C068ECFF9898}"/>
    <dgm:cxn modelId="{79C62B2B-3CC4-4A7F-B539-A10588D34CE5}" srcId="{429AB557-6DFB-4061-80C1-8B3E522CBDAE}" destId="{DA245BBB-906F-4A10-8BED-FB9F2CEDAFE5}" srcOrd="1" destOrd="0" parTransId="{42CDF82B-397A-4473-AAD0-CF3B5D91A497}" sibTransId="{3A877C75-E82C-4CAF-9B1B-E07C7D083222}"/>
    <dgm:cxn modelId="{355F575E-4195-49ED-B4E0-DCD79EB2565D}" type="presOf" srcId="{F9C6F3DB-5453-4B5D-96FD-36577EA83D8B}" destId="{009A7935-BDB1-49BC-80E0-CC937C826FDC}" srcOrd="0" destOrd="0" presId="urn:microsoft.com/office/officeart/2008/layout/LinedList"/>
    <dgm:cxn modelId="{7322C24C-E5D0-4A37-98CD-EB3CB1350C4D}" type="presOf" srcId="{429AB557-6DFB-4061-80C1-8B3E522CBDAE}" destId="{444A1B5C-A44C-47B8-A824-62DA0ACDACC5}" srcOrd="0" destOrd="0" presId="urn:microsoft.com/office/officeart/2008/layout/LinedList"/>
    <dgm:cxn modelId="{1CA56052-7E0C-4E2C-8DA5-DD05CA45DA0C}" srcId="{429AB557-6DFB-4061-80C1-8B3E522CBDAE}" destId="{1FCAC4E3-627A-4A10-93B1-18F9B0B4B827}" srcOrd="0" destOrd="0" parTransId="{569E3972-269B-4BB5-A5A0-E037DF07A390}" sibTransId="{7B0A947A-8F2B-445E-A14A-247A499DC1D0}"/>
    <dgm:cxn modelId="{407A01ED-FF3B-484A-A499-2135320A0E5C}" type="presOf" srcId="{1FCAC4E3-627A-4A10-93B1-18F9B0B4B827}" destId="{F6DB1444-ECAE-4329-A909-64B40A2DB99D}" srcOrd="0" destOrd="0" presId="urn:microsoft.com/office/officeart/2008/layout/LinedList"/>
    <dgm:cxn modelId="{83C15E65-EF14-4AAF-B84C-5B9FC89BC5B3}" type="presParOf" srcId="{444A1B5C-A44C-47B8-A824-62DA0ACDACC5}" destId="{68863900-BCE6-4368-8763-97743E02D26A}" srcOrd="0" destOrd="0" presId="urn:microsoft.com/office/officeart/2008/layout/LinedList"/>
    <dgm:cxn modelId="{A37FDACD-04B4-4171-BFF2-AE6C34AE66D5}" type="presParOf" srcId="{444A1B5C-A44C-47B8-A824-62DA0ACDACC5}" destId="{B2C0423D-CECE-4583-861F-24EBA7F4E49E}" srcOrd="1" destOrd="0" presId="urn:microsoft.com/office/officeart/2008/layout/LinedList"/>
    <dgm:cxn modelId="{23BCB2D2-0536-4415-A0E4-443007B4FF0F}" type="presParOf" srcId="{B2C0423D-CECE-4583-861F-24EBA7F4E49E}" destId="{F6DB1444-ECAE-4329-A909-64B40A2DB99D}" srcOrd="0" destOrd="0" presId="urn:microsoft.com/office/officeart/2008/layout/LinedList"/>
    <dgm:cxn modelId="{8D0ABC1E-9D76-4A19-A2AD-F614540CC40B}" type="presParOf" srcId="{B2C0423D-CECE-4583-861F-24EBA7F4E49E}" destId="{B7EAE902-466B-4E07-A679-999837BDAC26}" srcOrd="1" destOrd="0" presId="urn:microsoft.com/office/officeart/2008/layout/LinedList"/>
    <dgm:cxn modelId="{34ACDCDF-3332-4E16-A307-DBE841415D2E}" type="presParOf" srcId="{444A1B5C-A44C-47B8-A824-62DA0ACDACC5}" destId="{FC602822-36A0-487A-A686-6F7D7561A00A}" srcOrd="2" destOrd="0" presId="urn:microsoft.com/office/officeart/2008/layout/LinedList"/>
    <dgm:cxn modelId="{9508D253-2827-4987-AA11-9C36DD7EC09C}" type="presParOf" srcId="{444A1B5C-A44C-47B8-A824-62DA0ACDACC5}" destId="{E05EA1B4-EEC3-4408-8FEB-0BBDE53835FB}" srcOrd="3" destOrd="0" presId="urn:microsoft.com/office/officeart/2008/layout/LinedList"/>
    <dgm:cxn modelId="{1E6ACD5C-92B7-4A42-AB42-A445C8F479D5}" type="presParOf" srcId="{E05EA1B4-EEC3-4408-8FEB-0BBDE53835FB}" destId="{ED2B5F51-16AC-495E-B255-EB8F893873EB}" srcOrd="0" destOrd="0" presId="urn:microsoft.com/office/officeart/2008/layout/LinedList"/>
    <dgm:cxn modelId="{E320B5F1-CCFB-404E-9B83-ACE06AEE2A0F}" type="presParOf" srcId="{E05EA1B4-EEC3-4408-8FEB-0BBDE53835FB}" destId="{463B2868-E9CD-4F19-B7B0-E1C542848959}" srcOrd="1" destOrd="0" presId="urn:microsoft.com/office/officeart/2008/layout/LinedList"/>
    <dgm:cxn modelId="{0F1C59A6-171A-4436-9F39-CCCED66182D6}" type="presParOf" srcId="{444A1B5C-A44C-47B8-A824-62DA0ACDACC5}" destId="{865DB0AD-65E0-434F-A1DB-582F70773167}" srcOrd="4" destOrd="0" presId="urn:microsoft.com/office/officeart/2008/layout/LinedList"/>
    <dgm:cxn modelId="{0E98E816-3F41-45DC-AB4F-529BD84D6356}" type="presParOf" srcId="{444A1B5C-A44C-47B8-A824-62DA0ACDACC5}" destId="{286094D6-9940-4B96-AFA4-46F1889A0568}" srcOrd="5" destOrd="0" presId="urn:microsoft.com/office/officeart/2008/layout/LinedList"/>
    <dgm:cxn modelId="{F334D120-6311-4F56-AD6F-3E24E446269D}" type="presParOf" srcId="{286094D6-9940-4B96-AFA4-46F1889A0568}" destId="{009A7935-BDB1-49BC-80E0-CC937C826FDC}" srcOrd="0" destOrd="0" presId="urn:microsoft.com/office/officeart/2008/layout/LinedList"/>
    <dgm:cxn modelId="{9507CFD3-BB73-48E3-9587-77000EBBD63D}" type="presParOf" srcId="{286094D6-9940-4B96-AFA4-46F1889A0568}" destId="{56BF932B-2D95-4F85-A6E6-D5344A68B12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2F71C1-B9BB-48F9-A519-6F94D803359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103013D-F2A0-43FE-A9B7-4E9ED5840413}">
      <dgm:prSet/>
      <dgm:spPr/>
      <dgm:t>
        <a:bodyPr/>
        <a:lstStyle/>
        <a:p>
          <a:r>
            <a:rPr lang="en-US"/>
            <a:t>Misdiagnosis of fractures is still frequent.</a:t>
          </a:r>
        </a:p>
      </dgm:t>
    </dgm:pt>
    <dgm:pt modelId="{F996BCF8-B62D-4163-BFED-8A2F8246FA8B}" type="parTrans" cxnId="{C62E4AF3-143C-4AA6-990B-7EE3B1CC8EB2}">
      <dgm:prSet/>
      <dgm:spPr/>
      <dgm:t>
        <a:bodyPr/>
        <a:lstStyle/>
        <a:p>
          <a:endParaRPr lang="en-US"/>
        </a:p>
      </dgm:t>
    </dgm:pt>
    <dgm:pt modelId="{CA32EEE4-B684-45A0-8472-5CEE5BAEBA6B}" type="sibTrans" cxnId="{C62E4AF3-143C-4AA6-990B-7EE3B1CC8EB2}">
      <dgm:prSet/>
      <dgm:spPr/>
      <dgm:t>
        <a:bodyPr/>
        <a:lstStyle/>
        <a:p>
          <a:endParaRPr lang="en-US"/>
        </a:p>
      </dgm:t>
    </dgm:pt>
    <dgm:pt modelId="{07A6186F-4240-4552-ADD4-40F3CA7F9DF7}">
      <dgm:prSet/>
      <dgm:spPr/>
      <dgm:t>
        <a:bodyPr/>
        <a:lstStyle/>
        <a:p>
          <a:r>
            <a:rPr lang="en-GB"/>
            <a:t>Manual examination analysis is slow, subjective, and prone to errors.</a:t>
          </a:r>
          <a:endParaRPr lang="en-US"/>
        </a:p>
      </dgm:t>
    </dgm:pt>
    <dgm:pt modelId="{57297B59-3FF1-4344-BFC2-57BFE42DD504}" type="parTrans" cxnId="{EA0C1FD6-C720-41E6-9DF5-A1B964264FCB}">
      <dgm:prSet/>
      <dgm:spPr/>
      <dgm:t>
        <a:bodyPr/>
        <a:lstStyle/>
        <a:p>
          <a:endParaRPr lang="en-US"/>
        </a:p>
      </dgm:t>
    </dgm:pt>
    <dgm:pt modelId="{16AA01CA-AB82-4898-AEB2-AF1B7B9830EA}" type="sibTrans" cxnId="{EA0C1FD6-C720-41E6-9DF5-A1B964264FCB}">
      <dgm:prSet/>
      <dgm:spPr/>
      <dgm:t>
        <a:bodyPr/>
        <a:lstStyle/>
        <a:p>
          <a:endParaRPr lang="en-US"/>
        </a:p>
      </dgm:t>
    </dgm:pt>
    <dgm:pt modelId="{E2141AC9-96D3-4337-B771-0683DD079A65}">
      <dgm:prSet/>
      <dgm:spPr/>
      <dgm:t>
        <a:bodyPr/>
        <a:lstStyle/>
        <a:p>
          <a:r>
            <a:rPr lang="en-US" dirty="0"/>
            <a:t>Goal: Enhance fracture detection </a:t>
          </a:r>
        </a:p>
      </dgm:t>
    </dgm:pt>
    <dgm:pt modelId="{3F230C9E-BB72-49EF-BFE9-18FFF85FD98F}" type="parTrans" cxnId="{643EEBFD-9536-4F2A-96C7-3838CA5ABD8B}">
      <dgm:prSet/>
      <dgm:spPr/>
      <dgm:t>
        <a:bodyPr/>
        <a:lstStyle/>
        <a:p>
          <a:endParaRPr lang="en-US"/>
        </a:p>
      </dgm:t>
    </dgm:pt>
    <dgm:pt modelId="{7CA05771-7D7B-412F-BD71-6B26F032AE1E}" type="sibTrans" cxnId="{643EEBFD-9536-4F2A-96C7-3838CA5ABD8B}">
      <dgm:prSet/>
      <dgm:spPr/>
      <dgm:t>
        <a:bodyPr/>
        <a:lstStyle/>
        <a:p>
          <a:endParaRPr lang="en-US"/>
        </a:p>
      </dgm:t>
    </dgm:pt>
    <dgm:pt modelId="{44597C66-C534-4805-9ED2-6DB2349B2909}" type="pres">
      <dgm:prSet presAssocID="{AB2F71C1-B9BB-48F9-A519-6F94D8033598}" presName="linear" presStyleCnt="0">
        <dgm:presLayoutVars>
          <dgm:animLvl val="lvl"/>
          <dgm:resizeHandles val="exact"/>
        </dgm:presLayoutVars>
      </dgm:prSet>
      <dgm:spPr/>
    </dgm:pt>
    <dgm:pt modelId="{3E4F8FDC-D07F-49B5-A0E5-506707778836}" type="pres">
      <dgm:prSet presAssocID="{5103013D-F2A0-43FE-A9B7-4E9ED58404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E4B2F3-1062-4850-99DE-C1EBA2C6DC54}" type="pres">
      <dgm:prSet presAssocID="{CA32EEE4-B684-45A0-8472-5CEE5BAEBA6B}" presName="spacer" presStyleCnt="0"/>
      <dgm:spPr/>
    </dgm:pt>
    <dgm:pt modelId="{E05348E3-A3D4-4FA3-A477-C13DBDBA85D5}" type="pres">
      <dgm:prSet presAssocID="{07A6186F-4240-4552-ADD4-40F3CA7F9DF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8166F7-3E50-40C6-A696-E153D2F7F4DB}" type="pres">
      <dgm:prSet presAssocID="{16AA01CA-AB82-4898-AEB2-AF1B7B9830EA}" presName="spacer" presStyleCnt="0"/>
      <dgm:spPr/>
    </dgm:pt>
    <dgm:pt modelId="{AC334B37-F6FE-41EE-B72C-451CBB6432E3}" type="pres">
      <dgm:prSet presAssocID="{E2141AC9-96D3-4337-B771-0683DD079A6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A5F9401-FECC-4A08-B6E9-EBD0AE2A3C0C}" type="presOf" srcId="{AB2F71C1-B9BB-48F9-A519-6F94D8033598}" destId="{44597C66-C534-4805-9ED2-6DB2349B2909}" srcOrd="0" destOrd="0" presId="urn:microsoft.com/office/officeart/2005/8/layout/vList2"/>
    <dgm:cxn modelId="{7F4F7E34-7035-4D03-B83D-AD570367B0CA}" type="presOf" srcId="{07A6186F-4240-4552-ADD4-40F3CA7F9DF7}" destId="{E05348E3-A3D4-4FA3-A477-C13DBDBA85D5}" srcOrd="0" destOrd="0" presId="urn:microsoft.com/office/officeart/2005/8/layout/vList2"/>
    <dgm:cxn modelId="{21ED5C6F-31EF-43CE-875F-A9DDABD76057}" type="presOf" srcId="{5103013D-F2A0-43FE-A9B7-4E9ED5840413}" destId="{3E4F8FDC-D07F-49B5-A0E5-506707778836}" srcOrd="0" destOrd="0" presId="urn:microsoft.com/office/officeart/2005/8/layout/vList2"/>
    <dgm:cxn modelId="{DE2EABCD-D75A-4464-9836-878BF1A902AB}" type="presOf" srcId="{E2141AC9-96D3-4337-B771-0683DD079A65}" destId="{AC334B37-F6FE-41EE-B72C-451CBB6432E3}" srcOrd="0" destOrd="0" presId="urn:microsoft.com/office/officeart/2005/8/layout/vList2"/>
    <dgm:cxn modelId="{EA0C1FD6-C720-41E6-9DF5-A1B964264FCB}" srcId="{AB2F71C1-B9BB-48F9-A519-6F94D8033598}" destId="{07A6186F-4240-4552-ADD4-40F3CA7F9DF7}" srcOrd="1" destOrd="0" parTransId="{57297B59-3FF1-4344-BFC2-57BFE42DD504}" sibTransId="{16AA01CA-AB82-4898-AEB2-AF1B7B9830EA}"/>
    <dgm:cxn modelId="{C62E4AF3-143C-4AA6-990B-7EE3B1CC8EB2}" srcId="{AB2F71C1-B9BB-48F9-A519-6F94D8033598}" destId="{5103013D-F2A0-43FE-A9B7-4E9ED5840413}" srcOrd="0" destOrd="0" parTransId="{F996BCF8-B62D-4163-BFED-8A2F8246FA8B}" sibTransId="{CA32EEE4-B684-45A0-8472-5CEE5BAEBA6B}"/>
    <dgm:cxn modelId="{643EEBFD-9536-4F2A-96C7-3838CA5ABD8B}" srcId="{AB2F71C1-B9BB-48F9-A519-6F94D8033598}" destId="{E2141AC9-96D3-4337-B771-0683DD079A65}" srcOrd="2" destOrd="0" parTransId="{3F230C9E-BB72-49EF-BFE9-18FFF85FD98F}" sibTransId="{7CA05771-7D7B-412F-BD71-6B26F032AE1E}"/>
    <dgm:cxn modelId="{1D79B6CF-EBD7-4B2D-9478-11CB474FE4B6}" type="presParOf" srcId="{44597C66-C534-4805-9ED2-6DB2349B2909}" destId="{3E4F8FDC-D07F-49B5-A0E5-506707778836}" srcOrd="0" destOrd="0" presId="urn:microsoft.com/office/officeart/2005/8/layout/vList2"/>
    <dgm:cxn modelId="{0A127E29-B96A-4EC6-A185-BA587580DA54}" type="presParOf" srcId="{44597C66-C534-4805-9ED2-6DB2349B2909}" destId="{51E4B2F3-1062-4850-99DE-C1EBA2C6DC54}" srcOrd="1" destOrd="0" presId="urn:microsoft.com/office/officeart/2005/8/layout/vList2"/>
    <dgm:cxn modelId="{C45166A7-A9D7-432F-8E44-45E75AE8635D}" type="presParOf" srcId="{44597C66-C534-4805-9ED2-6DB2349B2909}" destId="{E05348E3-A3D4-4FA3-A477-C13DBDBA85D5}" srcOrd="2" destOrd="0" presId="urn:microsoft.com/office/officeart/2005/8/layout/vList2"/>
    <dgm:cxn modelId="{D4C94AC3-9A2F-4F78-A7F3-7DD10D53A49E}" type="presParOf" srcId="{44597C66-C534-4805-9ED2-6DB2349B2909}" destId="{238166F7-3E50-40C6-A696-E153D2F7F4DB}" srcOrd="3" destOrd="0" presId="urn:microsoft.com/office/officeart/2005/8/layout/vList2"/>
    <dgm:cxn modelId="{968A9B74-C06F-44B0-BBBB-3A4D9F84A545}" type="presParOf" srcId="{44597C66-C534-4805-9ED2-6DB2349B2909}" destId="{AC334B37-F6FE-41EE-B72C-451CBB6432E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446519-1BFE-4256-BFE7-47C0E8AF6162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F6FA04-F2CD-4967-87FC-F0DFD9E1E0A5}">
      <dgm:prSet/>
      <dgm:spPr/>
      <dgm:t>
        <a:bodyPr/>
        <a:lstStyle/>
        <a:p>
          <a:r>
            <a:rPr lang="en-US"/>
            <a:t>LGBM : Light Gradient Boosting Machine</a:t>
          </a:r>
        </a:p>
      </dgm:t>
    </dgm:pt>
    <dgm:pt modelId="{D0E8B602-55FA-4E2C-ACD3-84B5F38EE4A1}" type="parTrans" cxnId="{A47F86D6-C357-4F1D-8142-6E1E0F917407}">
      <dgm:prSet/>
      <dgm:spPr/>
      <dgm:t>
        <a:bodyPr/>
        <a:lstStyle/>
        <a:p>
          <a:endParaRPr lang="en-US"/>
        </a:p>
      </dgm:t>
    </dgm:pt>
    <dgm:pt modelId="{217DD8BC-1977-456B-A128-32E291E175B6}" type="sibTrans" cxnId="{A47F86D6-C357-4F1D-8142-6E1E0F917407}">
      <dgm:prSet/>
      <dgm:spPr/>
      <dgm:t>
        <a:bodyPr/>
        <a:lstStyle/>
        <a:p>
          <a:endParaRPr lang="en-US"/>
        </a:p>
      </dgm:t>
    </dgm:pt>
    <dgm:pt modelId="{3BC188E4-9A9F-4271-947D-86FE8CAFBB6B}">
      <dgm:prSet/>
      <dgm:spPr/>
      <dgm:t>
        <a:bodyPr/>
        <a:lstStyle/>
        <a:p>
          <a:r>
            <a:rPr lang="en-US"/>
            <a:t>- Fast, efficient gradient boosting</a:t>
          </a:r>
        </a:p>
      </dgm:t>
    </dgm:pt>
    <dgm:pt modelId="{EFDEBFC3-19A2-4DFE-BEB7-7CB9717C768B}" type="parTrans" cxnId="{01446223-43EF-4A9B-83BA-6D61495EB181}">
      <dgm:prSet/>
      <dgm:spPr/>
      <dgm:t>
        <a:bodyPr/>
        <a:lstStyle/>
        <a:p>
          <a:endParaRPr lang="en-US"/>
        </a:p>
      </dgm:t>
    </dgm:pt>
    <dgm:pt modelId="{16EE0B3A-2F42-4263-B5D8-EB8699F74E1E}" type="sibTrans" cxnId="{01446223-43EF-4A9B-83BA-6D61495EB181}">
      <dgm:prSet/>
      <dgm:spPr/>
      <dgm:t>
        <a:bodyPr/>
        <a:lstStyle/>
        <a:p>
          <a:endParaRPr lang="en-US"/>
        </a:p>
      </dgm:t>
    </dgm:pt>
    <dgm:pt modelId="{9042273E-14DD-47C5-AC94-128DB17DAAA2}">
      <dgm:prSet/>
      <dgm:spPr/>
      <dgm:t>
        <a:bodyPr/>
        <a:lstStyle/>
        <a:p>
          <a:r>
            <a:rPr lang="en-GB" dirty="0" err="1"/>
            <a:t>MobLG</a:t>
          </a:r>
          <a:r>
            <a:rPr lang="en-GB" dirty="0"/>
            <a:t>-Net:</a:t>
          </a:r>
          <a:endParaRPr lang="en-US" dirty="0"/>
        </a:p>
      </dgm:t>
    </dgm:pt>
    <dgm:pt modelId="{B02D4F56-6A95-43F4-BFCA-B1256CD0415D}" type="parTrans" cxnId="{3A0EEF3A-830B-4C72-906C-A7030591A2B6}">
      <dgm:prSet/>
      <dgm:spPr/>
      <dgm:t>
        <a:bodyPr/>
        <a:lstStyle/>
        <a:p>
          <a:endParaRPr lang="en-US"/>
        </a:p>
      </dgm:t>
    </dgm:pt>
    <dgm:pt modelId="{F90F2A48-B5C9-4AE2-A342-1101D850FAF0}" type="sibTrans" cxnId="{3A0EEF3A-830B-4C72-906C-A7030591A2B6}">
      <dgm:prSet/>
      <dgm:spPr/>
      <dgm:t>
        <a:bodyPr/>
        <a:lstStyle/>
        <a:p>
          <a:endParaRPr lang="en-US"/>
        </a:p>
      </dgm:t>
    </dgm:pt>
    <dgm:pt modelId="{728981B0-6F37-4C86-9876-C668A27FDCB0}">
      <dgm:prSet/>
      <dgm:spPr/>
      <dgm:t>
        <a:bodyPr/>
        <a:lstStyle/>
        <a:p>
          <a:r>
            <a:rPr lang="en-GB" dirty="0"/>
            <a:t>- Combines </a:t>
          </a:r>
          <a:r>
            <a:rPr lang="en-GB" dirty="0" err="1"/>
            <a:t>MobileNet</a:t>
          </a:r>
          <a:r>
            <a:rPr lang="en-GB" dirty="0"/>
            <a:t> (lightweight CNN) with LGBM</a:t>
          </a:r>
          <a:endParaRPr lang="en-US" dirty="0"/>
        </a:p>
      </dgm:t>
    </dgm:pt>
    <dgm:pt modelId="{8FCD0BC3-AC1A-40C1-BAA6-49AF81DF4669}" type="parTrans" cxnId="{9051786E-E6B1-499B-A248-EA82033E0EC2}">
      <dgm:prSet/>
      <dgm:spPr/>
      <dgm:t>
        <a:bodyPr/>
        <a:lstStyle/>
        <a:p>
          <a:endParaRPr lang="en-US"/>
        </a:p>
      </dgm:t>
    </dgm:pt>
    <dgm:pt modelId="{A4E214CF-D6BC-4CF0-926B-18CCA8889AC1}" type="sibTrans" cxnId="{9051786E-E6B1-499B-A248-EA82033E0EC2}">
      <dgm:prSet/>
      <dgm:spPr/>
      <dgm:t>
        <a:bodyPr/>
        <a:lstStyle/>
        <a:p>
          <a:endParaRPr lang="en-US"/>
        </a:p>
      </dgm:t>
    </dgm:pt>
    <dgm:pt modelId="{A18369E6-05B4-492A-B40F-04D3A12124BE}" type="pres">
      <dgm:prSet presAssocID="{AD446519-1BFE-4256-BFE7-47C0E8AF6162}" presName="vert0" presStyleCnt="0">
        <dgm:presLayoutVars>
          <dgm:dir/>
          <dgm:animOne val="branch"/>
          <dgm:animLvl val="lvl"/>
        </dgm:presLayoutVars>
      </dgm:prSet>
      <dgm:spPr/>
    </dgm:pt>
    <dgm:pt modelId="{C7B201E2-2225-492D-824E-C5332AA67408}" type="pres">
      <dgm:prSet presAssocID="{ECF6FA04-F2CD-4967-87FC-F0DFD9E1E0A5}" presName="thickLine" presStyleLbl="alignNode1" presStyleIdx="0" presStyleCnt="4"/>
      <dgm:spPr/>
    </dgm:pt>
    <dgm:pt modelId="{F4DB906C-6D0C-4F99-B21A-09BECFF5F04E}" type="pres">
      <dgm:prSet presAssocID="{ECF6FA04-F2CD-4967-87FC-F0DFD9E1E0A5}" presName="horz1" presStyleCnt="0"/>
      <dgm:spPr/>
    </dgm:pt>
    <dgm:pt modelId="{46139637-78F1-4CFA-9B5D-A945CD58A9FA}" type="pres">
      <dgm:prSet presAssocID="{ECF6FA04-F2CD-4967-87FC-F0DFD9E1E0A5}" presName="tx1" presStyleLbl="revTx" presStyleIdx="0" presStyleCnt="4"/>
      <dgm:spPr/>
    </dgm:pt>
    <dgm:pt modelId="{05EE5134-79F3-405E-AB86-204AD83FE655}" type="pres">
      <dgm:prSet presAssocID="{ECF6FA04-F2CD-4967-87FC-F0DFD9E1E0A5}" presName="vert1" presStyleCnt="0"/>
      <dgm:spPr/>
    </dgm:pt>
    <dgm:pt modelId="{1BF6971B-E93F-49F5-906B-6BB57348A57B}" type="pres">
      <dgm:prSet presAssocID="{3BC188E4-9A9F-4271-947D-86FE8CAFBB6B}" presName="thickLine" presStyleLbl="alignNode1" presStyleIdx="1" presStyleCnt="4"/>
      <dgm:spPr/>
    </dgm:pt>
    <dgm:pt modelId="{5385440E-844C-4FDA-85EE-B3AC00F6ECD0}" type="pres">
      <dgm:prSet presAssocID="{3BC188E4-9A9F-4271-947D-86FE8CAFBB6B}" presName="horz1" presStyleCnt="0"/>
      <dgm:spPr/>
    </dgm:pt>
    <dgm:pt modelId="{3E269622-80C0-47FD-A6C8-B4846A545DB1}" type="pres">
      <dgm:prSet presAssocID="{3BC188E4-9A9F-4271-947D-86FE8CAFBB6B}" presName="tx1" presStyleLbl="revTx" presStyleIdx="1" presStyleCnt="4"/>
      <dgm:spPr/>
    </dgm:pt>
    <dgm:pt modelId="{7872D8B0-D1F4-439D-9689-8959464E68FB}" type="pres">
      <dgm:prSet presAssocID="{3BC188E4-9A9F-4271-947D-86FE8CAFBB6B}" presName="vert1" presStyleCnt="0"/>
      <dgm:spPr/>
    </dgm:pt>
    <dgm:pt modelId="{C1402C7C-6DCE-486D-8585-E7FE4F5362C8}" type="pres">
      <dgm:prSet presAssocID="{9042273E-14DD-47C5-AC94-128DB17DAAA2}" presName="thickLine" presStyleLbl="alignNode1" presStyleIdx="2" presStyleCnt="4"/>
      <dgm:spPr/>
    </dgm:pt>
    <dgm:pt modelId="{445D745F-8DC5-4955-9B27-046C0D8E699A}" type="pres">
      <dgm:prSet presAssocID="{9042273E-14DD-47C5-AC94-128DB17DAAA2}" presName="horz1" presStyleCnt="0"/>
      <dgm:spPr/>
    </dgm:pt>
    <dgm:pt modelId="{E48562CE-4175-48D9-8DFA-C53F3BA2C351}" type="pres">
      <dgm:prSet presAssocID="{9042273E-14DD-47C5-AC94-128DB17DAAA2}" presName="tx1" presStyleLbl="revTx" presStyleIdx="2" presStyleCnt="4"/>
      <dgm:spPr/>
    </dgm:pt>
    <dgm:pt modelId="{F3CC2AB0-650B-4AA6-8E55-14C54D42411B}" type="pres">
      <dgm:prSet presAssocID="{9042273E-14DD-47C5-AC94-128DB17DAAA2}" presName="vert1" presStyleCnt="0"/>
      <dgm:spPr/>
    </dgm:pt>
    <dgm:pt modelId="{A18BA035-B3A2-41C3-975C-B663B740BD68}" type="pres">
      <dgm:prSet presAssocID="{728981B0-6F37-4C86-9876-C668A27FDCB0}" presName="thickLine" presStyleLbl="alignNode1" presStyleIdx="3" presStyleCnt="4"/>
      <dgm:spPr/>
    </dgm:pt>
    <dgm:pt modelId="{83F7F3BA-9C8E-4073-A2C2-270F3C76A519}" type="pres">
      <dgm:prSet presAssocID="{728981B0-6F37-4C86-9876-C668A27FDCB0}" presName="horz1" presStyleCnt="0"/>
      <dgm:spPr/>
    </dgm:pt>
    <dgm:pt modelId="{2CFC4B55-0819-45B9-B5FD-93A05D322541}" type="pres">
      <dgm:prSet presAssocID="{728981B0-6F37-4C86-9876-C668A27FDCB0}" presName="tx1" presStyleLbl="revTx" presStyleIdx="3" presStyleCnt="4"/>
      <dgm:spPr/>
    </dgm:pt>
    <dgm:pt modelId="{68F7480A-78B8-41E5-806E-13690C517A6C}" type="pres">
      <dgm:prSet presAssocID="{728981B0-6F37-4C86-9876-C668A27FDCB0}" presName="vert1" presStyleCnt="0"/>
      <dgm:spPr/>
    </dgm:pt>
  </dgm:ptLst>
  <dgm:cxnLst>
    <dgm:cxn modelId="{01446223-43EF-4A9B-83BA-6D61495EB181}" srcId="{AD446519-1BFE-4256-BFE7-47C0E8AF6162}" destId="{3BC188E4-9A9F-4271-947D-86FE8CAFBB6B}" srcOrd="1" destOrd="0" parTransId="{EFDEBFC3-19A2-4DFE-BEB7-7CB9717C768B}" sibTransId="{16EE0B3A-2F42-4263-B5D8-EB8699F74E1E}"/>
    <dgm:cxn modelId="{1350792A-81A9-45EC-960F-369BF5E7AA6A}" type="presOf" srcId="{AD446519-1BFE-4256-BFE7-47C0E8AF6162}" destId="{A18369E6-05B4-492A-B40F-04D3A12124BE}" srcOrd="0" destOrd="0" presId="urn:microsoft.com/office/officeart/2008/layout/LinedList"/>
    <dgm:cxn modelId="{3A0EEF3A-830B-4C72-906C-A7030591A2B6}" srcId="{AD446519-1BFE-4256-BFE7-47C0E8AF6162}" destId="{9042273E-14DD-47C5-AC94-128DB17DAAA2}" srcOrd="2" destOrd="0" parTransId="{B02D4F56-6A95-43F4-BFCA-B1256CD0415D}" sibTransId="{F90F2A48-B5C9-4AE2-A342-1101D850FAF0}"/>
    <dgm:cxn modelId="{9051786E-E6B1-499B-A248-EA82033E0EC2}" srcId="{AD446519-1BFE-4256-BFE7-47C0E8AF6162}" destId="{728981B0-6F37-4C86-9876-C668A27FDCB0}" srcOrd="3" destOrd="0" parTransId="{8FCD0BC3-AC1A-40C1-BAA6-49AF81DF4669}" sibTransId="{A4E214CF-D6BC-4CF0-926B-18CCA8889AC1}"/>
    <dgm:cxn modelId="{F8239596-CA70-4367-89F9-6EB0D717F1C1}" type="presOf" srcId="{ECF6FA04-F2CD-4967-87FC-F0DFD9E1E0A5}" destId="{46139637-78F1-4CFA-9B5D-A945CD58A9FA}" srcOrd="0" destOrd="0" presId="urn:microsoft.com/office/officeart/2008/layout/LinedList"/>
    <dgm:cxn modelId="{A01EB99D-9D1F-499C-BF6E-E3A51764DDFC}" type="presOf" srcId="{728981B0-6F37-4C86-9876-C668A27FDCB0}" destId="{2CFC4B55-0819-45B9-B5FD-93A05D322541}" srcOrd="0" destOrd="0" presId="urn:microsoft.com/office/officeart/2008/layout/LinedList"/>
    <dgm:cxn modelId="{F7F0C9BF-E3FF-4ECA-9E2D-784BC2BB7610}" type="presOf" srcId="{3BC188E4-9A9F-4271-947D-86FE8CAFBB6B}" destId="{3E269622-80C0-47FD-A6C8-B4846A545DB1}" srcOrd="0" destOrd="0" presId="urn:microsoft.com/office/officeart/2008/layout/LinedList"/>
    <dgm:cxn modelId="{62AD41C6-890C-4289-91C5-A4DFEA7A17AE}" type="presOf" srcId="{9042273E-14DD-47C5-AC94-128DB17DAAA2}" destId="{E48562CE-4175-48D9-8DFA-C53F3BA2C351}" srcOrd="0" destOrd="0" presId="urn:microsoft.com/office/officeart/2008/layout/LinedList"/>
    <dgm:cxn modelId="{A47F86D6-C357-4F1D-8142-6E1E0F917407}" srcId="{AD446519-1BFE-4256-BFE7-47C0E8AF6162}" destId="{ECF6FA04-F2CD-4967-87FC-F0DFD9E1E0A5}" srcOrd="0" destOrd="0" parTransId="{D0E8B602-55FA-4E2C-ACD3-84B5F38EE4A1}" sibTransId="{217DD8BC-1977-456B-A128-32E291E175B6}"/>
    <dgm:cxn modelId="{48E1E5C8-3354-4443-8596-AD8ED6C38253}" type="presParOf" srcId="{A18369E6-05B4-492A-B40F-04D3A12124BE}" destId="{C7B201E2-2225-492D-824E-C5332AA67408}" srcOrd="0" destOrd="0" presId="urn:microsoft.com/office/officeart/2008/layout/LinedList"/>
    <dgm:cxn modelId="{E4A32F4E-AF71-46CF-A84A-76E86DA9CA0A}" type="presParOf" srcId="{A18369E6-05B4-492A-B40F-04D3A12124BE}" destId="{F4DB906C-6D0C-4F99-B21A-09BECFF5F04E}" srcOrd="1" destOrd="0" presId="urn:microsoft.com/office/officeart/2008/layout/LinedList"/>
    <dgm:cxn modelId="{01E7D481-36D4-4F4E-B7C1-9B1C79531F64}" type="presParOf" srcId="{F4DB906C-6D0C-4F99-B21A-09BECFF5F04E}" destId="{46139637-78F1-4CFA-9B5D-A945CD58A9FA}" srcOrd="0" destOrd="0" presId="urn:microsoft.com/office/officeart/2008/layout/LinedList"/>
    <dgm:cxn modelId="{7F75A35D-F476-4EC7-B8CB-03AFD2E708CC}" type="presParOf" srcId="{F4DB906C-6D0C-4F99-B21A-09BECFF5F04E}" destId="{05EE5134-79F3-405E-AB86-204AD83FE655}" srcOrd="1" destOrd="0" presId="urn:microsoft.com/office/officeart/2008/layout/LinedList"/>
    <dgm:cxn modelId="{2C7DE4B6-B946-40C0-B5E1-ED2B11A83FB9}" type="presParOf" srcId="{A18369E6-05B4-492A-B40F-04D3A12124BE}" destId="{1BF6971B-E93F-49F5-906B-6BB57348A57B}" srcOrd="2" destOrd="0" presId="urn:microsoft.com/office/officeart/2008/layout/LinedList"/>
    <dgm:cxn modelId="{53A349C2-157F-4C81-9592-0803F66D45AB}" type="presParOf" srcId="{A18369E6-05B4-492A-B40F-04D3A12124BE}" destId="{5385440E-844C-4FDA-85EE-B3AC00F6ECD0}" srcOrd="3" destOrd="0" presId="urn:microsoft.com/office/officeart/2008/layout/LinedList"/>
    <dgm:cxn modelId="{CDF8DB0A-6051-478B-8319-FB51FEDB779B}" type="presParOf" srcId="{5385440E-844C-4FDA-85EE-B3AC00F6ECD0}" destId="{3E269622-80C0-47FD-A6C8-B4846A545DB1}" srcOrd="0" destOrd="0" presId="urn:microsoft.com/office/officeart/2008/layout/LinedList"/>
    <dgm:cxn modelId="{7C60F90F-1291-4B7E-A8BA-5AE858B7087C}" type="presParOf" srcId="{5385440E-844C-4FDA-85EE-B3AC00F6ECD0}" destId="{7872D8B0-D1F4-439D-9689-8959464E68FB}" srcOrd="1" destOrd="0" presId="urn:microsoft.com/office/officeart/2008/layout/LinedList"/>
    <dgm:cxn modelId="{6FDB16B8-1DCF-4923-BB04-E54C92E1F48E}" type="presParOf" srcId="{A18369E6-05B4-492A-B40F-04D3A12124BE}" destId="{C1402C7C-6DCE-486D-8585-E7FE4F5362C8}" srcOrd="4" destOrd="0" presId="urn:microsoft.com/office/officeart/2008/layout/LinedList"/>
    <dgm:cxn modelId="{4E8C52D1-6FB1-4C05-BA5E-2492FE3BAD58}" type="presParOf" srcId="{A18369E6-05B4-492A-B40F-04D3A12124BE}" destId="{445D745F-8DC5-4955-9B27-046C0D8E699A}" srcOrd="5" destOrd="0" presId="urn:microsoft.com/office/officeart/2008/layout/LinedList"/>
    <dgm:cxn modelId="{813A8185-2CD2-4A45-84D9-7A0602BBB30A}" type="presParOf" srcId="{445D745F-8DC5-4955-9B27-046C0D8E699A}" destId="{E48562CE-4175-48D9-8DFA-C53F3BA2C351}" srcOrd="0" destOrd="0" presId="urn:microsoft.com/office/officeart/2008/layout/LinedList"/>
    <dgm:cxn modelId="{14070446-85B8-49E7-AB53-46EBDB98748C}" type="presParOf" srcId="{445D745F-8DC5-4955-9B27-046C0D8E699A}" destId="{F3CC2AB0-650B-4AA6-8E55-14C54D42411B}" srcOrd="1" destOrd="0" presId="urn:microsoft.com/office/officeart/2008/layout/LinedList"/>
    <dgm:cxn modelId="{A743BD44-DE14-42C2-AE92-EEF86E29ECD9}" type="presParOf" srcId="{A18369E6-05B4-492A-B40F-04D3A12124BE}" destId="{A18BA035-B3A2-41C3-975C-B663B740BD68}" srcOrd="6" destOrd="0" presId="urn:microsoft.com/office/officeart/2008/layout/LinedList"/>
    <dgm:cxn modelId="{765ACDA5-A037-4572-A9F1-64223D383D24}" type="presParOf" srcId="{A18369E6-05B4-492A-B40F-04D3A12124BE}" destId="{83F7F3BA-9C8E-4073-A2C2-270F3C76A519}" srcOrd="7" destOrd="0" presId="urn:microsoft.com/office/officeart/2008/layout/LinedList"/>
    <dgm:cxn modelId="{1CB4F53A-D119-4FB2-875C-90524E478376}" type="presParOf" srcId="{83F7F3BA-9C8E-4073-A2C2-270F3C76A519}" destId="{2CFC4B55-0819-45B9-B5FD-93A05D322541}" srcOrd="0" destOrd="0" presId="urn:microsoft.com/office/officeart/2008/layout/LinedList"/>
    <dgm:cxn modelId="{6C55E499-3DAD-444C-B86D-BDED8351077E}" type="presParOf" srcId="{83F7F3BA-9C8E-4073-A2C2-270F3C76A519}" destId="{68F7480A-78B8-41E5-806E-13690C517A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ECCFCD-4CCE-400A-A7CD-E00457C9BCF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4C68237-094A-4E87-B6C6-68786C2A3B20}">
      <dgm:prSet/>
      <dgm:spPr/>
      <dgm:t>
        <a:bodyPr/>
        <a:lstStyle/>
        <a:p>
          <a:r>
            <a:rPr lang="en-GB"/>
            <a:t>ResNet Backbone: Stronger feature propagation and reuse.</a:t>
          </a:r>
          <a:endParaRPr lang="en-US"/>
        </a:p>
      </dgm:t>
    </dgm:pt>
    <dgm:pt modelId="{25A67377-8CBB-4EF9-9EA3-861746027499}" type="parTrans" cxnId="{E503B2F3-3FC2-476F-8A1B-DDC1BA58E737}">
      <dgm:prSet/>
      <dgm:spPr/>
      <dgm:t>
        <a:bodyPr/>
        <a:lstStyle/>
        <a:p>
          <a:endParaRPr lang="en-US"/>
        </a:p>
      </dgm:t>
    </dgm:pt>
    <dgm:pt modelId="{1C24DFC0-5240-4C4D-8ACE-29D140AE3D02}" type="sibTrans" cxnId="{E503B2F3-3FC2-476F-8A1B-DDC1BA58E737}">
      <dgm:prSet/>
      <dgm:spPr/>
      <dgm:t>
        <a:bodyPr/>
        <a:lstStyle/>
        <a:p>
          <a:endParaRPr lang="en-US"/>
        </a:p>
      </dgm:t>
    </dgm:pt>
    <dgm:pt modelId="{9DB604AA-09C0-45F8-A511-0E53628D1525}">
      <dgm:prSet/>
      <dgm:spPr/>
      <dgm:t>
        <a:bodyPr/>
        <a:lstStyle/>
        <a:p>
          <a:r>
            <a:rPr lang="en-GB"/>
            <a:t>Custom Head: Hidden &amp; Dense layers for binary classification.</a:t>
          </a:r>
          <a:endParaRPr lang="en-US"/>
        </a:p>
      </dgm:t>
    </dgm:pt>
    <dgm:pt modelId="{72B7D082-DE34-4818-A563-C67BE32E7E3E}" type="parTrans" cxnId="{076215EE-5C25-4391-8618-21B10E7E3649}">
      <dgm:prSet/>
      <dgm:spPr/>
      <dgm:t>
        <a:bodyPr/>
        <a:lstStyle/>
        <a:p>
          <a:endParaRPr lang="en-US"/>
        </a:p>
      </dgm:t>
    </dgm:pt>
    <dgm:pt modelId="{9597EE38-59F7-4BC4-AF5D-1C83A02F7923}" type="sibTrans" cxnId="{076215EE-5C25-4391-8618-21B10E7E3649}">
      <dgm:prSet/>
      <dgm:spPr/>
      <dgm:t>
        <a:bodyPr/>
        <a:lstStyle/>
        <a:p>
          <a:endParaRPr lang="en-US"/>
        </a:p>
      </dgm:t>
    </dgm:pt>
    <dgm:pt modelId="{EDD1F2C1-9898-49AF-A7F1-48766AECD6E0}">
      <dgm:prSet/>
      <dgm:spPr/>
      <dgm:t>
        <a:bodyPr/>
        <a:lstStyle/>
        <a:p>
          <a:r>
            <a:rPr lang="en-GB"/>
            <a:t>Loss Function: Binary Cross-Entropy</a:t>
          </a:r>
          <a:endParaRPr lang="en-US"/>
        </a:p>
      </dgm:t>
    </dgm:pt>
    <dgm:pt modelId="{562430E4-6B4A-4A98-B3FA-B813C1070E9C}" type="parTrans" cxnId="{F9115671-E529-4A59-ABA6-9C2C3E1B7C8D}">
      <dgm:prSet/>
      <dgm:spPr/>
      <dgm:t>
        <a:bodyPr/>
        <a:lstStyle/>
        <a:p>
          <a:endParaRPr lang="en-US"/>
        </a:p>
      </dgm:t>
    </dgm:pt>
    <dgm:pt modelId="{5EECAE63-A351-47AE-A1B2-BC81011C15B1}" type="sibTrans" cxnId="{F9115671-E529-4A59-ABA6-9C2C3E1B7C8D}">
      <dgm:prSet/>
      <dgm:spPr/>
      <dgm:t>
        <a:bodyPr/>
        <a:lstStyle/>
        <a:p>
          <a:endParaRPr lang="en-US"/>
        </a:p>
      </dgm:t>
    </dgm:pt>
    <dgm:pt modelId="{4787AA79-A086-43AC-94C8-4D159B3A27BB}">
      <dgm:prSet/>
      <dgm:spPr/>
      <dgm:t>
        <a:bodyPr/>
        <a:lstStyle/>
        <a:p>
          <a:r>
            <a:rPr lang="en-GB"/>
            <a:t>Optimizer: Adam</a:t>
          </a:r>
          <a:br>
            <a:rPr lang="en-GB"/>
          </a:br>
          <a:r>
            <a:rPr lang="en-GB"/>
            <a:t>Evaluation Metrics : Accruacy ,</a:t>
          </a:r>
          <a:r>
            <a:rPr lang="en-US"/>
            <a:t> Precision</a:t>
          </a:r>
          <a:r>
            <a:rPr lang="en-GB"/>
            <a:t> , Recall,F1</a:t>
          </a:r>
          <a:endParaRPr lang="en-US"/>
        </a:p>
      </dgm:t>
    </dgm:pt>
    <dgm:pt modelId="{3834A679-FA0B-46B7-9BA6-5D28480609B5}" type="parTrans" cxnId="{F041B6FC-27D7-45B6-B125-57952EE256E7}">
      <dgm:prSet/>
      <dgm:spPr/>
      <dgm:t>
        <a:bodyPr/>
        <a:lstStyle/>
        <a:p>
          <a:endParaRPr lang="en-US"/>
        </a:p>
      </dgm:t>
    </dgm:pt>
    <dgm:pt modelId="{612A0F33-4C06-4EF9-9DC8-1DDD59690618}" type="sibTrans" cxnId="{F041B6FC-27D7-45B6-B125-57952EE256E7}">
      <dgm:prSet/>
      <dgm:spPr/>
      <dgm:t>
        <a:bodyPr/>
        <a:lstStyle/>
        <a:p>
          <a:endParaRPr lang="en-US"/>
        </a:p>
      </dgm:t>
    </dgm:pt>
    <dgm:pt modelId="{2021E7A0-F634-4081-8AE4-56C3E2CB098F}" type="pres">
      <dgm:prSet presAssocID="{DAECCFCD-4CCE-400A-A7CD-E00457C9BCFF}" presName="root" presStyleCnt="0">
        <dgm:presLayoutVars>
          <dgm:dir/>
          <dgm:resizeHandles val="exact"/>
        </dgm:presLayoutVars>
      </dgm:prSet>
      <dgm:spPr/>
    </dgm:pt>
    <dgm:pt modelId="{E5F768D5-BA22-4956-B073-F29109221B14}" type="pres">
      <dgm:prSet presAssocID="{DAECCFCD-4CCE-400A-A7CD-E00457C9BCFF}" presName="container" presStyleCnt="0">
        <dgm:presLayoutVars>
          <dgm:dir/>
          <dgm:resizeHandles val="exact"/>
        </dgm:presLayoutVars>
      </dgm:prSet>
      <dgm:spPr/>
    </dgm:pt>
    <dgm:pt modelId="{2EA3D3BF-62AC-4154-9840-DF0E61542C7F}" type="pres">
      <dgm:prSet presAssocID="{34C68237-094A-4E87-B6C6-68786C2A3B20}" presName="compNode" presStyleCnt="0"/>
      <dgm:spPr/>
    </dgm:pt>
    <dgm:pt modelId="{A21E92E9-388B-4E23-A818-CCB580ABA863}" type="pres">
      <dgm:prSet presAssocID="{34C68237-094A-4E87-B6C6-68786C2A3B20}" presName="iconBgRect" presStyleLbl="bgShp" presStyleIdx="0" presStyleCnt="4"/>
      <dgm:spPr/>
    </dgm:pt>
    <dgm:pt modelId="{C2A2E522-A2EC-4E60-AA03-5070A9B880A5}" type="pres">
      <dgm:prSet presAssocID="{34C68237-094A-4E87-B6C6-68786C2A3B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CF0A603-0E6E-499F-8DD3-1D2B1203C99F}" type="pres">
      <dgm:prSet presAssocID="{34C68237-094A-4E87-B6C6-68786C2A3B20}" presName="spaceRect" presStyleCnt="0"/>
      <dgm:spPr/>
    </dgm:pt>
    <dgm:pt modelId="{DA8A1E45-3FEA-4C44-BD3F-7296E42709D3}" type="pres">
      <dgm:prSet presAssocID="{34C68237-094A-4E87-B6C6-68786C2A3B20}" presName="textRect" presStyleLbl="revTx" presStyleIdx="0" presStyleCnt="4">
        <dgm:presLayoutVars>
          <dgm:chMax val="1"/>
          <dgm:chPref val="1"/>
        </dgm:presLayoutVars>
      </dgm:prSet>
      <dgm:spPr/>
    </dgm:pt>
    <dgm:pt modelId="{B9BFAB38-7C27-4D8B-96DE-B09AE2C23E29}" type="pres">
      <dgm:prSet presAssocID="{1C24DFC0-5240-4C4D-8ACE-29D140AE3D02}" presName="sibTrans" presStyleLbl="sibTrans2D1" presStyleIdx="0" presStyleCnt="0"/>
      <dgm:spPr/>
    </dgm:pt>
    <dgm:pt modelId="{701AA29E-7D76-412F-B389-D4BFF4BE44CB}" type="pres">
      <dgm:prSet presAssocID="{9DB604AA-09C0-45F8-A511-0E53628D1525}" presName="compNode" presStyleCnt="0"/>
      <dgm:spPr/>
    </dgm:pt>
    <dgm:pt modelId="{7387D265-63B1-463F-A818-535A4706B357}" type="pres">
      <dgm:prSet presAssocID="{9DB604AA-09C0-45F8-A511-0E53628D1525}" presName="iconBgRect" presStyleLbl="bgShp" presStyleIdx="1" presStyleCnt="4"/>
      <dgm:spPr/>
    </dgm:pt>
    <dgm:pt modelId="{9AD40CDB-25DF-4114-A64E-93DDEEDD5CEC}" type="pres">
      <dgm:prSet presAssocID="{9DB604AA-09C0-45F8-A511-0E53628D15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9C7AC41-4B5B-4569-B68A-EA9C31F243FE}" type="pres">
      <dgm:prSet presAssocID="{9DB604AA-09C0-45F8-A511-0E53628D1525}" presName="spaceRect" presStyleCnt="0"/>
      <dgm:spPr/>
    </dgm:pt>
    <dgm:pt modelId="{F82DE631-BC0C-4FFC-979C-B89F654FE0AC}" type="pres">
      <dgm:prSet presAssocID="{9DB604AA-09C0-45F8-A511-0E53628D1525}" presName="textRect" presStyleLbl="revTx" presStyleIdx="1" presStyleCnt="4">
        <dgm:presLayoutVars>
          <dgm:chMax val="1"/>
          <dgm:chPref val="1"/>
        </dgm:presLayoutVars>
      </dgm:prSet>
      <dgm:spPr/>
    </dgm:pt>
    <dgm:pt modelId="{FCB4C9BC-A1F5-4B31-A005-7DACF5E453DC}" type="pres">
      <dgm:prSet presAssocID="{9597EE38-59F7-4BC4-AF5D-1C83A02F7923}" presName="sibTrans" presStyleLbl="sibTrans2D1" presStyleIdx="0" presStyleCnt="0"/>
      <dgm:spPr/>
    </dgm:pt>
    <dgm:pt modelId="{F55FD397-E9F5-4171-A19D-208BC0C80E89}" type="pres">
      <dgm:prSet presAssocID="{EDD1F2C1-9898-49AF-A7F1-48766AECD6E0}" presName="compNode" presStyleCnt="0"/>
      <dgm:spPr/>
    </dgm:pt>
    <dgm:pt modelId="{3CF89D49-9650-45E4-ABC1-7C099DF8F091}" type="pres">
      <dgm:prSet presAssocID="{EDD1F2C1-9898-49AF-A7F1-48766AECD6E0}" presName="iconBgRect" presStyleLbl="bgShp" presStyleIdx="2" presStyleCnt="4"/>
      <dgm:spPr/>
    </dgm:pt>
    <dgm:pt modelId="{AEE7C977-A4BF-49EB-A18B-DE36261D8872}" type="pres">
      <dgm:prSet presAssocID="{EDD1F2C1-9898-49AF-A7F1-48766AECD6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F4AF077-B59D-40E9-928A-C3F210046D03}" type="pres">
      <dgm:prSet presAssocID="{EDD1F2C1-9898-49AF-A7F1-48766AECD6E0}" presName="spaceRect" presStyleCnt="0"/>
      <dgm:spPr/>
    </dgm:pt>
    <dgm:pt modelId="{9E75859D-ED79-42B9-A3AC-7A112A8E5F2F}" type="pres">
      <dgm:prSet presAssocID="{EDD1F2C1-9898-49AF-A7F1-48766AECD6E0}" presName="textRect" presStyleLbl="revTx" presStyleIdx="2" presStyleCnt="4">
        <dgm:presLayoutVars>
          <dgm:chMax val="1"/>
          <dgm:chPref val="1"/>
        </dgm:presLayoutVars>
      </dgm:prSet>
      <dgm:spPr/>
    </dgm:pt>
    <dgm:pt modelId="{929D7C85-C25A-4E6F-88AB-4729387DEE1C}" type="pres">
      <dgm:prSet presAssocID="{5EECAE63-A351-47AE-A1B2-BC81011C15B1}" presName="sibTrans" presStyleLbl="sibTrans2D1" presStyleIdx="0" presStyleCnt="0"/>
      <dgm:spPr/>
    </dgm:pt>
    <dgm:pt modelId="{AC2160EC-AF3F-474F-AA3D-ED443596F393}" type="pres">
      <dgm:prSet presAssocID="{4787AA79-A086-43AC-94C8-4D159B3A27BB}" presName="compNode" presStyleCnt="0"/>
      <dgm:spPr/>
    </dgm:pt>
    <dgm:pt modelId="{B40CA2DF-BE2B-44C5-8E4E-1B1BF4CEF7B6}" type="pres">
      <dgm:prSet presAssocID="{4787AA79-A086-43AC-94C8-4D159B3A27BB}" presName="iconBgRect" presStyleLbl="bgShp" presStyleIdx="3" presStyleCnt="4"/>
      <dgm:spPr/>
    </dgm:pt>
    <dgm:pt modelId="{319E7E69-72ED-4D2C-9FC6-B475B7B76B8F}" type="pres">
      <dgm:prSet presAssocID="{4787AA79-A086-43AC-94C8-4D159B3A27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3ADFED01-A476-46E3-BB36-A1DACFC8C2FA}" type="pres">
      <dgm:prSet presAssocID="{4787AA79-A086-43AC-94C8-4D159B3A27BB}" presName="spaceRect" presStyleCnt="0"/>
      <dgm:spPr/>
    </dgm:pt>
    <dgm:pt modelId="{13655795-9989-4C48-B1A7-9502D7EA63CB}" type="pres">
      <dgm:prSet presAssocID="{4787AA79-A086-43AC-94C8-4D159B3A27B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140F316-18BD-48DE-9270-EF606ABC3C9E}" type="presOf" srcId="{34C68237-094A-4E87-B6C6-68786C2A3B20}" destId="{DA8A1E45-3FEA-4C44-BD3F-7296E42709D3}" srcOrd="0" destOrd="0" presId="urn:microsoft.com/office/officeart/2018/2/layout/IconCircleList"/>
    <dgm:cxn modelId="{C598075F-FEB9-4880-AC99-F8E8C0E8F7D4}" type="presOf" srcId="{5EECAE63-A351-47AE-A1B2-BC81011C15B1}" destId="{929D7C85-C25A-4E6F-88AB-4729387DEE1C}" srcOrd="0" destOrd="0" presId="urn:microsoft.com/office/officeart/2018/2/layout/IconCircleList"/>
    <dgm:cxn modelId="{A99DEF41-F129-474F-A58E-E5A049C50333}" type="presOf" srcId="{4787AA79-A086-43AC-94C8-4D159B3A27BB}" destId="{13655795-9989-4C48-B1A7-9502D7EA63CB}" srcOrd="0" destOrd="0" presId="urn:microsoft.com/office/officeart/2018/2/layout/IconCircleList"/>
    <dgm:cxn modelId="{F9115671-E529-4A59-ABA6-9C2C3E1B7C8D}" srcId="{DAECCFCD-4CCE-400A-A7CD-E00457C9BCFF}" destId="{EDD1F2C1-9898-49AF-A7F1-48766AECD6E0}" srcOrd="2" destOrd="0" parTransId="{562430E4-6B4A-4A98-B3FA-B813C1070E9C}" sibTransId="{5EECAE63-A351-47AE-A1B2-BC81011C15B1}"/>
    <dgm:cxn modelId="{94C16F74-ACF2-4C39-9CD1-8E5B4C3D1053}" type="presOf" srcId="{DAECCFCD-4CCE-400A-A7CD-E00457C9BCFF}" destId="{2021E7A0-F634-4081-8AE4-56C3E2CB098F}" srcOrd="0" destOrd="0" presId="urn:microsoft.com/office/officeart/2018/2/layout/IconCircleList"/>
    <dgm:cxn modelId="{F42BED81-98A1-41C7-A155-F39C15443910}" type="presOf" srcId="{EDD1F2C1-9898-49AF-A7F1-48766AECD6E0}" destId="{9E75859D-ED79-42B9-A3AC-7A112A8E5F2F}" srcOrd="0" destOrd="0" presId="urn:microsoft.com/office/officeart/2018/2/layout/IconCircleList"/>
    <dgm:cxn modelId="{31668394-39B0-454B-97C1-66C827288A00}" type="presOf" srcId="{1C24DFC0-5240-4C4D-8ACE-29D140AE3D02}" destId="{B9BFAB38-7C27-4D8B-96DE-B09AE2C23E29}" srcOrd="0" destOrd="0" presId="urn:microsoft.com/office/officeart/2018/2/layout/IconCircleList"/>
    <dgm:cxn modelId="{7C9D7699-5701-4BE2-BEA4-E78BE7D028B8}" type="presOf" srcId="{9DB604AA-09C0-45F8-A511-0E53628D1525}" destId="{F82DE631-BC0C-4FFC-979C-B89F654FE0AC}" srcOrd="0" destOrd="0" presId="urn:microsoft.com/office/officeart/2018/2/layout/IconCircleList"/>
    <dgm:cxn modelId="{801CACB9-43CC-4835-B9CF-08D22D1D2D0B}" type="presOf" srcId="{9597EE38-59F7-4BC4-AF5D-1C83A02F7923}" destId="{FCB4C9BC-A1F5-4B31-A005-7DACF5E453DC}" srcOrd="0" destOrd="0" presId="urn:microsoft.com/office/officeart/2018/2/layout/IconCircleList"/>
    <dgm:cxn modelId="{076215EE-5C25-4391-8618-21B10E7E3649}" srcId="{DAECCFCD-4CCE-400A-A7CD-E00457C9BCFF}" destId="{9DB604AA-09C0-45F8-A511-0E53628D1525}" srcOrd="1" destOrd="0" parTransId="{72B7D082-DE34-4818-A563-C67BE32E7E3E}" sibTransId="{9597EE38-59F7-4BC4-AF5D-1C83A02F7923}"/>
    <dgm:cxn modelId="{E503B2F3-3FC2-476F-8A1B-DDC1BA58E737}" srcId="{DAECCFCD-4CCE-400A-A7CD-E00457C9BCFF}" destId="{34C68237-094A-4E87-B6C6-68786C2A3B20}" srcOrd="0" destOrd="0" parTransId="{25A67377-8CBB-4EF9-9EA3-861746027499}" sibTransId="{1C24DFC0-5240-4C4D-8ACE-29D140AE3D02}"/>
    <dgm:cxn modelId="{F041B6FC-27D7-45B6-B125-57952EE256E7}" srcId="{DAECCFCD-4CCE-400A-A7CD-E00457C9BCFF}" destId="{4787AA79-A086-43AC-94C8-4D159B3A27BB}" srcOrd="3" destOrd="0" parTransId="{3834A679-FA0B-46B7-9BA6-5D28480609B5}" sibTransId="{612A0F33-4C06-4EF9-9DC8-1DDD59690618}"/>
    <dgm:cxn modelId="{DAC523AE-3091-4439-854C-6297FE655D96}" type="presParOf" srcId="{2021E7A0-F634-4081-8AE4-56C3E2CB098F}" destId="{E5F768D5-BA22-4956-B073-F29109221B14}" srcOrd="0" destOrd="0" presId="urn:microsoft.com/office/officeart/2018/2/layout/IconCircleList"/>
    <dgm:cxn modelId="{D2B30EEE-3A13-4B5F-8638-4471EC5E2393}" type="presParOf" srcId="{E5F768D5-BA22-4956-B073-F29109221B14}" destId="{2EA3D3BF-62AC-4154-9840-DF0E61542C7F}" srcOrd="0" destOrd="0" presId="urn:microsoft.com/office/officeart/2018/2/layout/IconCircleList"/>
    <dgm:cxn modelId="{B35C5D36-901B-4245-9BEE-2C27B46CE5C2}" type="presParOf" srcId="{2EA3D3BF-62AC-4154-9840-DF0E61542C7F}" destId="{A21E92E9-388B-4E23-A818-CCB580ABA863}" srcOrd="0" destOrd="0" presId="urn:microsoft.com/office/officeart/2018/2/layout/IconCircleList"/>
    <dgm:cxn modelId="{21C565FD-7D9F-4E8F-8100-EBDDA336CEC7}" type="presParOf" srcId="{2EA3D3BF-62AC-4154-9840-DF0E61542C7F}" destId="{C2A2E522-A2EC-4E60-AA03-5070A9B880A5}" srcOrd="1" destOrd="0" presId="urn:microsoft.com/office/officeart/2018/2/layout/IconCircleList"/>
    <dgm:cxn modelId="{6929DC77-7F6B-4627-95AC-EA0466F042AF}" type="presParOf" srcId="{2EA3D3BF-62AC-4154-9840-DF0E61542C7F}" destId="{3CF0A603-0E6E-499F-8DD3-1D2B1203C99F}" srcOrd="2" destOrd="0" presId="urn:microsoft.com/office/officeart/2018/2/layout/IconCircleList"/>
    <dgm:cxn modelId="{712FE463-0CCD-4A7E-835C-05F37235D726}" type="presParOf" srcId="{2EA3D3BF-62AC-4154-9840-DF0E61542C7F}" destId="{DA8A1E45-3FEA-4C44-BD3F-7296E42709D3}" srcOrd="3" destOrd="0" presId="urn:microsoft.com/office/officeart/2018/2/layout/IconCircleList"/>
    <dgm:cxn modelId="{78738DD6-8C20-4987-8334-2200F49D58BC}" type="presParOf" srcId="{E5F768D5-BA22-4956-B073-F29109221B14}" destId="{B9BFAB38-7C27-4D8B-96DE-B09AE2C23E29}" srcOrd="1" destOrd="0" presId="urn:microsoft.com/office/officeart/2018/2/layout/IconCircleList"/>
    <dgm:cxn modelId="{69BD68E1-ED72-4837-AF15-361D853D3BE7}" type="presParOf" srcId="{E5F768D5-BA22-4956-B073-F29109221B14}" destId="{701AA29E-7D76-412F-B389-D4BFF4BE44CB}" srcOrd="2" destOrd="0" presId="urn:microsoft.com/office/officeart/2018/2/layout/IconCircleList"/>
    <dgm:cxn modelId="{F78940F6-2339-4E22-B24E-830C4F13180B}" type="presParOf" srcId="{701AA29E-7D76-412F-B389-D4BFF4BE44CB}" destId="{7387D265-63B1-463F-A818-535A4706B357}" srcOrd="0" destOrd="0" presId="urn:microsoft.com/office/officeart/2018/2/layout/IconCircleList"/>
    <dgm:cxn modelId="{E9B37FFC-CFF4-4C3C-89B2-ED8169352441}" type="presParOf" srcId="{701AA29E-7D76-412F-B389-D4BFF4BE44CB}" destId="{9AD40CDB-25DF-4114-A64E-93DDEEDD5CEC}" srcOrd="1" destOrd="0" presId="urn:microsoft.com/office/officeart/2018/2/layout/IconCircleList"/>
    <dgm:cxn modelId="{F7780996-028F-4C74-AC42-C1D596A2871C}" type="presParOf" srcId="{701AA29E-7D76-412F-B389-D4BFF4BE44CB}" destId="{F9C7AC41-4B5B-4569-B68A-EA9C31F243FE}" srcOrd="2" destOrd="0" presId="urn:microsoft.com/office/officeart/2018/2/layout/IconCircleList"/>
    <dgm:cxn modelId="{095F8467-92BD-449A-B32F-F98B85F50146}" type="presParOf" srcId="{701AA29E-7D76-412F-B389-D4BFF4BE44CB}" destId="{F82DE631-BC0C-4FFC-979C-B89F654FE0AC}" srcOrd="3" destOrd="0" presId="urn:microsoft.com/office/officeart/2018/2/layout/IconCircleList"/>
    <dgm:cxn modelId="{B02BA39E-792D-4263-AE59-C0E2191FDF40}" type="presParOf" srcId="{E5F768D5-BA22-4956-B073-F29109221B14}" destId="{FCB4C9BC-A1F5-4B31-A005-7DACF5E453DC}" srcOrd="3" destOrd="0" presId="urn:microsoft.com/office/officeart/2018/2/layout/IconCircleList"/>
    <dgm:cxn modelId="{CD8CE124-9C90-45C6-A4AC-1B0F664184D6}" type="presParOf" srcId="{E5F768D5-BA22-4956-B073-F29109221B14}" destId="{F55FD397-E9F5-4171-A19D-208BC0C80E89}" srcOrd="4" destOrd="0" presId="urn:microsoft.com/office/officeart/2018/2/layout/IconCircleList"/>
    <dgm:cxn modelId="{FBBB63E0-EE57-4C5B-9DBF-0A3466825210}" type="presParOf" srcId="{F55FD397-E9F5-4171-A19D-208BC0C80E89}" destId="{3CF89D49-9650-45E4-ABC1-7C099DF8F091}" srcOrd="0" destOrd="0" presId="urn:microsoft.com/office/officeart/2018/2/layout/IconCircleList"/>
    <dgm:cxn modelId="{ACAA87AB-51BF-417A-9CF5-19442B6F7C60}" type="presParOf" srcId="{F55FD397-E9F5-4171-A19D-208BC0C80E89}" destId="{AEE7C977-A4BF-49EB-A18B-DE36261D8872}" srcOrd="1" destOrd="0" presId="urn:microsoft.com/office/officeart/2018/2/layout/IconCircleList"/>
    <dgm:cxn modelId="{60C1FA79-FB5D-44F8-B01F-6B94D5F2A8F1}" type="presParOf" srcId="{F55FD397-E9F5-4171-A19D-208BC0C80E89}" destId="{1F4AF077-B59D-40E9-928A-C3F210046D03}" srcOrd="2" destOrd="0" presId="urn:microsoft.com/office/officeart/2018/2/layout/IconCircleList"/>
    <dgm:cxn modelId="{C134B6BF-EDDA-4B8D-AB8A-1B74548FAAE8}" type="presParOf" srcId="{F55FD397-E9F5-4171-A19D-208BC0C80E89}" destId="{9E75859D-ED79-42B9-A3AC-7A112A8E5F2F}" srcOrd="3" destOrd="0" presId="urn:microsoft.com/office/officeart/2018/2/layout/IconCircleList"/>
    <dgm:cxn modelId="{3043A35B-B226-4BC4-8F7C-B4A76CDBD1D8}" type="presParOf" srcId="{E5F768D5-BA22-4956-B073-F29109221B14}" destId="{929D7C85-C25A-4E6F-88AB-4729387DEE1C}" srcOrd="5" destOrd="0" presId="urn:microsoft.com/office/officeart/2018/2/layout/IconCircleList"/>
    <dgm:cxn modelId="{C7C9965C-2BDD-4392-AC1E-BAE9A7098AA1}" type="presParOf" srcId="{E5F768D5-BA22-4956-B073-F29109221B14}" destId="{AC2160EC-AF3F-474F-AA3D-ED443596F393}" srcOrd="6" destOrd="0" presId="urn:microsoft.com/office/officeart/2018/2/layout/IconCircleList"/>
    <dgm:cxn modelId="{D9300AAE-45B6-4BB5-96A6-E71BC60ACE56}" type="presParOf" srcId="{AC2160EC-AF3F-474F-AA3D-ED443596F393}" destId="{B40CA2DF-BE2B-44C5-8E4E-1B1BF4CEF7B6}" srcOrd="0" destOrd="0" presId="urn:microsoft.com/office/officeart/2018/2/layout/IconCircleList"/>
    <dgm:cxn modelId="{C46BAB13-22AD-4B26-B7EA-2DE9C59FE802}" type="presParOf" srcId="{AC2160EC-AF3F-474F-AA3D-ED443596F393}" destId="{319E7E69-72ED-4D2C-9FC6-B475B7B76B8F}" srcOrd="1" destOrd="0" presId="urn:microsoft.com/office/officeart/2018/2/layout/IconCircleList"/>
    <dgm:cxn modelId="{EFBB8326-7916-41C2-9A60-744173F1D0B1}" type="presParOf" srcId="{AC2160EC-AF3F-474F-AA3D-ED443596F393}" destId="{3ADFED01-A476-46E3-BB36-A1DACFC8C2FA}" srcOrd="2" destOrd="0" presId="urn:microsoft.com/office/officeart/2018/2/layout/IconCircleList"/>
    <dgm:cxn modelId="{24D96B83-388D-4E37-806A-9ECEF6C63C90}" type="presParOf" srcId="{AC2160EC-AF3F-474F-AA3D-ED443596F393}" destId="{13655795-9989-4C48-B1A7-9502D7EA63C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A953BF-985D-4B78-AC8A-DD3B4713B746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C0470E9-878F-42C4-88AF-2000B9912A7E}">
      <dgm:prSet/>
      <dgm:spPr/>
      <dgm:t>
        <a:bodyPr/>
        <a:lstStyle/>
        <a:p>
          <a:r>
            <a:rPr lang="en-US"/>
            <a:t>Image Size: 224x224 pixels</a:t>
          </a:r>
        </a:p>
      </dgm:t>
    </dgm:pt>
    <dgm:pt modelId="{0F15F2B4-4308-4FEC-940F-612EBB8C1BF3}" type="parTrans" cxnId="{190356F2-243B-4FD4-9737-816800D38CDD}">
      <dgm:prSet/>
      <dgm:spPr/>
      <dgm:t>
        <a:bodyPr/>
        <a:lstStyle/>
        <a:p>
          <a:endParaRPr lang="en-US"/>
        </a:p>
      </dgm:t>
    </dgm:pt>
    <dgm:pt modelId="{EDB1DA3A-9C1D-415A-848D-20A8C0157EAD}" type="sibTrans" cxnId="{190356F2-243B-4FD4-9737-816800D38CDD}">
      <dgm:prSet/>
      <dgm:spPr/>
      <dgm:t>
        <a:bodyPr/>
        <a:lstStyle/>
        <a:p>
          <a:endParaRPr lang="en-US"/>
        </a:p>
      </dgm:t>
    </dgm:pt>
    <dgm:pt modelId="{4A4050C7-1BD3-45F7-8CEB-5310F460C5D1}">
      <dgm:prSet/>
      <dgm:spPr/>
      <dgm:t>
        <a:bodyPr/>
        <a:lstStyle/>
        <a:p>
          <a:r>
            <a:rPr lang="en-US"/>
            <a:t>Batch Size: 32</a:t>
          </a:r>
        </a:p>
      </dgm:t>
    </dgm:pt>
    <dgm:pt modelId="{6331AF08-D10E-4215-AB61-1F75EEDE7CAE}" type="parTrans" cxnId="{FF2CC833-B8B6-4E32-86C6-C0DC00942357}">
      <dgm:prSet/>
      <dgm:spPr/>
      <dgm:t>
        <a:bodyPr/>
        <a:lstStyle/>
        <a:p>
          <a:endParaRPr lang="en-US"/>
        </a:p>
      </dgm:t>
    </dgm:pt>
    <dgm:pt modelId="{7FAF54F7-2511-4904-A154-2B3626529437}" type="sibTrans" cxnId="{FF2CC833-B8B6-4E32-86C6-C0DC00942357}">
      <dgm:prSet/>
      <dgm:spPr/>
      <dgm:t>
        <a:bodyPr/>
        <a:lstStyle/>
        <a:p>
          <a:endParaRPr lang="en-US"/>
        </a:p>
      </dgm:t>
    </dgm:pt>
    <dgm:pt modelId="{20F245E6-7B93-4CC0-BBF5-5D015CD57173}">
      <dgm:prSet/>
      <dgm:spPr/>
      <dgm:t>
        <a:bodyPr/>
        <a:lstStyle/>
        <a:p>
          <a:r>
            <a:rPr lang="en-US"/>
            <a:t>Epochs: 10</a:t>
          </a:r>
        </a:p>
      </dgm:t>
    </dgm:pt>
    <dgm:pt modelId="{FB42D626-25F9-4250-9B32-D98D7FB83EDD}" type="parTrans" cxnId="{0B7F518F-ED18-4BD9-BC99-3558C7D614E0}">
      <dgm:prSet/>
      <dgm:spPr/>
      <dgm:t>
        <a:bodyPr/>
        <a:lstStyle/>
        <a:p>
          <a:endParaRPr lang="en-US"/>
        </a:p>
      </dgm:t>
    </dgm:pt>
    <dgm:pt modelId="{31D22E19-A466-4C53-A491-3AB056D46C17}" type="sibTrans" cxnId="{0B7F518F-ED18-4BD9-BC99-3558C7D614E0}">
      <dgm:prSet/>
      <dgm:spPr/>
      <dgm:t>
        <a:bodyPr/>
        <a:lstStyle/>
        <a:p>
          <a:endParaRPr lang="en-US"/>
        </a:p>
      </dgm:t>
    </dgm:pt>
    <dgm:pt modelId="{5A5432A2-6852-4E18-8845-B9D3EF69FB0B}">
      <dgm:prSet/>
      <dgm:spPr/>
      <dgm:t>
        <a:bodyPr/>
        <a:lstStyle/>
        <a:p>
          <a:r>
            <a:rPr lang="en-US"/>
            <a:t>Data Split: 80% train, 20% test</a:t>
          </a:r>
        </a:p>
      </dgm:t>
    </dgm:pt>
    <dgm:pt modelId="{80CBE7BC-14E2-4343-8ED3-A7F7BDD94A9D}" type="parTrans" cxnId="{1B91CB07-8FE3-4E62-B557-8313EA7C5F65}">
      <dgm:prSet/>
      <dgm:spPr/>
      <dgm:t>
        <a:bodyPr/>
        <a:lstStyle/>
        <a:p>
          <a:endParaRPr lang="en-US"/>
        </a:p>
      </dgm:t>
    </dgm:pt>
    <dgm:pt modelId="{B1BCCB0C-A3A9-46E1-9285-10CF19B827B7}" type="sibTrans" cxnId="{1B91CB07-8FE3-4E62-B557-8313EA7C5F65}">
      <dgm:prSet/>
      <dgm:spPr/>
      <dgm:t>
        <a:bodyPr/>
        <a:lstStyle/>
        <a:p>
          <a:endParaRPr lang="en-US"/>
        </a:p>
      </dgm:t>
    </dgm:pt>
    <dgm:pt modelId="{16A27DC5-720C-4934-B400-FBFEDCE957C5}">
      <dgm:prSet/>
      <dgm:spPr/>
      <dgm:t>
        <a:bodyPr/>
        <a:lstStyle/>
        <a:p>
          <a:r>
            <a:rPr lang="en-US"/>
            <a:t>Data Augmentation: Rotation, flipping, contrast adjustment</a:t>
          </a:r>
        </a:p>
      </dgm:t>
    </dgm:pt>
    <dgm:pt modelId="{3492A8E1-EBE1-41ED-85CE-BBC89EBC30FF}" type="parTrans" cxnId="{DB0DC477-E4BE-4E8E-AE9E-41A27592D847}">
      <dgm:prSet/>
      <dgm:spPr/>
      <dgm:t>
        <a:bodyPr/>
        <a:lstStyle/>
        <a:p>
          <a:endParaRPr lang="en-US"/>
        </a:p>
      </dgm:t>
    </dgm:pt>
    <dgm:pt modelId="{AEF90A90-95B3-4FB7-8167-F7A57E9FD365}" type="sibTrans" cxnId="{DB0DC477-E4BE-4E8E-AE9E-41A27592D847}">
      <dgm:prSet/>
      <dgm:spPr/>
      <dgm:t>
        <a:bodyPr/>
        <a:lstStyle/>
        <a:p>
          <a:endParaRPr lang="en-US"/>
        </a:p>
      </dgm:t>
    </dgm:pt>
    <dgm:pt modelId="{D8529DCB-A314-42C4-9072-A2FBB597EB0D}">
      <dgm:prSet/>
      <dgm:spPr/>
      <dgm:t>
        <a:bodyPr/>
        <a:lstStyle/>
        <a:p>
          <a:r>
            <a:rPr lang="en-US"/>
            <a:t>Dropout:40%</a:t>
          </a:r>
        </a:p>
      </dgm:t>
    </dgm:pt>
    <dgm:pt modelId="{CA6AE2B6-6B6F-4A25-BA2B-EBFDD57A46C4}" type="parTrans" cxnId="{1DE50E3D-519A-45D3-AC4E-3F06670EE2BB}">
      <dgm:prSet/>
      <dgm:spPr/>
      <dgm:t>
        <a:bodyPr/>
        <a:lstStyle/>
        <a:p>
          <a:endParaRPr lang="en-US"/>
        </a:p>
      </dgm:t>
    </dgm:pt>
    <dgm:pt modelId="{BCD82D74-22DB-4B5A-BC49-3DCEF9224322}" type="sibTrans" cxnId="{1DE50E3D-519A-45D3-AC4E-3F06670EE2BB}">
      <dgm:prSet/>
      <dgm:spPr/>
      <dgm:t>
        <a:bodyPr/>
        <a:lstStyle/>
        <a:p>
          <a:endParaRPr lang="en-US"/>
        </a:p>
      </dgm:t>
    </dgm:pt>
    <dgm:pt modelId="{6D2A0177-21E0-4A3C-B172-7D25C445D4BD}" type="pres">
      <dgm:prSet presAssocID="{4FA953BF-985D-4B78-AC8A-DD3B4713B746}" presName="vert0" presStyleCnt="0">
        <dgm:presLayoutVars>
          <dgm:dir/>
          <dgm:animOne val="branch"/>
          <dgm:animLvl val="lvl"/>
        </dgm:presLayoutVars>
      </dgm:prSet>
      <dgm:spPr/>
    </dgm:pt>
    <dgm:pt modelId="{2596FD2E-EF23-490B-8092-084042F5B451}" type="pres">
      <dgm:prSet presAssocID="{5C0470E9-878F-42C4-88AF-2000B9912A7E}" presName="thickLine" presStyleLbl="alignNode1" presStyleIdx="0" presStyleCnt="6"/>
      <dgm:spPr/>
    </dgm:pt>
    <dgm:pt modelId="{8CB7ED09-3E86-42F4-8062-0C990968FA71}" type="pres">
      <dgm:prSet presAssocID="{5C0470E9-878F-42C4-88AF-2000B9912A7E}" presName="horz1" presStyleCnt="0"/>
      <dgm:spPr/>
    </dgm:pt>
    <dgm:pt modelId="{F8307515-AC2A-4E7F-8935-EE1219901409}" type="pres">
      <dgm:prSet presAssocID="{5C0470E9-878F-42C4-88AF-2000B9912A7E}" presName="tx1" presStyleLbl="revTx" presStyleIdx="0" presStyleCnt="6"/>
      <dgm:spPr/>
    </dgm:pt>
    <dgm:pt modelId="{BB45BF33-75F1-4E90-A897-9EC74DBDAB63}" type="pres">
      <dgm:prSet presAssocID="{5C0470E9-878F-42C4-88AF-2000B9912A7E}" presName="vert1" presStyleCnt="0"/>
      <dgm:spPr/>
    </dgm:pt>
    <dgm:pt modelId="{9C8703AA-005C-46FD-B768-C4759F69D9DE}" type="pres">
      <dgm:prSet presAssocID="{4A4050C7-1BD3-45F7-8CEB-5310F460C5D1}" presName="thickLine" presStyleLbl="alignNode1" presStyleIdx="1" presStyleCnt="6"/>
      <dgm:spPr/>
    </dgm:pt>
    <dgm:pt modelId="{D0A9C10A-F95F-4470-B866-561B037F2884}" type="pres">
      <dgm:prSet presAssocID="{4A4050C7-1BD3-45F7-8CEB-5310F460C5D1}" presName="horz1" presStyleCnt="0"/>
      <dgm:spPr/>
    </dgm:pt>
    <dgm:pt modelId="{BDF92DAC-56E9-48BA-9EC2-69687920CE39}" type="pres">
      <dgm:prSet presAssocID="{4A4050C7-1BD3-45F7-8CEB-5310F460C5D1}" presName="tx1" presStyleLbl="revTx" presStyleIdx="1" presStyleCnt="6"/>
      <dgm:spPr/>
    </dgm:pt>
    <dgm:pt modelId="{CC5144C7-2BFC-4247-A6FC-E984B492348C}" type="pres">
      <dgm:prSet presAssocID="{4A4050C7-1BD3-45F7-8CEB-5310F460C5D1}" presName="vert1" presStyleCnt="0"/>
      <dgm:spPr/>
    </dgm:pt>
    <dgm:pt modelId="{16735F8C-49EE-411A-87DB-4C751F611B4C}" type="pres">
      <dgm:prSet presAssocID="{20F245E6-7B93-4CC0-BBF5-5D015CD57173}" presName="thickLine" presStyleLbl="alignNode1" presStyleIdx="2" presStyleCnt="6"/>
      <dgm:spPr/>
    </dgm:pt>
    <dgm:pt modelId="{3D577946-B84A-435E-B05F-88280F1FF562}" type="pres">
      <dgm:prSet presAssocID="{20F245E6-7B93-4CC0-BBF5-5D015CD57173}" presName="horz1" presStyleCnt="0"/>
      <dgm:spPr/>
    </dgm:pt>
    <dgm:pt modelId="{407B9C7B-5C86-431A-80EF-F8ABA8534DF0}" type="pres">
      <dgm:prSet presAssocID="{20F245E6-7B93-4CC0-BBF5-5D015CD57173}" presName="tx1" presStyleLbl="revTx" presStyleIdx="2" presStyleCnt="6"/>
      <dgm:spPr/>
    </dgm:pt>
    <dgm:pt modelId="{D16E4029-75B9-48B3-85A4-2DE26C0EF12A}" type="pres">
      <dgm:prSet presAssocID="{20F245E6-7B93-4CC0-BBF5-5D015CD57173}" presName="vert1" presStyleCnt="0"/>
      <dgm:spPr/>
    </dgm:pt>
    <dgm:pt modelId="{70C0AA5A-90E8-48B1-BB7D-7524C33ABD78}" type="pres">
      <dgm:prSet presAssocID="{5A5432A2-6852-4E18-8845-B9D3EF69FB0B}" presName="thickLine" presStyleLbl="alignNode1" presStyleIdx="3" presStyleCnt="6"/>
      <dgm:spPr/>
    </dgm:pt>
    <dgm:pt modelId="{B3F672CB-09A5-4103-B13F-F269E74103BF}" type="pres">
      <dgm:prSet presAssocID="{5A5432A2-6852-4E18-8845-B9D3EF69FB0B}" presName="horz1" presStyleCnt="0"/>
      <dgm:spPr/>
    </dgm:pt>
    <dgm:pt modelId="{D02D6540-2D04-4482-9C79-D5778AA5CC1E}" type="pres">
      <dgm:prSet presAssocID="{5A5432A2-6852-4E18-8845-B9D3EF69FB0B}" presName="tx1" presStyleLbl="revTx" presStyleIdx="3" presStyleCnt="6"/>
      <dgm:spPr/>
    </dgm:pt>
    <dgm:pt modelId="{D6D0BAE1-A0B1-476B-A52A-724CCF03EEC9}" type="pres">
      <dgm:prSet presAssocID="{5A5432A2-6852-4E18-8845-B9D3EF69FB0B}" presName="vert1" presStyleCnt="0"/>
      <dgm:spPr/>
    </dgm:pt>
    <dgm:pt modelId="{A7FB14AE-9D00-4772-B665-1844087EE03A}" type="pres">
      <dgm:prSet presAssocID="{16A27DC5-720C-4934-B400-FBFEDCE957C5}" presName="thickLine" presStyleLbl="alignNode1" presStyleIdx="4" presStyleCnt="6"/>
      <dgm:spPr/>
    </dgm:pt>
    <dgm:pt modelId="{90B68DCF-D3BF-4FA1-A15F-EBAA83CDCB90}" type="pres">
      <dgm:prSet presAssocID="{16A27DC5-720C-4934-B400-FBFEDCE957C5}" presName="horz1" presStyleCnt="0"/>
      <dgm:spPr/>
    </dgm:pt>
    <dgm:pt modelId="{2641F597-0531-400C-9788-8ECB24DDDB8D}" type="pres">
      <dgm:prSet presAssocID="{16A27DC5-720C-4934-B400-FBFEDCE957C5}" presName="tx1" presStyleLbl="revTx" presStyleIdx="4" presStyleCnt="6"/>
      <dgm:spPr/>
    </dgm:pt>
    <dgm:pt modelId="{9BE0DF89-A7BB-4C22-965F-8886C3B5C92C}" type="pres">
      <dgm:prSet presAssocID="{16A27DC5-720C-4934-B400-FBFEDCE957C5}" presName="vert1" presStyleCnt="0"/>
      <dgm:spPr/>
    </dgm:pt>
    <dgm:pt modelId="{98A2E788-6436-4178-A2C3-31E225BF777A}" type="pres">
      <dgm:prSet presAssocID="{D8529DCB-A314-42C4-9072-A2FBB597EB0D}" presName="thickLine" presStyleLbl="alignNode1" presStyleIdx="5" presStyleCnt="6"/>
      <dgm:spPr/>
    </dgm:pt>
    <dgm:pt modelId="{EF408396-255A-4EAC-B75D-4E66CED79553}" type="pres">
      <dgm:prSet presAssocID="{D8529DCB-A314-42C4-9072-A2FBB597EB0D}" presName="horz1" presStyleCnt="0"/>
      <dgm:spPr/>
    </dgm:pt>
    <dgm:pt modelId="{4140C72C-B8E5-4832-B532-2818C6A2EFAA}" type="pres">
      <dgm:prSet presAssocID="{D8529DCB-A314-42C4-9072-A2FBB597EB0D}" presName="tx1" presStyleLbl="revTx" presStyleIdx="5" presStyleCnt="6"/>
      <dgm:spPr/>
    </dgm:pt>
    <dgm:pt modelId="{CA23870F-4409-4268-8F7A-90EB704D7503}" type="pres">
      <dgm:prSet presAssocID="{D8529DCB-A314-42C4-9072-A2FBB597EB0D}" presName="vert1" presStyleCnt="0"/>
      <dgm:spPr/>
    </dgm:pt>
  </dgm:ptLst>
  <dgm:cxnLst>
    <dgm:cxn modelId="{1B91CB07-8FE3-4E62-B557-8313EA7C5F65}" srcId="{4FA953BF-985D-4B78-AC8A-DD3B4713B746}" destId="{5A5432A2-6852-4E18-8845-B9D3EF69FB0B}" srcOrd="3" destOrd="0" parTransId="{80CBE7BC-14E2-4343-8ED3-A7F7BDD94A9D}" sibTransId="{B1BCCB0C-A3A9-46E1-9285-10CF19B827B7}"/>
    <dgm:cxn modelId="{FF2CC833-B8B6-4E32-86C6-C0DC00942357}" srcId="{4FA953BF-985D-4B78-AC8A-DD3B4713B746}" destId="{4A4050C7-1BD3-45F7-8CEB-5310F460C5D1}" srcOrd="1" destOrd="0" parTransId="{6331AF08-D10E-4215-AB61-1F75EEDE7CAE}" sibTransId="{7FAF54F7-2511-4904-A154-2B3626529437}"/>
    <dgm:cxn modelId="{1DE50E3D-519A-45D3-AC4E-3F06670EE2BB}" srcId="{4FA953BF-985D-4B78-AC8A-DD3B4713B746}" destId="{D8529DCB-A314-42C4-9072-A2FBB597EB0D}" srcOrd="5" destOrd="0" parTransId="{CA6AE2B6-6B6F-4A25-BA2B-EBFDD57A46C4}" sibTransId="{BCD82D74-22DB-4B5A-BC49-3DCEF9224322}"/>
    <dgm:cxn modelId="{0049F34E-0979-4172-BE14-959480E1382D}" type="presOf" srcId="{4A4050C7-1BD3-45F7-8CEB-5310F460C5D1}" destId="{BDF92DAC-56E9-48BA-9EC2-69687920CE39}" srcOrd="0" destOrd="0" presId="urn:microsoft.com/office/officeart/2008/layout/LinedList"/>
    <dgm:cxn modelId="{2B853E70-8347-4557-9E22-30AF5888DD7B}" type="presOf" srcId="{5A5432A2-6852-4E18-8845-B9D3EF69FB0B}" destId="{D02D6540-2D04-4482-9C79-D5778AA5CC1E}" srcOrd="0" destOrd="0" presId="urn:microsoft.com/office/officeart/2008/layout/LinedList"/>
    <dgm:cxn modelId="{CD5AB072-79E3-4219-A05C-4B393FB93BE0}" type="presOf" srcId="{4FA953BF-985D-4B78-AC8A-DD3B4713B746}" destId="{6D2A0177-21E0-4A3C-B172-7D25C445D4BD}" srcOrd="0" destOrd="0" presId="urn:microsoft.com/office/officeart/2008/layout/LinedList"/>
    <dgm:cxn modelId="{DB0DC477-E4BE-4E8E-AE9E-41A27592D847}" srcId="{4FA953BF-985D-4B78-AC8A-DD3B4713B746}" destId="{16A27DC5-720C-4934-B400-FBFEDCE957C5}" srcOrd="4" destOrd="0" parTransId="{3492A8E1-EBE1-41ED-85CE-BBC89EBC30FF}" sibTransId="{AEF90A90-95B3-4FB7-8167-F7A57E9FD365}"/>
    <dgm:cxn modelId="{0B7F518F-ED18-4BD9-BC99-3558C7D614E0}" srcId="{4FA953BF-985D-4B78-AC8A-DD3B4713B746}" destId="{20F245E6-7B93-4CC0-BBF5-5D015CD57173}" srcOrd="2" destOrd="0" parTransId="{FB42D626-25F9-4250-9B32-D98D7FB83EDD}" sibTransId="{31D22E19-A466-4C53-A491-3AB056D46C17}"/>
    <dgm:cxn modelId="{30662893-E5D5-4F40-8947-A15085C82A6F}" type="presOf" srcId="{20F245E6-7B93-4CC0-BBF5-5D015CD57173}" destId="{407B9C7B-5C86-431A-80EF-F8ABA8534DF0}" srcOrd="0" destOrd="0" presId="urn:microsoft.com/office/officeart/2008/layout/LinedList"/>
    <dgm:cxn modelId="{7824C4B9-DF94-407A-AFD1-BD35B0ED8E7D}" type="presOf" srcId="{16A27DC5-720C-4934-B400-FBFEDCE957C5}" destId="{2641F597-0531-400C-9788-8ECB24DDDB8D}" srcOrd="0" destOrd="0" presId="urn:microsoft.com/office/officeart/2008/layout/LinedList"/>
    <dgm:cxn modelId="{1975C4D1-5B43-4390-ABB3-CE712D27EC59}" type="presOf" srcId="{5C0470E9-878F-42C4-88AF-2000B9912A7E}" destId="{F8307515-AC2A-4E7F-8935-EE1219901409}" srcOrd="0" destOrd="0" presId="urn:microsoft.com/office/officeart/2008/layout/LinedList"/>
    <dgm:cxn modelId="{021018F0-FE50-4C48-9BD3-7A52467E687A}" type="presOf" srcId="{D8529DCB-A314-42C4-9072-A2FBB597EB0D}" destId="{4140C72C-B8E5-4832-B532-2818C6A2EFAA}" srcOrd="0" destOrd="0" presId="urn:microsoft.com/office/officeart/2008/layout/LinedList"/>
    <dgm:cxn modelId="{190356F2-243B-4FD4-9737-816800D38CDD}" srcId="{4FA953BF-985D-4B78-AC8A-DD3B4713B746}" destId="{5C0470E9-878F-42C4-88AF-2000B9912A7E}" srcOrd="0" destOrd="0" parTransId="{0F15F2B4-4308-4FEC-940F-612EBB8C1BF3}" sibTransId="{EDB1DA3A-9C1D-415A-848D-20A8C0157EAD}"/>
    <dgm:cxn modelId="{075EF9A1-F591-4887-8604-AB3481FCF850}" type="presParOf" srcId="{6D2A0177-21E0-4A3C-B172-7D25C445D4BD}" destId="{2596FD2E-EF23-490B-8092-084042F5B451}" srcOrd="0" destOrd="0" presId="urn:microsoft.com/office/officeart/2008/layout/LinedList"/>
    <dgm:cxn modelId="{B95AEF04-1A6E-4DC7-B752-2929E2F7E148}" type="presParOf" srcId="{6D2A0177-21E0-4A3C-B172-7D25C445D4BD}" destId="{8CB7ED09-3E86-42F4-8062-0C990968FA71}" srcOrd="1" destOrd="0" presId="urn:microsoft.com/office/officeart/2008/layout/LinedList"/>
    <dgm:cxn modelId="{622F547F-8AE1-4029-AC44-2702BE479437}" type="presParOf" srcId="{8CB7ED09-3E86-42F4-8062-0C990968FA71}" destId="{F8307515-AC2A-4E7F-8935-EE1219901409}" srcOrd="0" destOrd="0" presId="urn:microsoft.com/office/officeart/2008/layout/LinedList"/>
    <dgm:cxn modelId="{C41D18B9-9D59-4FFF-904C-4EB0C04AA9F5}" type="presParOf" srcId="{8CB7ED09-3E86-42F4-8062-0C990968FA71}" destId="{BB45BF33-75F1-4E90-A897-9EC74DBDAB63}" srcOrd="1" destOrd="0" presId="urn:microsoft.com/office/officeart/2008/layout/LinedList"/>
    <dgm:cxn modelId="{B69FE925-817A-4529-A7EE-5ACD32FB4EC6}" type="presParOf" srcId="{6D2A0177-21E0-4A3C-B172-7D25C445D4BD}" destId="{9C8703AA-005C-46FD-B768-C4759F69D9DE}" srcOrd="2" destOrd="0" presId="urn:microsoft.com/office/officeart/2008/layout/LinedList"/>
    <dgm:cxn modelId="{9E39BF63-A11E-499E-B43B-AACECCDB0D9D}" type="presParOf" srcId="{6D2A0177-21E0-4A3C-B172-7D25C445D4BD}" destId="{D0A9C10A-F95F-4470-B866-561B037F2884}" srcOrd="3" destOrd="0" presId="urn:microsoft.com/office/officeart/2008/layout/LinedList"/>
    <dgm:cxn modelId="{4F2AB881-8D3A-4409-8C18-B78FD41CE4BB}" type="presParOf" srcId="{D0A9C10A-F95F-4470-B866-561B037F2884}" destId="{BDF92DAC-56E9-48BA-9EC2-69687920CE39}" srcOrd="0" destOrd="0" presId="urn:microsoft.com/office/officeart/2008/layout/LinedList"/>
    <dgm:cxn modelId="{66C95EC0-686B-4ACB-BDA5-36278590DE9A}" type="presParOf" srcId="{D0A9C10A-F95F-4470-B866-561B037F2884}" destId="{CC5144C7-2BFC-4247-A6FC-E984B492348C}" srcOrd="1" destOrd="0" presId="urn:microsoft.com/office/officeart/2008/layout/LinedList"/>
    <dgm:cxn modelId="{DC2DDEBA-A0A2-4037-9605-A6C257DA8790}" type="presParOf" srcId="{6D2A0177-21E0-4A3C-B172-7D25C445D4BD}" destId="{16735F8C-49EE-411A-87DB-4C751F611B4C}" srcOrd="4" destOrd="0" presId="urn:microsoft.com/office/officeart/2008/layout/LinedList"/>
    <dgm:cxn modelId="{F80FDCC6-9CA8-483F-A9CA-41DE047EFDA3}" type="presParOf" srcId="{6D2A0177-21E0-4A3C-B172-7D25C445D4BD}" destId="{3D577946-B84A-435E-B05F-88280F1FF562}" srcOrd="5" destOrd="0" presId="urn:microsoft.com/office/officeart/2008/layout/LinedList"/>
    <dgm:cxn modelId="{7A7B1F84-43B5-4E5D-9DD6-462DAEC9590A}" type="presParOf" srcId="{3D577946-B84A-435E-B05F-88280F1FF562}" destId="{407B9C7B-5C86-431A-80EF-F8ABA8534DF0}" srcOrd="0" destOrd="0" presId="urn:microsoft.com/office/officeart/2008/layout/LinedList"/>
    <dgm:cxn modelId="{B23F00EA-D834-45EC-841D-41FE8C2600E0}" type="presParOf" srcId="{3D577946-B84A-435E-B05F-88280F1FF562}" destId="{D16E4029-75B9-48B3-85A4-2DE26C0EF12A}" srcOrd="1" destOrd="0" presId="urn:microsoft.com/office/officeart/2008/layout/LinedList"/>
    <dgm:cxn modelId="{CD9D7ECD-7899-4610-834D-DB4F08C15DFF}" type="presParOf" srcId="{6D2A0177-21E0-4A3C-B172-7D25C445D4BD}" destId="{70C0AA5A-90E8-48B1-BB7D-7524C33ABD78}" srcOrd="6" destOrd="0" presId="urn:microsoft.com/office/officeart/2008/layout/LinedList"/>
    <dgm:cxn modelId="{B83BEFBC-A6D2-4238-A4A3-7C0E1C5BED43}" type="presParOf" srcId="{6D2A0177-21E0-4A3C-B172-7D25C445D4BD}" destId="{B3F672CB-09A5-4103-B13F-F269E74103BF}" srcOrd="7" destOrd="0" presId="urn:microsoft.com/office/officeart/2008/layout/LinedList"/>
    <dgm:cxn modelId="{877E7ED8-1C9C-4859-B684-B66552B98A50}" type="presParOf" srcId="{B3F672CB-09A5-4103-B13F-F269E74103BF}" destId="{D02D6540-2D04-4482-9C79-D5778AA5CC1E}" srcOrd="0" destOrd="0" presId="urn:microsoft.com/office/officeart/2008/layout/LinedList"/>
    <dgm:cxn modelId="{920713E4-FC85-48B5-9EA6-91FC3AB22A46}" type="presParOf" srcId="{B3F672CB-09A5-4103-B13F-F269E74103BF}" destId="{D6D0BAE1-A0B1-476B-A52A-724CCF03EEC9}" srcOrd="1" destOrd="0" presId="urn:microsoft.com/office/officeart/2008/layout/LinedList"/>
    <dgm:cxn modelId="{1EEB1CF0-360D-4C28-9F6A-880D4C84E4BD}" type="presParOf" srcId="{6D2A0177-21E0-4A3C-B172-7D25C445D4BD}" destId="{A7FB14AE-9D00-4772-B665-1844087EE03A}" srcOrd="8" destOrd="0" presId="urn:microsoft.com/office/officeart/2008/layout/LinedList"/>
    <dgm:cxn modelId="{692CB738-558D-4035-B3EC-5C606896C9BC}" type="presParOf" srcId="{6D2A0177-21E0-4A3C-B172-7D25C445D4BD}" destId="{90B68DCF-D3BF-4FA1-A15F-EBAA83CDCB90}" srcOrd="9" destOrd="0" presId="urn:microsoft.com/office/officeart/2008/layout/LinedList"/>
    <dgm:cxn modelId="{3E5B51AA-9876-463A-B713-0F6BD9B0641A}" type="presParOf" srcId="{90B68DCF-D3BF-4FA1-A15F-EBAA83CDCB90}" destId="{2641F597-0531-400C-9788-8ECB24DDDB8D}" srcOrd="0" destOrd="0" presId="urn:microsoft.com/office/officeart/2008/layout/LinedList"/>
    <dgm:cxn modelId="{3EA9CE93-F80B-4CF9-BCF2-25A595C524CF}" type="presParOf" srcId="{90B68DCF-D3BF-4FA1-A15F-EBAA83CDCB90}" destId="{9BE0DF89-A7BB-4C22-965F-8886C3B5C92C}" srcOrd="1" destOrd="0" presId="urn:microsoft.com/office/officeart/2008/layout/LinedList"/>
    <dgm:cxn modelId="{4648A83D-975B-44C5-99E6-CA891C4372C5}" type="presParOf" srcId="{6D2A0177-21E0-4A3C-B172-7D25C445D4BD}" destId="{98A2E788-6436-4178-A2C3-31E225BF777A}" srcOrd="10" destOrd="0" presId="urn:microsoft.com/office/officeart/2008/layout/LinedList"/>
    <dgm:cxn modelId="{78008571-E1EE-4C4C-A0DF-BC8CA8D66B55}" type="presParOf" srcId="{6D2A0177-21E0-4A3C-B172-7D25C445D4BD}" destId="{EF408396-255A-4EAC-B75D-4E66CED79553}" srcOrd="11" destOrd="0" presId="urn:microsoft.com/office/officeart/2008/layout/LinedList"/>
    <dgm:cxn modelId="{4BA39438-5AA9-489B-9C1C-2FA0F2ACB21A}" type="presParOf" srcId="{EF408396-255A-4EAC-B75D-4E66CED79553}" destId="{4140C72C-B8E5-4832-B532-2818C6A2EFAA}" srcOrd="0" destOrd="0" presId="urn:microsoft.com/office/officeart/2008/layout/LinedList"/>
    <dgm:cxn modelId="{BBB7BB12-A5C0-4B85-8DA5-681F56EE529E}" type="presParOf" srcId="{EF408396-255A-4EAC-B75D-4E66CED79553}" destId="{CA23870F-4409-4268-8F7A-90EB704D75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7B8435-D069-42A5-8AAA-F44A95ED5C5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4068DF2-6C34-4D90-8151-4C8FA3C93318}">
      <dgm:prSet/>
      <dgm:spPr/>
      <dgm:t>
        <a:bodyPr/>
        <a:lstStyle/>
        <a:p>
          <a:r>
            <a:rPr lang="en-US"/>
            <a:t>Performance Comparison:</a:t>
          </a:r>
        </a:p>
      </dgm:t>
    </dgm:pt>
    <dgm:pt modelId="{BBFFDA33-E883-42EC-9E72-20E40F0094FB}" type="parTrans" cxnId="{9B15A49C-69C5-4B38-A102-F5820AF16094}">
      <dgm:prSet/>
      <dgm:spPr/>
      <dgm:t>
        <a:bodyPr/>
        <a:lstStyle/>
        <a:p>
          <a:endParaRPr lang="en-US"/>
        </a:p>
      </dgm:t>
    </dgm:pt>
    <dgm:pt modelId="{0A004B52-5E33-44AA-9824-BF5F900D016D}" type="sibTrans" cxnId="{9B15A49C-69C5-4B38-A102-F5820AF16094}">
      <dgm:prSet/>
      <dgm:spPr/>
      <dgm:t>
        <a:bodyPr/>
        <a:lstStyle/>
        <a:p>
          <a:endParaRPr lang="en-US"/>
        </a:p>
      </dgm:t>
    </dgm:pt>
    <dgm:pt modelId="{495EBFF9-C36E-4212-AE8B-8AB8C4CBD50D}">
      <dgm:prSet/>
      <dgm:spPr/>
      <dgm:t>
        <a:bodyPr/>
        <a:lstStyle/>
        <a:p>
          <a:r>
            <a:rPr lang="en-US"/>
            <a:t>MobLG-Net + ML classifiers: between 97 and 99%</a:t>
          </a:r>
        </a:p>
      </dgm:t>
    </dgm:pt>
    <dgm:pt modelId="{7E867C90-2960-47A3-96BC-B3FFDB366ED3}" type="parTrans" cxnId="{6B71E915-50B6-4F21-9961-A2E841FC4860}">
      <dgm:prSet/>
      <dgm:spPr/>
      <dgm:t>
        <a:bodyPr/>
        <a:lstStyle/>
        <a:p>
          <a:endParaRPr lang="en-US"/>
        </a:p>
      </dgm:t>
    </dgm:pt>
    <dgm:pt modelId="{498B475A-9CCF-4DCC-8308-C93733389CB8}" type="sibTrans" cxnId="{6B71E915-50B6-4F21-9961-A2E841FC4860}">
      <dgm:prSet/>
      <dgm:spPr/>
      <dgm:t>
        <a:bodyPr/>
        <a:lstStyle/>
        <a:p>
          <a:endParaRPr lang="en-US"/>
        </a:p>
      </dgm:t>
    </dgm:pt>
    <dgm:pt modelId="{B8CD9329-25DA-447C-AE4F-B4DDE7DA3AD5}">
      <dgm:prSet/>
      <dgm:spPr/>
      <dgm:t>
        <a:bodyPr/>
        <a:lstStyle/>
        <a:p>
          <a:r>
            <a:rPr lang="en-US"/>
            <a:t>ResNet : 99.60%</a:t>
          </a:r>
        </a:p>
      </dgm:t>
    </dgm:pt>
    <dgm:pt modelId="{944B442F-B09F-4614-AB16-389107771782}" type="parTrans" cxnId="{7405AAEA-31BA-40EF-8049-5F5D764A79AD}">
      <dgm:prSet/>
      <dgm:spPr/>
      <dgm:t>
        <a:bodyPr/>
        <a:lstStyle/>
        <a:p>
          <a:endParaRPr lang="en-US"/>
        </a:p>
      </dgm:t>
    </dgm:pt>
    <dgm:pt modelId="{DF5742CD-69CE-4173-B85B-0E821EBD5CF8}" type="sibTrans" cxnId="{7405AAEA-31BA-40EF-8049-5F5D764A79AD}">
      <dgm:prSet/>
      <dgm:spPr/>
      <dgm:t>
        <a:bodyPr/>
        <a:lstStyle/>
        <a:p>
          <a:endParaRPr lang="en-US"/>
        </a:p>
      </dgm:t>
    </dgm:pt>
    <dgm:pt modelId="{2CF827E2-7229-47A7-A088-7392BCA9622E}" type="pres">
      <dgm:prSet presAssocID="{CB7B8435-D069-42A5-8AAA-F44A95ED5C59}" presName="linear" presStyleCnt="0">
        <dgm:presLayoutVars>
          <dgm:animLvl val="lvl"/>
          <dgm:resizeHandles val="exact"/>
        </dgm:presLayoutVars>
      </dgm:prSet>
      <dgm:spPr/>
    </dgm:pt>
    <dgm:pt modelId="{64A0B6BD-4A0D-48EA-85CF-2012B1C7199F}" type="pres">
      <dgm:prSet presAssocID="{74068DF2-6C34-4D90-8151-4C8FA3C9331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709DDED-1E19-456D-8811-66F588FE030E}" type="pres">
      <dgm:prSet presAssocID="{0A004B52-5E33-44AA-9824-BF5F900D016D}" presName="spacer" presStyleCnt="0"/>
      <dgm:spPr/>
    </dgm:pt>
    <dgm:pt modelId="{C0AAD48A-3B03-4A17-9111-9846724F4545}" type="pres">
      <dgm:prSet presAssocID="{495EBFF9-C36E-4212-AE8B-8AB8C4CBD50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541316B-A363-47FC-8F4E-C7D86C68DFCD}" type="pres">
      <dgm:prSet presAssocID="{498B475A-9CCF-4DCC-8308-C93733389CB8}" presName="spacer" presStyleCnt="0"/>
      <dgm:spPr/>
    </dgm:pt>
    <dgm:pt modelId="{1E6E14A9-D060-4059-94CE-55464D8B481D}" type="pres">
      <dgm:prSet presAssocID="{B8CD9329-25DA-447C-AE4F-B4DDE7DA3AD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D6B150E-6F02-42E3-B82D-4C9495358B6F}" type="presOf" srcId="{CB7B8435-D069-42A5-8AAA-F44A95ED5C59}" destId="{2CF827E2-7229-47A7-A088-7392BCA9622E}" srcOrd="0" destOrd="0" presId="urn:microsoft.com/office/officeart/2005/8/layout/vList2"/>
    <dgm:cxn modelId="{90D51E14-9870-4DE5-97D7-5028FAD3A302}" type="presOf" srcId="{495EBFF9-C36E-4212-AE8B-8AB8C4CBD50D}" destId="{C0AAD48A-3B03-4A17-9111-9846724F4545}" srcOrd="0" destOrd="0" presId="urn:microsoft.com/office/officeart/2005/8/layout/vList2"/>
    <dgm:cxn modelId="{6B71E915-50B6-4F21-9961-A2E841FC4860}" srcId="{CB7B8435-D069-42A5-8AAA-F44A95ED5C59}" destId="{495EBFF9-C36E-4212-AE8B-8AB8C4CBD50D}" srcOrd="1" destOrd="0" parTransId="{7E867C90-2960-47A3-96BC-B3FFDB366ED3}" sibTransId="{498B475A-9CCF-4DCC-8308-C93733389CB8}"/>
    <dgm:cxn modelId="{9B15A49C-69C5-4B38-A102-F5820AF16094}" srcId="{CB7B8435-D069-42A5-8AAA-F44A95ED5C59}" destId="{74068DF2-6C34-4D90-8151-4C8FA3C93318}" srcOrd="0" destOrd="0" parTransId="{BBFFDA33-E883-42EC-9E72-20E40F0094FB}" sibTransId="{0A004B52-5E33-44AA-9824-BF5F900D016D}"/>
    <dgm:cxn modelId="{74F731E4-B686-420C-85EE-F5E7E7DC23C5}" type="presOf" srcId="{B8CD9329-25DA-447C-AE4F-B4DDE7DA3AD5}" destId="{1E6E14A9-D060-4059-94CE-55464D8B481D}" srcOrd="0" destOrd="0" presId="urn:microsoft.com/office/officeart/2005/8/layout/vList2"/>
    <dgm:cxn modelId="{7405AAEA-31BA-40EF-8049-5F5D764A79AD}" srcId="{CB7B8435-D069-42A5-8AAA-F44A95ED5C59}" destId="{B8CD9329-25DA-447C-AE4F-B4DDE7DA3AD5}" srcOrd="2" destOrd="0" parTransId="{944B442F-B09F-4614-AB16-389107771782}" sibTransId="{DF5742CD-69CE-4173-B85B-0E821EBD5CF8}"/>
    <dgm:cxn modelId="{2ECEAAF4-E2DF-498E-9DFF-4E81FE94863D}" type="presOf" srcId="{74068DF2-6C34-4D90-8151-4C8FA3C93318}" destId="{64A0B6BD-4A0D-48EA-85CF-2012B1C7199F}" srcOrd="0" destOrd="0" presId="urn:microsoft.com/office/officeart/2005/8/layout/vList2"/>
    <dgm:cxn modelId="{D3C0A81B-3779-4B10-822E-4FE07CD82C58}" type="presParOf" srcId="{2CF827E2-7229-47A7-A088-7392BCA9622E}" destId="{64A0B6BD-4A0D-48EA-85CF-2012B1C7199F}" srcOrd="0" destOrd="0" presId="urn:microsoft.com/office/officeart/2005/8/layout/vList2"/>
    <dgm:cxn modelId="{9711AFAB-91B4-484C-AE46-A2634C1B8788}" type="presParOf" srcId="{2CF827E2-7229-47A7-A088-7392BCA9622E}" destId="{4709DDED-1E19-456D-8811-66F588FE030E}" srcOrd="1" destOrd="0" presId="urn:microsoft.com/office/officeart/2005/8/layout/vList2"/>
    <dgm:cxn modelId="{B8389407-5AA0-4762-9E98-03ED571DA794}" type="presParOf" srcId="{2CF827E2-7229-47A7-A088-7392BCA9622E}" destId="{C0AAD48A-3B03-4A17-9111-9846724F4545}" srcOrd="2" destOrd="0" presId="urn:microsoft.com/office/officeart/2005/8/layout/vList2"/>
    <dgm:cxn modelId="{BB80F6A3-B372-44A3-BF78-5AE1B0069559}" type="presParOf" srcId="{2CF827E2-7229-47A7-A088-7392BCA9622E}" destId="{2541316B-A363-47FC-8F4E-C7D86C68DFCD}" srcOrd="3" destOrd="0" presId="urn:microsoft.com/office/officeart/2005/8/layout/vList2"/>
    <dgm:cxn modelId="{DF5BE62A-E234-48B2-9598-56E19A3CA13B}" type="presParOf" srcId="{2CF827E2-7229-47A7-A088-7392BCA9622E}" destId="{1E6E14A9-D060-4059-94CE-55464D8B48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62E01A-BE23-4489-B2A1-4E6A475B93A6}" type="doc">
      <dgm:prSet loTypeId="urn:microsoft.com/office/officeart/2005/8/layout/matrix3" loCatId="matrix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107A0380-BF66-4AE7-B94D-35F55EAB51F7}">
      <dgm:prSet/>
      <dgm:spPr/>
      <dgm:t>
        <a:bodyPr/>
        <a:lstStyle/>
        <a:p>
          <a:r>
            <a:rPr lang="en-US"/>
            <a:t>Accuracy: 99.60%</a:t>
          </a:r>
        </a:p>
      </dgm:t>
    </dgm:pt>
    <dgm:pt modelId="{3B39BDC8-EC99-4B0C-AE7F-DE25F2563083}" type="parTrans" cxnId="{37FCF928-DE42-44EA-94E1-AF4128CFD054}">
      <dgm:prSet/>
      <dgm:spPr/>
      <dgm:t>
        <a:bodyPr/>
        <a:lstStyle/>
        <a:p>
          <a:endParaRPr lang="en-US"/>
        </a:p>
      </dgm:t>
    </dgm:pt>
    <dgm:pt modelId="{005AF895-F90C-4A8A-8579-53BAB1893D65}" type="sibTrans" cxnId="{37FCF928-DE42-44EA-94E1-AF4128CFD054}">
      <dgm:prSet/>
      <dgm:spPr/>
      <dgm:t>
        <a:bodyPr/>
        <a:lstStyle/>
        <a:p>
          <a:endParaRPr lang="en-US"/>
        </a:p>
      </dgm:t>
    </dgm:pt>
    <dgm:pt modelId="{138D99D1-E236-4132-AC30-1B54AA3B9A2F}">
      <dgm:prSet/>
      <dgm:spPr/>
      <dgm:t>
        <a:bodyPr/>
        <a:lstStyle/>
        <a:p>
          <a:r>
            <a:rPr lang="en-US"/>
            <a:t>Precision: 99.33%</a:t>
          </a:r>
        </a:p>
      </dgm:t>
    </dgm:pt>
    <dgm:pt modelId="{919BEE14-BDDC-486F-890A-358B445D3C2C}" type="parTrans" cxnId="{38ADDCDE-9BA0-44B4-8361-071954B6E247}">
      <dgm:prSet/>
      <dgm:spPr/>
      <dgm:t>
        <a:bodyPr/>
        <a:lstStyle/>
        <a:p>
          <a:endParaRPr lang="en-US"/>
        </a:p>
      </dgm:t>
    </dgm:pt>
    <dgm:pt modelId="{C90D603E-4C7F-44EA-B4E4-D4B98AD2F82E}" type="sibTrans" cxnId="{38ADDCDE-9BA0-44B4-8361-071954B6E247}">
      <dgm:prSet/>
      <dgm:spPr/>
      <dgm:t>
        <a:bodyPr/>
        <a:lstStyle/>
        <a:p>
          <a:endParaRPr lang="en-US"/>
        </a:p>
      </dgm:t>
    </dgm:pt>
    <dgm:pt modelId="{459859A5-2E52-49E0-A5E5-EEB7E8A03858}">
      <dgm:prSet/>
      <dgm:spPr/>
      <dgm:t>
        <a:bodyPr/>
        <a:lstStyle/>
        <a:p>
          <a:r>
            <a:rPr lang="en-US"/>
            <a:t>Recall: 99.89%</a:t>
          </a:r>
        </a:p>
      </dgm:t>
    </dgm:pt>
    <dgm:pt modelId="{62F267BF-DB29-4607-AB9D-23B8714035F7}" type="parTrans" cxnId="{300EC117-879A-4AB5-BC12-0A4197DADE97}">
      <dgm:prSet/>
      <dgm:spPr/>
      <dgm:t>
        <a:bodyPr/>
        <a:lstStyle/>
        <a:p>
          <a:endParaRPr lang="en-US"/>
        </a:p>
      </dgm:t>
    </dgm:pt>
    <dgm:pt modelId="{60F63226-A984-4760-9F72-F3B09A8808D6}" type="sibTrans" cxnId="{300EC117-879A-4AB5-BC12-0A4197DADE97}">
      <dgm:prSet/>
      <dgm:spPr/>
      <dgm:t>
        <a:bodyPr/>
        <a:lstStyle/>
        <a:p>
          <a:endParaRPr lang="en-US"/>
        </a:p>
      </dgm:t>
    </dgm:pt>
    <dgm:pt modelId="{E01E080C-4D0C-40AC-833E-F7C0312D6AFA}">
      <dgm:prSet/>
      <dgm:spPr/>
      <dgm:t>
        <a:bodyPr/>
        <a:lstStyle/>
        <a:p>
          <a:r>
            <a:rPr lang="en-US"/>
            <a:t>F1 Score: 99.61%</a:t>
          </a:r>
        </a:p>
      </dgm:t>
    </dgm:pt>
    <dgm:pt modelId="{ACF0E010-6546-4188-8B0B-7613BABD81B4}" type="parTrans" cxnId="{90A96A34-BC6D-4562-87AC-CC804D7C7D36}">
      <dgm:prSet/>
      <dgm:spPr/>
      <dgm:t>
        <a:bodyPr/>
        <a:lstStyle/>
        <a:p>
          <a:endParaRPr lang="en-US"/>
        </a:p>
      </dgm:t>
    </dgm:pt>
    <dgm:pt modelId="{1E60D7FF-6F85-49F7-88EA-30594FFDE71D}" type="sibTrans" cxnId="{90A96A34-BC6D-4562-87AC-CC804D7C7D36}">
      <dgm:prSet/>
      <dgm:spPr/>
      <dgm:t>
        <a:bodyPr/>
        <a:lstStyle/>
        <a:p>
          <a:endParaRPr lang="en-US"/>
        </a:p>
      </dgm:t>
    </dgm:pt>
    <dgm:pt modelId="{2A431F94-EFE6-48D7-BC18-41C5192A9BD9}" type="pres">
      <dgm:prSet presAssocID="{E762E01A-BE23-4489-B2A1-4E6A475B93A6}" presName="matrix" presStyleCnt="0">
        <dgm:presLayoutVars>
          <dgm:chMax val="1"/>
          <dgm:dir/>
          <dgm:resizeHandles val="exact"/>
        </dgm:presLayoutVars>
      </dgm:prSet>
      <dgm:spPr/>
    </dgm:pt>
    <dgm:pt modelId="{E2B9A521-7DDA-47D0-AC9B-00372E825EE6}" type="pres">
      <dgm:prSet presAssocID="{E762E01A-BE23-4489-B2A1-4E6A475B93A6}" presName="diamond" presStyleLbl="bgShp" presStyleIdx="0" presStyleCnt="1"/>
      <dgm:spPr/>
    </dgm:pt>
    <dgm:pt modelId="{9432D01A-C46E-41CF-AB0C-71A89D8202E4}" type="pres">
      <dgm:prSet presAssocID="{E762E01A-BE23-4489-B2A1-4E6A475B93A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0E14108-C193-4490-88C9-F8DB7A3486B2}" type="pres">
      <dgm:prSet presAssocID="{E762E01A-BE23-4489-B2A1-4E6A475B93A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0A9A8B5-9808-489D-B2EE-53E99DB34A25}" type="pres">
      <dgm:prSet presAssocID="{E762E01A-BE23-4489-B2A1-4E6A475B93A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EFCECB1-469F-425D-8EEF-B8BE8360C424}" type="pres">
      <dgm:prSet presAssocID="{E762E01A-BE23-4489-B2A1-4E6A475B93A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FBFC208-7A8C-452D-8763-1C98987A6AF6}" type="presOf" srcId="{107A0380-BF66-4AE7-B94D-35F55EAB51F7}" destId="{9432D01A-C46E-41CF-AB0C-71A89D8202E4}" srcOrd="0" destOrd="0" presId="urn:microsoft.com/office/officeart/2005/8/layout/matrix3"/>
    <dgm:cxn modelId="{300EC117-879A-4AB5-BC12-0A4197DADE97}" srcId="{E762E01A-BE23-4489-B2A1-4E6A475B93A6}" destId="{459859A5-2E52-49E0-A5E5-EEB7E8A03858}" srcOrd="2" destOrd="0" parTransId="{62F267BF-DB29-4607-AB9D-23B8714035F7}" sibTransId="{60F63226-A984-4760-9F72-F3B09A8808D6}"/>
    <dgm:cxn modelId="{37FCF928-DE42-44EA-94E1-AF4128CFD054}" srcId="{E762E01A-BE23-4489-B2A1-4E6A475B93A6}" destId="{107A0380-BF66-4AE7-B94D-35F55EAB51F7}" srcOrd="0" destOrd="0" parTransId="{3B39BDC8-EC99-4B0C-AE7F-DE25F2563083}" sibTransId="{005AF895-F90C-4A8A-8579-53BAB1893D65}"/>
    <dgm:cxn modelId="{90A96A34-BC6D-4562-87AC-CC804D7C7D36}" srcId="{E762E01A-BE23-4489-B2A1-4E6A475B93A6}" destId="{E01E080C-4D0C-40AC-833E-F7C0312D6AFA}" srcOrd="3" destOrd="0" parTransId="{ACF0E010-6546-4188-8B0B-7613BABD81B4}" sibTransId="{1E60D7FF-6F85-49F7-88EA-30594FFDE71D}"/>
    <dgm:cxn modelId="{1EDC295C-03F9-4872-B5DC-18C1EEBE1425}" type="presOf" srcId="{138D99D1-E236-4132-AC30-1B54AA3B9A2F}" destId="{00E14108-C193-4490-88C9-F8DB7A3486B2}" srcOrd="0" destOrd="0" presId="urn:microsoft.com/office/officeart/2005/8/layout/matrix3"/>
    <dgm:cxn modelId="{66020C45-151E-44CE-B2CB-AA308EFBA2FF}" type="presOf" srcId="{E01E080C-4D0C-40AC-833E-F7C0312D6AFA}" destId="{4EFCECB1-469F-425D-8EEF-B8BE8360C424}" srcOrd="0" destOrd="0" presId="urn:microsoft.com/office/officeart/2005/8/layout/matrix3"/>
    <dgm:cxn modelId="{5AA0A98E-581B-4E47-ADC4-203D98CCE50E}" type="presOf" srcId="{E762E01A-BE23-4489-B2A1-4E6A475B93A6}" destId="{2A431F94-EFE6-48D7-BC18-41C5192A9BD9}" srcOrd="0" destOrd="0" presId="urn:microsoft.com/office/officeart/2005/8/layout/matrix3"/>
    <dgm:cxn modelId="{A25B53A0-1A07-46C7-8B94-F437FA73510C}" type="presOf" srcId="{459859A5-2E52-49E0-A5E5-EEB7E8A03858}" destId="{A0A9A8B5-9808-489D-B2EE-53E99DB34A25}" srcOrd="0" destOrd="0" presId="urn:microsoft.com/office/officeart/2005/8/layout/matrix3"/>
    <dgm:cxn modelId="{38ADDCDE-9BA0-44B4-8361-071954B6E247}" srcId="{E762E01A-BE23-4489-B2A1-4E6A475B93A6}" destId="{138D99D1-E236-4132-AC30-1B54AA3B9A2F}" srcOrd="1" destOrd="0" parTransId="{919BEE14-BDDC-486F-890A-358B445D3C2C}" sibTransId="{C90D603E-4C7F-44EA-B4E4-D4B98AD2F82E}"/>
    <dgm:cxn modelId="{10FD01EC-6FD2-4D91-A17A-7550174C4E90}" type="presParOf" srcId="{2A431F94-EFE6-48D7-BC18-41C5192A9BD9}" destId="{E2B9A521-7DDA-47D0-AC9B-00372E825EE6}" srcOrd="0" destOrd="0" presId="urn:microsoft.com/office/officeart/2005/8/layout/matrix3"/>
    <dgm:cxn modelId="{A65E083F-8958-4D93-9541-9A56CD6A4E55}" type="presParOf" srcId="{2A431F94-EFE6-48D7-BC18-41C5192A9BD9}" destId="{9432D01A-C46E-41CF-AB0C-71A89D8202E4}" srcOrd="1" destOrd="0" presId="urn:microsoft.com/office/officeart/2005/8/layout/matrix3"/>
    <dgm:cxn modelId="{15323879-B76C-4F15-BB30-299022DD1CA4}" type="presParOf" srcId="{2A431F94-EFE6-48D7-BC18-41C5192A9BD9}" destId="{00E14108-C193-4490-88C9-F8DB7A3486B2}" srcOrd="2" destOrd="0" presId="urn:microsoft.com/office/officeart/2005/8/layout/matrix3"/>
    <dgm:cxn modelId="{B83A154E-039E-4686-BB6F-60BC6B7F5D6F}" type="presParOf" srcId="{2A431F94-EFE6-48D7-BC18-41C5192A9BD9}" destId="{A0A9A8B5-9808-489D-B2EE-53E99DB34A25}" srcOrd="3" destOrd="0" presId="urn:microsoft.com/office/officeart/2005/8/layout/matrix3"/>
    <dgm:cxn modelId="{9CCCFB08-8DC6-4DCB-BE58-DC2FF999F51A}" type="presParOf" srcId="{2A431F94-EFE6-48D7-BC18-41C5192A9BD9}" destId="{4EFCECB1-469F-425D-8EEF-B8BE8360C42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63900-BCE6-4368-8763-97743E02D26A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DB1444-ECAE-4329-A909-64B40A2DB99D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Bone fractures: Common, require accurate and early diagnosis.</a:t>
          </a:r>
          <a:endParaRPr lang="en-US" sz="3400" kern="1200"/>
        </a:p>
      </dsp:txBody>
      <dsp:txXfrm>
        <a:off x="0" y="2663"/>
        <a:ext cx="5000124" cy="1816197"/>
      </dsp:txXfrm>
    </dsp:sp>
    <dsp:sp modelId="{FC602822-36A0-487A-A686-6F7D7561A00A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2B5F51-16AC-495E-B255-EB8F893873EB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Traditional diagnosis: X-ray reading by radiologists, prone to errors.</a:t>
          </a:r>
          <a:endParaRPr lang="en-US" sz="3400" kern="1200"/>
        </a:p>
      </dsp:txBody>
      <dsp:txXfrm>
        <a:off x="0" y="1818861"/>
        <a:ext cx="5000124" cy="1816197"/>
      </dsp:txXfrm>
    </dsp:sp>
    <dsp:sp modelId="{865DB0AD-65E0-434F-A1DB-582F70773167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9A7935-BDB1-49BC-80E0-CC937C826FDC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/>
            <a:t>AI Role: offers automated, accurate solutions.</a:t>
          </a:r>
          <a:endParaRPr lang="en-US" sz="3400" kern="1200"/>
        </a:p>
      </dsp:txBody>
      <dsp:txXfrm>
        <a:off x="0" y="3635058"/>
        <a:ext cx="5000124" cy="1816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F8FDC-D07F-49B5-A0E5-506707778836}">
      <dsp:nvSpPr>
        <dsp:cNvPr id="0" name=""/>
        <dsp:cNvSpPr/>
      </dsp:nvSpPr>
      <dsp:spPr>
        <a:xfrm>
          <a:off x="0" y="36440"/>
          <a:ext cx="5000124" cy="17341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Misdiagnosis of fractures is still frequent.</a:t>
          </a:r>
        </a:p>
      </dsp:txBody>
      <dsp:txXfrm>
        <a:off x="84655" y="121095"/>
        <a:ext cx="4830814" cy="1564849"/>
      </dsp:txXfrm>
    </dsp:sp>
    <dsp:sp modelId="{E05348E3-A3D4-4FA3-A477-C13DBDBA85D5}">
      <dsp:nvSpPr>
        <dsp:cNvPr id="0" name=""/>
        <dsp:cNvSpPr/>
      </dsp:nvSpPr>
      <dsp:spPr>
        <a:xfrm>
          <a:off x="0" y="1859880"/>
          <a:ext cx="5000124" cy="1734159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/>
            <a:t>Manual examination analysis is slow, subjective, and prone to errors.</a:t>
          </a:r>
          <a:endParaRPr lang="en-US" sz="3100" kern="1200"/>
        </a:p>
      </dsp:txBody>
      <dsp:txXfrm>
        <a:off x="84655" y="1944535"/>
        <a:ext cx="4830814" cy="1564849"/>
      </dsp:txXfrm>
    </dsp:sp>
    <dsp:sp modelId="{AC334B37-F6FE-41EE-B72C-451CBB6432E3}">
      <dsp:nvSpPr>
        <dsp:cNvPr id="0" name=""/>
        <dsp:cNvSpPr/>
      </dsp:nvSpPr>
      <dsp:spPr>
        <a:xfrm>
          <a:off x="0" y="3683319"/>
          <a:ext cx="5000124" cy="1734159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Goal: Enhance fracture detection </a:t>
          </a:r>
        </a:p>
      </dsp:txBody>
      <dsp:txXfrm>
        <a:off x="84655" y="3767974"/>
        <a:ext cx="4830814" cy="15648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201E2-2225-492D-824E-C5332AA67408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139637-78F1-4CFA-9B5D-A945CD58A9FA}">
      <dsp:nvSpPr>
        <dsp:cNvPr id="0" name=""/>
        <dsp:cNvSpPr/>
      </dsp:nvSpPr>
      <dsp:spPr>
        <a:xfrm>
          <a:off x="0" y="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LGBM : Light Gradient Boosting Machine</a:t>
          </a:r>
        </a:p>
      </dsp:txBody>
      <dsp:txXfrm>
        <a:off x="0" y="0"/>
        <a:ext cx="5000124" cy="1363480"/>
      </dsp:txXfrm>
    </dsp:sp>
    <dsp:sp modelId="{1BF6971B-E93F-49F5-906B-6BB57348A57B}">
      <dsp:nvSpPr>
        <dsp:cNvPr id="0" name=""/>
        <dsp:cNvSpPr/>
      </dsp:nvSpPr>
      <dsp:spPr>
        <a:xfrm>
          <a:off x="0" y="136348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269622-80C0-47FD-A6C8-B4846A545DB1}">
      <dsp:nvSpPr>
        <dsp:cNvPr id="0" name=""/>
        <dsp:cNvSpPr/>
      </dsp:nvSpPr>
      <dsp:spPr>
        <a:xfrm>
          <a:off x="0" y="136348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Fast, efficient gradient boosting</a:t>
          </a:r>
        </a:p>
      </dsp:txBody>
      <dsp:txXfrm>
        <a:off x="0" y="1363480"/>
        <a:ext cx="5000124" cy="1363480"/>
      </dsp:txXfrm>
    </dsp:sp>
    <dsp:sp modelId="{C1402C7C-6DCE-486D-8585-E7FE4F5362C8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8562CE-4175-48D9-8DFA-C53F3BA2C351}">
      <dsp:nvSpPr>
        <dsp:cNvPr id="0" name=""/>
        <dsp:cNvSpPr/>
      </dsp:nvSpPr>
      <dsp:spPr>
        <a:xfrm>
          <a:off x="0" y="272696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 err="1"/>
            <a:t>MobLG</a:t>
          </a:r>
          <a:r>
            <a:rPr lang="en-GB" sz="3100" kern="1200" dirty="0"/>
            <a:t>-Net:</a:t>
          </a:r>
          <a:endParaRPr lang="en-US" sz="3100" kern="1200" dirty="0"/>
        </a:p>
      </dsp:txBody>
      <dsp:txXfrm>
        <a:off x="0" y="2726960"/>
        <a:ext cx="5000124" cy="1363480"/>
      </dsp:txXfrm>
    </dsp:sp>
    <dsp:sp modelId="{A18BA035-B3A2-41C3-975C-B663B740BD68}">
      <dsp:nvSpPr>
        <dsp:cNvPr id="0" name=""/>
        <dsp:cNvSpPr/>
      </dsp:nvSpPr>
      <dsp:spPr>
        <a:xfrm>
          <a:off x="0" y="409044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FC4B55-0819-45B9-B5FD-93A05D322541}">
      <dsp:nvSpPr>
        <dsp:cNvPr id="0" name=""/>
        <dsp:cNvSpPr/>
      </dsp:nvSpPr>
      <dsp:spPr>
        <a:xfrm>
          <a:off x="0" y="409044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- Combines </a:t>
          </a:r>
          <a:r>
            <a:rPr lang="en-GB" sz="3100" kern="1200" dirty="0" err="1"/>
            <a:t>MobileNet</a:t>
          </a:r>
          <a:r>
            <a:rPr lang="en-GB" sz="3100" kern="1200" dirty="0"/>
            <a:t> (lightweight CNN) with LGBM</a:t>
          </a:r>
          <a:endParaRPr lang="en-US" sz="3100" kern="1200" dirty="0"/>
        </a:p>
      </dsp:txBody>
      <dsp:txXfrm>
        <a:off x="0" y="4090440"/>
        <a:ext cx="5000124" cy="13634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E92E9-388B-4E23-A818-CCB580ABA863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2E522-A2EC-4E60-AA03-5070A9B880A5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8A1E45-3FEA-4C44-BD3F-7296E42709D3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ResNet Backbone: Stronger feature propagation and reuse.</a:t>
          </a:r>
          <a:endParaRPr lang="en-US" sz="1900" kern="1200"/>
        </a:p>
      </dsp:txBody>
      <dsp:txXfrm>
        <a:off x="1330115" y="659889"/>
        <a:ext cx="2546008" cy="1080124"/>
      </dsp:txXfrm>
    </dsp:sp>
    <dsp:sp modelId="{7387D265-63B1-463F-A818-535A4706B357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40CDB-25DF-4114-A64E-93DDEEDD5CEC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DE631-BC0C-4FFC-979C-B89F654FE0AC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Custom Head: Hidden &amp; Dense layers for binary classification.</a:t>
          </a:r>
          <a:endParaRPr lang="en-US" sz="1900" kern="1200"/>
        </a:p>
      </dsp:txBody>
      <dsp:txXfrm>
        <a:off x="5631327" y="659889"/>
        <a:ext cx="2546008" cy="1080124"/>
      </dsp:txXfrm>
    </dsp:sp>
    <dsp:sp modelId="{3CF89D49-9650-45E4-ABC1-7C099DF8F091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7C977-A4BF-49EB-A18B-DE36261D8872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5859D-ED79-42B9-A3AC-7A112A8E5F2F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Loss Function: Binary Cross-Entropy</a:t>
          </a:r>
          <a:endParaRPr lang="en-US" sz="1900" kern="1200"/>
        </a:p>
      </dsp:txBody>
      <dsp:txXfrm>
        <a:off x="1330115" y="2452790"/>
        <a:ext cx="2546008" cy="1080124"/>
      </dsp:txXfrm>
    </dsp:sp>
    <dsp:sp modelId="{B40CA2DF-BE2B-44C5-8E4E-1B1BF4CEF7B6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9E7E69-72ED-4D2C-9FC6-B475B7B76B8F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55795-9989-4C48-B1A7-9502D7EA63CB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Optimizer: Adam</a:t>
          </a:r>
          <a:br>
            <a:rPr lang="en-GB" sz="1900" kern="1200"/>
          </a:br>
          <a:r>
            <a:rPr lang="en-GB" sz="1900" kern="1200"/>
            <a:t>Evaluation Metrics : Accruacy ,</a:t>
          </a:r>
          <a:r>
            <a:rPr lang="en-US" sz="1900" kern="1200"/>
            <a:t> Precision</a:t>
          </a:r>
          <a:r>
            <a:rPr lang="en-GB" sz="1900" kern="1200"/>
            <a:t> , Recall,F1</a:t>
          </a:r>
          <a:endParaRPr lang="en-US" sz="1900" kern="1200"/>
        </a:p>
      </dsp:txBody>
      <dsp:txXfrm>
        <a:off x="5631327" y="2452790"/>
        <a:ext cx="2546008" cy="10801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96FD2E-EF23-490B-8092-084042F5B451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307515-AC2A-4E7F-8935-EE1219901409}">
      <dsp:nvSpPr>
        <dsp:cNvPr id="0" name=""/>
        <dsp:cNvSpPr/>
      </dsp:nvSpPr>
      <dsp:spPr>
        <a:xfrm>
          <a:off x="0" y="2663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Image Size: 224x224 pixels</a:t>
          </a:r>
        </a:p>
      </dsp:txBody>
      <dsp:txXfrm>
        <a:off x="0" y="2663"/>
        <a:ext cx="5000124" cy="908098"/>
      </dsp:txXfrm>
    </dsp:sp>
    <dsp:sp modelId="{9C8703AA-005C-46FD-B768-C4759F69D9DE}">
      <dsp:nvSpPr>
        <dsp:cNvPr id="0" name=""/>
        <dsp:cNvSpPr/>
      </dsp:nvSpPr>
      <dsp:spPr>
        <a:xfrm>
          <a:off x="0" y="910762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F92DAC-56E9-48BA-9EC2-69687920CE39}">
      <dsp:nvSpPr>
        <dsp:cNvPr id="0" name=""/>
        <dsp:cNvSpPr/>
      </dsp:nvSpPr>
      <dsp:spPr>
        <a:xfrm>
          <a:off x="0" y="910762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Batch Size: 32</a:t>
          </a:r>
        </a:p>
      </dsp:txBody>
      <dsp:txXfrm>
        <a:off x="0" y="910762"/>
        <a:ext cx="5000124" cy="908098"/>
      </dsp:txXfrm>
    </dsp:sp>
    <dsp:sp modelId="{16735F8C-49EE-411A-87DB-4C751F611B4C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7B9C7B-5C86-431A-80EF-F8ABA8534DF0}">
      <dsp:nvSpPr>
        <dsp:cNvPr id="0" name=""/>
        <dsp:cNvSpPr/>
      </dsp:nvSpPr>
      <dsp:spPr>
        <a:xfrm>
          <a:off x="0" y="1818861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Epochs: 10</a:t>
          </a:r>
        </a:p>
      </dsp:txBody>
      <dsp:txXfrm>
        <a:off x="0" y="1818861"/>
        <a:ext cx="5000124" cy="908098"/>
      </dsp:txXfrm>
    </dsp:sp>
    <dsp:sp modelId="{70C0AA5A-90E8-48B1-BB7D-7524C33ABD78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2D6540-2D04-4482-9C79-D5778AA5CC1E}">
      <dsp:nvSpPr>
        <dsp:cNvPr id="0" name=""/>
        <dsp:cNvSpPr/>
      </dsp:nvSpPr>
      <dsp:spPr>
        <a:xfrm>
          <a:off x="0" y="2726960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Split: 80% train, 20% test</a:t>
          </a:r>
        </a:p>
      </dsp:txBody>
      <dsp:txXfrm>
        <a:off x="0" y="2726960"/>
        <a:ext cx="5000124" cy="908098"/>
      </dsp:txXfrm>
    </dsp:sp>
    <dsp:sp modelId="{A7FB14AE-9D00-4772-B665-1844087EE03A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41F597-0531-400C-9788-8ECB24DDDB8D}">
      <dsp:nvSpPr>
        <dsp:cNvPr id="0" name=""/>
        <dsp:cNvSpPr/>
      </dsp:nvSpPr>
      <dsp:spPr>
        <a:xfrm>
          <a:off x="0" y="3635058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Augmentation: Rotation, flipping, contrast adjustment</a:t>
          </a:r>
        </a:p>
      </dsp:txBody>
      <dsp:txXfrm>
        <a:off x="0" y="3635058"/>
        <a:ext cx="5000124" cy="908098"/>
      </dsp:txXfrm>
    </dsp:sp>
    <dsp:sp modelId="{98A2E788-6436-4178-A2C3-31E225BF777A}">
      <dsp:nvSpPr>
        <dsp:cNvPr id="0" name=""/>
        <dsp:cNvSpPr/>
      </dsp:nvSpPr>
      <dsp:spPr>
        <a:xfrm>
          <a:off x="0" y="4543157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40C72C-B8E5-4832-B532-2818C6A2EFAA}">
      <dsp:nvSpPr>
        <dsp:cNvPr id="0" name=""/>
        <dsp:cNvSpPr/>
      </dsp:nvSpPr>
      <dsp:spPr>
        <a:xfrm>
          <a:off x="0" y="4543157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Dropout:40%</a:t>
          </a:r>
        </a:p>
      </dsp:txBody>
      <dsp:txXfrm>
        <a:off x="0" y="4543157"/>
        <a:ext cx="5000124" cy="9080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0B6BD-4A0D-48EA-85CF-2012B1C7199F}">
      <dsp:nvSpPr>
        <dsp:cNvPr id="0" name=""/>
        <dsp:cNvSpPr/>
      </dsp:nvSpPr>
      <dsp:spPr>
        <a:xfrm>
          <a:off x="0" y="727992"/>
          <a:ext cx="5000124" cy="127120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Performance Comparison:</a:t>
          </a:r>
        </a:p>
      </dsp:txBody>
      <dsp:txXfrm>
        <a:off x="62055" y="790047"/>
        <a:ext cx="4876014" cy="1147095"/>
      </dsp:txXfrm>
    </dsp:sp>
    <dsp:sp modelId="{C0AAD48A-3B03-4A17-9111-9846724F4545}">
      <dsp:nvSpPr>
        <dsp:cNvPr id="0" name=""/>
        <dsp:cNvSpPr/>
      </dsp:nvSpPr>
      <dsp:spPr>
        <a:xfrm>
          <a:off x="0" y="2091357"/>
          <a:ext cx="5000124" cy="1271205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MobLG-Net + ML classifiers: between 97 and 99%</a:t>
          </a:r>
        </a:p>
      </dsp:txBody>
      <dsp:txXfrm>
        <a:off x="62055" y="2153412"/>
        <a:ext cx="4876014" cy="1147095"/>
      </dsp:txXfrm>
    </dsp:sp>
    <dsp:sp modelId="{1E6E14A9-D060-4059-94CE-55464D8B481D}">
      <dsp:nvSpPr>
        <dsp:cNvPr id="0" name=""/>
        <dsp:cNvSpPr/>
      </dsp:nvSpPr>
      <dsp:spPr>
        <a:xfrm>
          <a:off x="0" y="3454722"/>
          <a:ext cx="5000124" cy="127120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ResNet : 99.60%</a:t>
          </a:r>
        </a:p>
      </dsp:txBody>
      <dsp:txXfrm>
        <a:off x="62055" y="3516777"/>
        <a:ext cx="4876014" cy="11470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9A521-7DDA-47D0-AC9B-00372E825EE6}">
      <dsp:nvSpPr>
        <dsp:cNvPr id="0" name=""/>
        <dsp:cNvSpPr/>
      </dsp:nvSpPr>
      <dsp:spPr>
        <a:xfrm>
          <a:off x="2253233" y="0"/>
          <a:ext cx="3689405" cy="3689405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2D01A-C46E-41CF-AB0C-71A89D8202E4}">
      <dsp:nvSpPr>
        <dsp:cNvPr id="0" name=""/>
        <dsp:cNvSpPr/>
      </dsp:nvSpPr>
      <dsp:spPr>
        <a:xfrm>
          <a:off x="2603726" y="350493"/>
          <a:ext cx="1438867" cy="14388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Accuracy: 99.60%</a:t>
          </a:r>
        </a:p>
      </dsp:txBody>
      <dsp:txXfrm>
        <a:off x="2673966" y="420733"/>
        <a:ext cx="1298387" cy="1298387"/>
      </dsp:txXfrm>
    </dsp:sp>
    <dsp:sp modelId="{00E14108-C193-4490-88C9-F8DB7A3486B2}">
      <dsp:nvSpPr>
        <dsp:cNvPr id="0" name=""/>
        <dsp:cNvSpPr/>
      </dsp:nvSpPr>
      <dsp:spPr>
        <a:xfrm>
          <a:off x="4153276" y="350493"/>
          <a:ext cx="1438867" cy="14388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Precision: 99.33%</a:t>
          </a:r>
        </a:p>
      </dsp:txBody>
      <dsp:txXfrm>
        <a:off x="4223516" y="420733"/>
        <a:ext cx="1298387" cy="1298387"/>
      </dsp:txXfrm>
    </dsp:sp>
    <dsp:sp modelId="{A0A9A8B5-9808-489D-B2EE-53E99DB34A25}">
      <dsp:nvSpPr>
        <dsp:cNvPr id="0" name=""/>
        <dsp:cNvSpPr/>
      </dsp:nvSpPr>
      <dsp:spPr>
        <a:xfrm>
          <a:off x="2603726" y="1900043"/>
          <a:ext cx="1438867" cy="14388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Recall: 99.89%</a:t>
          </a:r>
        </a:p>
      </dsp:txBody>
      <dsp:txXfrm>
        <a:off x="2673966" y="1970283"/>
        <a:ext cx="1298387" cy="1298387"/>
      </dsp:txXfrm>
    </dsp:sp>
    <dsp:sp modelId="{4EFCECB1-469F-425D-8EEF-B8BE8360C424}">
      <dsp:nvSpPr>
        <dsp:cNvPr id="0" name=""/>
        <dsp:cNvSpPr/>
      </dsp:nvSpPr>
      <dsp:spPr>
        <a:xfrm>
          <a:off x="4153276" y="1900043"/>
          <a:ext cx="1438867" cy="143886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F1 Score: 99.61%</a:t>
          </a:r>
        </a:p>
      </dsp:txBody>
      <dsp:txXfrm>
        <a:off x="4223516" y="1970283"/>
        <a:ext cx="1298387" cy="1298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>
              <a:defRPr sz="4000" b="1">
                <a:solidFill>
                  <a:srgbClr val="1F497D"/>
                </a:solidFill>
              </a:defRPr>
            </a:pPr>
            <a:r>
              <a:rPr lang="en-US" sz="4200">
                <a:solidFill>
                  <a:srgbClr val="FFFFFF"/>
                </a:solidFill>
              </a:rPr>
              <a:t>X-fracture : AI fracture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>
              <a:defRPr sz="2000">
                <a:solidFill>
                  <a:srgbClr val="000000"/>
                </a:solidFill>
              </a:defRPr>
            </a:pPr>
            <a:r>
              <a:rPr lang="en-US" sz="2000"/>
              <a:t>Student: Ahmed Sami </a:t>
            </a:r>
            <a:r>
              <a:rPr lang="en-US" sz="2000" err="1"/>
              <a:t>Baabdullah</a:t>
            </a:r>
            <a:endParaRPr lang="en-US" sz="2000"/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rPr lang="en-US" sz="2000"/>
              <a:t>Supervisor: Dr. Muzammil Behzad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defRPr sz="4000" b="1">
                <a:solidFill>
                  <a:srgbClr val="1F497D"/>
                </a:solidFill>
              </a:defRPr>
            </a:pPr>
            <a:r>
              <a:rPr lang="en-US" sz="3500">
                <a:solidFill>
                  <a:srgbClr val="FFFFFF"/>
                </a:solidFill>
              </a:rPr>
              <a:t>Training Results</a:t>
            </a:r>
          </a:p>
        </p:txBody>
      </p:sp>
      <p:sp>
        <p:nvSpPr>
          <p:cNvPr id="4" name="AutoShape 2" descr="Uploaded image">
            <a:extLst>
              <a:ext uri="{FF2B5EF4-FFF2-40B4-BE49-F238E27FC236}">
                <a16:creationId xmlns:a16="http://schemas.microsoft.com/office/drawing/2014/main" id="{4D77B161-7332-BB49-43B1-8411C78261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Uploaded image">
            <a:extLst>
              <a:ext uri="{FF2B5EF4-FFF2-40B4-BE49-F238E27FC236}">
                <a16:creationId xmlns:a16="http://schemas.microsoft.com/office/drawing/2014/main" id="{30B320EA-F5C5-B4CE-6CB9-59914DBCCB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5D94E3F-B83A-13E6-4847-35F2FDCE0B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15666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3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defRPr sz="4000" b="1">
                <a:solidFill>
                  <a:srgbClr val="1F497D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Accuracy Progression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11665-A6DB-128C-4389-0E65DD31F75D}"/>
              </a:ext>
            </a:extLst>
          </p:cNvPr>
          <p:cNvSpPr txBox="1"/>
          <p:nvPr/>
        </p:nvSpPr>
        <p:spPr>
          <a:xfrm>
            <a:off x="3603443" y="-1190031"/>
            <a:ext cx="226897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700" dirty="0"/>
              <a:t>- </a:t>
            </a:r>
            <a:r>
              <a:rPr lang="en-US" sz="1700" dirty="0" err="1"/>
              <a:t>ResNet</a:t>
            </a:r>
            <a:r>
              <a:rPr lang="en-US" sz="1700" dirty="0"/>
              <a:t>: Fastest and best convergence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700" dirty="0"/>
              <a:t>- </a:t>
            </a:r>
            <a:r>
              <a:rPr lang="en-US" sz="1700" dirty="0" err="1"/>
              <a:t>MobileNet</a:t>
            </a:r>
            <a:r>
              <a:rPr lang="en-US" sz="1700" dirty="0"/>
              <a:t>: Steady improvement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700" dirty="0"/>
              <a:t>- </a:t>
            </a:r>
            <a:r>
              <a:rPr lang="en-US" sz="1700" dirty="0" err="1"/>
              <a:t>DenseNet</a:t>
            </a:r>
            <a:r>
              <a:rPr lang="en-US" sz="1700" dirty="0"/>
              <a:t>: Caught up to </a:t>
            </a:r>
            <a:r>
              <a:rPr lang="en-US" sz="1700" dirty="0" err="1"/>
              <a:t>ResNet</a:t>
            </a:r>
            <a:endParaRPr lang="en-US" sz="17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6AE178-914B-B329-5441-B07CE5462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106" y="2694039"/>
            <a:ext cx="6042893" cy="41740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pPr>
              <a:defRPr sz="4000" b="1">
                <a:solidFill>
                  <a:srgbClr val="1F497D"/>
                </a:solidFill>
              </a:defRPr>
            </a:pPr>
            <a:r>
              <a:rPr lang="en-US" sz="3500">
                <a:solidFill>
                  <a:srgbClr val="FFFFFF"/>
                </a:solidFill>
              </a:rPr>
              <a:t>Key Metrics (ResNet)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977F42-DAA5-4664-733E-D38B9C60C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868914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>
              <a:defRPr sz="4000" b="1">
                <a:solidFill>
                  <a:srgbClr val="1F497D"/>
                </a:solidFill>
              </a:defRPr>
            </a:pPr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endParaRPr lang="en-GB" sz="2000"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2000" dirty="0" err="1"/>
              <a:t>DenseNet</a:t>
            </a:r>
            <a:r>
              <a:rPr lang="en-GB" sz="2000" dirty="0"/>
              <a:t> and </a:t>
            </a:r>
            <a:r>
              <a:rPr lang="en-GB" sz="2000" dirty="0" err="1"/>
              <a:t>ResNet</a:t>
            </a:r>
            <a:r>
              <a:rPr lang="en-GB" sz="2000" dirty="0"/>
              <a:t> are strong for fracture detection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Outperformed </a:t>
            </a:r>
            <a:r>
              <a:rPr lang="en-GB" sz="2000" dirty="0" err="1"/>
              <a:t>MobLG</a:t>
            </a:r>
            <a:r>
              <a:rPr lang="en-GB" sz="2000" dirty="0"/>
              <a:t>-Net results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Future Work: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- Multi-class classification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- Add Explainable AI (XAI)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defRPr sz="4000" b="1">
                <a:solidFill>
                  <a:srgbClr val="1F497D"/>
                </a:solidFill>
              </a:defRPr>
            </a:pPr>
            <a:r>
              <a:rPr lang="en-US" sz="32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58847F-E581-83DA-F0E5-49B479858C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62532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defRPr sz="4000" b="1">
                <a:solidFill>
                  <a:srgbClr val="1F497D"/>
                </a:solidFill>
              </a:defRPr>
            </a:pPr>
            <a:r>
              <a:rPr lang="en-US" sz="35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761F9C-24AC-9E8E-4270-961D472081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377271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defRPr sz="4000" b="1">
                <a:solidFill>
                  <a:srgbClr val="1F497D"/>
                </a:solidFill>
              </a:defRPr>
            </a:pPr>
            <a:r>
              <a:rPr lang="en-US" sz="2700">
                <a:solidFill>
                  <a:srgbClr val="FFFFFF"/>
                </a:solidFill>
              </a:rPr>
              <a:t>Terminologies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9E103D6-8F2D-BA37-7BBF-BDA5DC82A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21006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>
              <a:defRPr sz="4000" b="1">
                <a:solidFill>
                  <a:srgbClr val="1F497D"/>
                </a:solidFill>
              </a:defRPr>
            </a:pPr>
            <a:r>
              <a:rPr lang="en-US" sz="3500">
                <a:solidFill>
                  <a:srgbClr val="FFFFFF"/>
                </a:solidFill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endParaRPr lang="en-US" sz="170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1700"/>
              <a:t>Guan et al. (2020): Achieved 62.04% precision with basic CNN models.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1700"/>
              <a:t>Kim and MacKinnon (2018): Used Inception V3 with transfer learning, achieving 95% accuracy on wrist X-ray images.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1700"/>
              <a:t>Tanzi et al. (2020): Used VGG16, reaching 96% accuracy.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1700"/>
              <a:t>Lee et al. (2020): Evaluated different CNNs; showed strong performance on small datasets.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US" sz="1700"/>
              <a:t>What’s the problem?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>
              <a:defRPr sz="4000" b="1">
                <a:solidFill>
                  <a:srgbClr val="1F497D"/>
                </a:solidFill>
              </a:defRPr>
            </a:pPr>
            <a:r>
              <a:rPr lang="en-US" sz="3500">
                <a:solidFill>
                  <a:srgbClr val="FFFFFF"/>
                </a:solidFill>
              </a:rPr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endParaRPr lang="en-GB" sz="170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1700"/>
              <a:t>Total X-ray images: 9,463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1700"/>
              <a:t>Balanced Dataset: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1700"/>
              <a:t>- Fracture (0):  4,841 images 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1700"/>
              <a:t>- Not Fracture (1): 4,624 images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1700"/>
              <a:t>Preprocessing: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1700"/>
              <a:t>- Resized to 224x224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1700"/>
              <a:t>- Grayscale normalization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1700"/>
              <a:t>- Data augmentation (rotation, flipping, contrast)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238" y="4230093"/>
            <a:ext cx="3112935" cy="1800165"/>
          </a:xfrm>
        </p:spPr>
        <p:txBody>
          <a:bodyPr anchor="t">
            <a:normAutofit/>
          </a:bodyPr>
          <a:lstStyle/>
          <a:p>
            <a:pPr algn="r">
              <a:defRPr sz="4000" b="1">
                <a:solidFill>
                  <a:srgbClr val="1F497D"/>
                </a:solidFill>
              </a:defRPr>
            </a:pPr>
            <a:r>
              <a:rPr lang="en-US" sz="3500"/>
              <a:t>Paper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F7FCF1-FBD3-DF1D-94C4-279141338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4" y="712324"/>
            <a:ext cx="8354833" cy="294507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4811" y="4230094"/>
            <a:ext cx="4676451" cy="1800164"/>
          </a:xfrm>
        </p:spPr>
        <p:txBody>
          <a:bodyPr anchor="t">
            <a:normAutofit/>
          </a:bodyPr>
          <a:lstStyle/>
          <a:p>
            <a:pPr>
              <a:defRPr sz="2000">
                <a:solidFill>
                  <a:srgbClr val="000000"/>
                </a:solidFill>
              </a:defRPr>
            </a:pPr>
            <a:endParaRPr lang="en-GB" sz="170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lang="en-GB" sz="1700"/>
              <a:t>Published Paper: MobLG-Net(features) + ML classifier ( RF,LR,LGBM,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endParaRPr lang="en-GB" sz="1700"/>
          </a:p>
          <a:p>
            <a:pPr>
              <a:defRPr sz="2000">
                <a:solidFill>
                  <a:srgbClr val="000000"/>
                </a:solidFill>
              </a:defRPr>
            </a:pPr>
            <a:endParaRPr lang="en-GB" sz="1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4000" b="1">
                <a:solidFill>
                  <a:srgbClr val="1F497D"/>
                </a:solidFill>
              </a:defRPr>
            </a:pPr>
            <a:r>
              <a:rPr lang="en-US" sz="3500">
                <a:solidFill>
                  <a:srgbClr val="FFFFFF"/>
                </a:solidFill>
              </a:rPr>
              <a:t>My Proposed Model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3AB1186-9D98-B2DF-984E-0198CF1392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5988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defRPr sz="4000" b="1">
                <a:solidFill>
                  <a:srgbClr val="1F497D"/>
                </a:solidFill>
              </a:defRPr>
            </a:pPr>
            <a:r>
              <a:rPr lang="en-US" sz="3000">
                <a:solidFill>
                  <a:srgbClr val="FFFFFF"/>
                </a:solidFill>
              </a:rPr>
              <a:t>Experimental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97864B-8C37-FDBF-525E-5157C629D1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80072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406</Words>
  <Application>Microsoft Office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X-fracture : AI fracture detection</vt:lpstr>
      <vt:lpstr>Introduction</vt:lpstr>
      <vt:lpstr>Problem Statement</vt:lpstr>
      <vt:lpstr>Terminologies</vt:lpstr>
      <vt:lpstr>Literature Review</vt:lpstr>
      <vt:lpstr>Dataset Details</vt:lpstr>
      <vt:lpstr>Paper model</vt:lpstr>
      <vt:lpstr>My Proposed Model</vt:lpstr>
      <vt:lpstr>Experimental Setup</vt:lpstr>
      <vt:lpstr>Training Results</vt:lpstr>
      <vt:lpstr>Accuracy Progression</vt:lpstr>
      <vt:lpstr>Key Metrics (ResNet)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ahmed sami b</dc:creator>
  <cp:keywords/>
  <dc:description>generated using python-pptx</dc:description>
  <cp:lastModifiedBy>AHMED SAMI BAABDULLAH</cp:lastModifiedBy>
  <cp:revision>4</cp:revision>
  <dcterms:created xsi:type="dcterms:W3CDTF">2013-01-27T09:14:16Z</dcterms:created>
  <dcterms:modified xsi:type="dcterms:W3CDTF">2025-04-29T13:06:36Z</dcterms:modified>
  <cp:category/>
</cp:coreProperties>
</file>