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4"/>
    <p:sldMasterId id="2147483648" r:id="rId5"/>
  </p:sldMasterIdLst>
  <p:notesMasterIdLst>
    <p:notesMasterId r:id="rId8"/>
  </p:notesMasterIdLst>
  <p:sldIdLst>
    <p:sldId id="256" r:id="rId6"/>
    <p:sldId id="257" r:id="rId7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8AC"/>
    <a:srgbClr val="0067AA"/>
    <a:srgbClr val="0168AD"/>
    <a:srgbClr val="00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3F3797-51A8-6A4B-1B31-DAE05650ED8F}" v="1" dt="2021-06-04T07:35:27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 Alessi" userId="S::carlo.alessi@santannapisa.it::ebe2555c-05e5-4b26-a604-547f9320ea71" providerId="AD" clId="Web-{E83F3797-51A8-6A4B-1B31-DAE05650ED8F}"/>
    <pc:docChg chg="addSld">
      <pc:chgData name="Carlo Alessi" userId="S::carlo.alessi@santannapisa.it::ebe2555c-05e5-4b26-a604-547f9320ea71" providerId="AD" clId="Web-{E83F3797-51A8-6A4B-1B31-DAE05650ED8F}" dt="2021-06-04T07:35:27.312" v="0"/>
      <pc:docMkLst>
        <pc:docMk/>
      </pc:docMkLst>
      <pc:sldChg chg="new">
        <pc:chgData name="Carlo Alessi" userId="S::carlo.alessi@santannapisa.it::ebe2555c-05e5-4b26-a604-547f9320ea71" providerId="AD" clId="Web-{E83F3797-51A8-6A4B-1B31-DAE05650ED8F}" dt="2021-06-04T07:35:27.312" v="0"/>
        <pc:sldMkLst>
          <pc:docMk/>
          <pc:sldMk cId="119168260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spostare la diapositiva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823CFAC-3DDE-4D26-AE3C-306C9862F3B6}" type="slidenum">
              <a:rPr lang="it-IT" sz="1400" b="0" strike="noStrike" spc="-1">
                <a:latin typeface="Times New Roman"/>
              </a:rPr>
              <a:t>‹#›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72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600" y="721351"/>
            <a:ext cx="10972320" cy="2492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600" y="721351"/>
            <a:ext cx="10972320" cy="2492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600" y="721351"/>
            <a:ext cx="10972320" cy="2492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600" y="721351"/>
            <a:ext cx="10972320" cy="2492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600" y="721351"/>
            <a:ext cx="10972320" cy="2492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4EFE68-9C3F-4521-BF63-AF355D1C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40" y="2284200"/>
            <a:ext cx="10972320" cy="1144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77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600" y="721351"/>
            <a:ext cx="10972320" cy="2492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600" y="3371561"/>
            <a:ext cx="10972320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600" y="721351"/>
            <a:ext cx="10972320" cy="2492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600" y="721351"/>
            <a:ext cx="10972320" cy="2492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600" y="721351"/>
            <a:ext cx="10972320" cy="2492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600" y="2705921"/>
            <a:ext cx="10972320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600" y="721351"/>
            <a:ext cx="10972320" cy="2492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image" Target="../media/image6.sv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4"/>
          <a:stretch/>
        </p:blipFill>
        <p:spPr>
          <a:xfrm>
            <a:off x="0" y="6099120"/>
            <a:ext cx="12191520" cy="758520"/>
          </a:xfrm>
          <a:prstGeom prst="rect">
            <a:avLst/>
          </a:prstGeom>
          <a:ln>
            <a:noFill/>
          </a:ln>
        </p:spPr>
      </p:pic>
      <p:pic>
        <p:nvPicPr>
          <p:cNvPr id="5" name="Picture 5"/>
          <p:cNvPicPr/>
          <p:nvPr/>
        </p:nvPicPr>
        <p:blipFill>
          <a:blip r:embed="rId5"/>
          <a:stretch/>
        </p:blipFill>
        <p:spPr>
          <a:xfrm>
            <a:off x="0" y="6054480"/>
            <a:ext cx="12191520" cy="8031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 dirty="0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 dirty="0">
                <a:solidFill>
                  <a:srgbClr val="565656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 dirty="0">
                <a:solidFill>
                  <a:srgbClr val="565656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 dirty="0">
                <a:solidFill>
                  <a:srgbClr val="565656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 dirty="0">
                <a:solidFill>
                  <a:srgbClr val="565656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>
                <a:solidFill>
                  <a:srgbClr val="565656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>
                <a:solidFill>
                  <a:srgbClr val="565656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>
                <a:solidFill>
                  <a:srgbClr val="565656"/>
                </a:solidFill>
                <a:latin typeface="Arial"/>
              </a:rPr>
              <a:t>Settimo livello struttura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932C15E-D192-473B-87C3-168539C10EC4}"/>
              </a:ext>
            </a:extLst>
          </p:cNvPr>
          <p:cNvGrpSpPr/>
          <p:nvPr userDrawn="1"/>
        </p:nvGrpSpPr>
        <p:grpSpPr>
          <a:xfrm>
            <a:off x="4270203" y="846000"/>
            <a:ext cx="3651114" cy="4205482"/>
            <a:chOff x="4270443" y="977482"/>
            <a:chExt cx="3651114" cy="4205482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A71AA44-4D3A-457A-9242-A72C085BF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52151"/>
            <a:stretch/>
          </p:blipFill>
          <p:spPr>
            <a:xfrm>
              <a:off x="4270443" y="977482"/>
              <a:ext cx="3651114" cy="3425927"/>
            </a:xfrm>
            <a:prstGeom prst="rect">
              <a:avLst/>
            </a:prstGeom>
          </p:spPr>
        </p:pic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3D16F313-F10A-4B48-B142-6F355F347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50922" t="40590" b="38879"/>
            <a:stretch/>
          </p:blipFill>
          <p:spPr>
            <a:xfrm>
              <a:off x="4270443" y="4497194"/>
              <a:ext cx="3651114" cy="685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61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0" y="6099120"/>
            <a:ext cx="12191520" cy="758520"/>
          </a:xfrm>
          <a:prstGeom prst="rect">
            <a:avLst/>
          </a:prstGeom>
          <a:ln>
            <a:noFill/>
          </a:ln>
        </p:spPr>
      </p:pic>
      <p:pic>
        <p:nvPicPr>
          <p:cNvPr id="5" name="Picture 5"/>
          <p:cNvPicPr/>
          <p:nvPr/>
        </p:nvPicPr>
        <p:blipFill>
          <a:blip r:embed="rId15"/>
          <a:stretch/>
        </p:blipFill>
        <p:spPr>
          <a:xfrm>
            <a:off x="0" y="6054480"/>
            <a:ext cx="12191520" cy="8031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 dirty="0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 dirty="0">
                <a:solidFill>
                  <a:srgbClr val="565656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 dirty="0">
                <a:solidFill>
                  <a:srgbClr val="565656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 dirty="0">
                <a:solidFill>
                  <a:srgbClr val="565656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 dirty="0">
                <a:solidFill>
                  <a:srgbClr val="565656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>
                <a:solidFill>
                  <a:srgbClr val="565656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>
                <a:solidFill>
                  <a:srgbClr val="565656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>
                <a:solidFill>
                  <a:srgbClr val="565656"/>
                </a:solidFill>
                <a:latin typeface="Arial"/>
              </a:rPr>
              <a:t>Settimo livello struttura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528931F9-2B70-4BD8-A690-F489784E621B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3377" y="6130173"/>
            <a:ext cx="1467771" cy="6589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50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68260"/>
      </p:ext>
    </p:extLst>
  </p:cSld>
  <p:clrMapOvr>
    <a:masterClrMapping/>
  </p:clrMapOvr>
</p:sld>
</file>

<file path=ppt/theme/theme1.xml><?xml version="1.0" encoding="utf-8"?>
<a:theme xmlns:a="http://schemas.openxmlformats.org/drawingml/2006/main" name="First_Slid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ial_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55BF6F46B6E441BB0F93C2CB4730CE" ma:contentTypeVersion="9" ma:contentTypeDescription="Create a new document." ma:contentTypeScope="" ma:versionID="3093260fa715af7615bf999e46de226e">
  <xsd:schema xmlns:xsd="http://www.w3.org/2001/XMLSchema" xmlns:xs="http://www.w3.org/2001/XMLSchema" xmlns:p="http://schemas.microsoft.com/office/2006/metadata/properties" xmlns:ns2="f12fcde0-695e-4b40-9710-84f94a38cc8d" xmlns:ns3="eca524bb-c054-499b-a225-ba2c9362782c" targetNamespace="http://schemas.microsoft.com/office/2006/metadata/properties" ma:root="true" ma:fieldsID="5a94d57a6a7859949e6e0e416a404b24" ns2:_="" ns3:_="">
    <xsd:import namespace="f12fcde0-695e-4b40-9710-84f94a38cc8d"/>
    <xsd:import namespace="eca524bb-c054-499b-a225-ba2c936278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2fcde0-695e-4b40-9710-84f94a38cc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a524bb-c054-499b-a225-ba2c9362782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BB118B-52DB-43EA-9517-0504DA5854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56F86EA-238C-4B1A-B2DA-5BBDE8FFBA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33DA7E-23C9-42B2-BC75-7EE42137E9F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First_Slide</vt:lpstr>
      <vt:lpstr>Official_theme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Paolo Dario</dc:creator>
  <dc:description/>
  <cp:lastModifiedBy>Enrico Donato</cp:lastModifiedBy>
  <cp:revision>204</cp:revision>
  <cp:lastPrinted>2018-09-26T16:29:27Z</cp:lastPrinted>
  <dcterms:created xsi:type="dcterms:W3CDTF">2013-07-01T11:17:35Z</dcterms:created>
  <dcterms:modified xsi:type="dcterms:W3CDTF">2021-06-04T07:35:27Z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  <property fmtid="{D5CDD505-2E9C-101B-9397-08002B2CF9AE}" pid="12" name="ContentTypeId">
    <vt:lpwstr>0x0101002455BF6F46B6E441BB0F93C2CB4730CE</vt:lpwstr>
  </property>
</Properties>
</file>