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C6EB-5EF2-4443-891E-71396C478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315951"/>
            <a:ext cx="7197726" cy="170467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8000" b="1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Who am I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45F59-5679-4454-A6A7-38F845AE2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739720"/>
            <a:ext cx="7981025" cy="2864689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Name :- Jyotirmoy bandyopadhayaya</a:t>
            </a:r>
          </a:p>
          <a:p>
            <a:pPr algn="l"/>
            <a:r>
              <a:rPr lang="en-US" sz="2400"/>
              <a:t>Registration no :- 12015646</a:t>
            </a:r>
          </a:p>
          <a:p>
            <a:pPr algn="l"/>
            <a:r>
              <a:rPr lang="en-US" sz="2400"/>
              <a:t>Section :- kocnp</a:t>
            </a:r>
          </a:p>
          <a:p>
            <a:pPr algn="l"/>
            <a:r>
              <a:rPr lang="en-US" sz="2400"/>
              <a:t>Group :- 1</a:t>
            </a:r>
          </a:p>
          <a:p>
            <a:pPr algn="l"/>
            <a:r>
              <a:rPr lang="en-US" sz="2400"/>
              <a:t>Course code :- pes-318</a:t>
            </a:r>
          </a:p>
        </p:txBody>
      </p:sp>
    </p:spTree>
    <p:extLst>
      <p:ext uri="{BB962C8B-B14F-4D97-AF65-F5344CB8AC3E}">
        <p14:creationId xmlns:p14="http://schemas.microsoft.com/office/powerpoint/2010/main" val="22396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24AD-A800-4023-994E-2C3E8774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5170"/>
            <a:ext cx="10131425" cy="1456267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>
                <a:latin typeface="Century Gothic" panose="020B0502020202020204" pitchFamily="34" charset="0"/>
              </a:rPr>
              <a:t>About me ..</a:t>
            </a:r>
          </a:p>
        </p:txBody>
      </p:sp>
      <p:pic>
        <p:nvPicPr>
          <p:cNvPr id="8" name="Content Placeholder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70D684E-EF50-410A-855C-BE019A9A6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27560" y="2635727"/>
            <a:ext cx="3057598" cy="305759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F87D6-FC55-4E27-B9A0-E4ADC0551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8163" y="2568214"/>
            <a:ext cx="5986277" cy="3192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My name is Jyotirmoy Bandyopadhayaya, 17, from Kolkata, West Bengal. I refer to my self as a Developer, Innovator and Gamer. I can handle multiple task on daily basis, use creative approach to solve problems and complete the tasks given to me with complete honesty and dedication. I also a very friendly person and believe in teamwork. And like to work in Open-Source Projects in my leisure time.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27C79E1-D6E4-4BDF-B9B3-FBCC7EEA8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14904"/>
              </p:ext>
            </p:extLst>
          </p:nvPr>
        </p:nvGraphicFramePr>
        <p:xfrm>
          <a:off x="2031999" y="6267616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49712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Get to know more about me at https://bravo68web.me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3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64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05B-497B-432E-B530-ADC2C23BC9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US" sz="5400">
                <a:latin typeface="Arial Rounded MT Bold" panose="020F0704030504030204" pitchFamily="34" charset="0"/>
              </a:rPr>
              <a:t>Skill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6D4E-F4F5-4E68-8092-4CB852FA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2459" y="2310133"/>
            <a:ext cx="4709054" cy="576262"/>
          </a:xfrm>
        </p:spPr>
        <p:txBody>
          <a:bodyPr/>
          <a:lstStyle/>
          <a:p>
            <a:r>
              <a:rPr lang="en-US" sz="3600"/>
              <a:t>Technical Skills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384E-7899-4BF0-98F5-9941232F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092142"/>
            <a:ext cx="4709054" cy="3156257"/>
          </a:xfrm>
        </p:spPr>
        <p:txBody>
          <a:bodyPr>
            <a:normAutofit/>
          </a:bodyPr>
          <a:lstStyle/>
          <a:p>
            <a:pPr algn="just"/>
            <a:r>
              <a:rPr lang="en-US" sz="2000"/>
              <a:t>Highly Skilled at Web Development </a:t>
            </a:r>
          </a:p>
          <a:p>
            <a:pPr algn="just"/>
            <a:r>
              <a:rPr lang="en-US" sz="2000"/>
              <a:t>Verified Discord Bot Developer</a:t>
            </a:r>
          </a:p>
          <a:p>
            <a:pPr algn="just"/>
            <a:r>
              <a:rPr lang="en-US" sz="2000"/>
              <a:t>Always try to Learn more about Programing</a:t>
            </a:r>
          </a:p>
          <a:p>
            <a:pPr algn="just"/>
            <a:r>
              <a:rPr lang="en-US" sz="2000"/>
              <a:t>Well know to 20 + Programing Languages</a:t>
            </a:r>
          </a:p>
          <a:p>
            <a:pPr algn="just"/>
            <a:r>
              <a:rPr lang="en-US" sz="2000"/>
              <a:t>Love to create and innovate new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6C781-7365-4D0A-A879-CFDDF0327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310133"/>
            <a:ext cx="4722813" cy="5762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/>
              <a:t>Non-Technical Skills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5089DE-A619-43E1-91EC-ABCFA2E8016F}"/>
              </a:ext>
            </a:extLst>
          </p:cNvPr>
          <p:cNvSpPr txBox="1">
            <a:spLocks/>
          </p:cNvSpPr>
          <p:nvPr/>
        </p:nvSpPr>
        <p:spPr>
          <a:xfrm>
            <a:off x="5987249" y="3087457"/>
            <a:ext cx="4709054" cy="3156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A96869-3E2F-42A5-8ABB-96829A143574}"/>
              </a:ext>
            </a:extLst>
          </p:cNvPr>
          <p:cNvSpPr txBox="1">
            <a:spLocks/>
          </p:cNvSpPr>
          <p:nvPr/>
        </p:nvSpPr>
        <p:spPr>
          <a:xfrm>
            <a:off x="5987249" y="3087456"/>
            <a:ext cx="4709054" cy="3156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/>
              <a:t>Reading Detective and Mystery novels and books</a:t>
            </a:r>
          </a:p>
          <a:p>
            <a:pPr algn="just"/>
            <a:r>
              <a:rPr lang="en-US" sz="2000" dirty="0"/>
              <a:t>Vocab Builder</a:t>
            </a:r>
          </a:p>
          <a:p>
            <a:pPr algn="just"/>
            <a:r>
              <a:rPr lang="en-US" sz="2000" dirty="0"/>
              <a:t>Love to work in Team and Group</a:t>
            </a:r>
          </a:p>
          <a:p>
            <a:pPr algn="just"/>
            <a:r>
              <a:rPr lang="en-US" sz="2000" dirty="0"/>
              <a:t>Creative Writing</a:t>
            </a:r>
          </a:p>
          <a:p>
            <a:pPr algn="just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314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0546-C870-404E-978B-C510A9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achievements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7BF8B-BD97-4FB7-84D2-4B673E6BE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168532"/>
              </p:ext>
            </p:extLst>
          </p:nvPr>
        </p:nvGraphicFramePr>
        <p:xfrm>
          <a:off x="2366400" y="2603176"/>
          <a:ext cx="6511269" cy="3424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269">
                  <a:extLst>
                    <a:ext uri="{9D8B030D-6E8A-4147-A177-3AD203B41FA5}">
                      <a16:colId xmlns:a16="http://schemas.microsoft.com/office/drawing/2014/main" val="3349746108"/>
                    </a:ext>
                  </a:extLst>
                </a:gridCol>
              </a:tblGrid>
              <a:tr h="894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Cleared Hacktobestfest for last 3 year including this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914707"/>
                  </a:ext>
                </a:extLst>
              </a:tr>
              <a:tr h="8943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Won 1st Prize in Pune Cantonment Computer Aptitude test.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953408"/>
                  </a:ext>
                </a:extLst>
              </a:tr>
              <a:tr h="818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Won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Prize in Cyber Olympiad 2018 (City Level).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722907"/>
                  </a:ext>
                </a:extLst>
              </a:tr>
              <a:tr h="818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Won </a:t>
                      </a:r>
                      <a:r>
                        <a:rPr lang="en-US" dirty="0" err="1"/>
                        <a:t>CodeCheff’s</a:t>
                      </a:r>
                      <a:r>
                        <a:rPr lang="en-US" dirty="0"/>
                        <a:t> Cookoffs thrice.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5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4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E464-E897-4E51-B91E-AC76F9DE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  <a:solidFill>
            <a:srgbClr val="00B0F0"/>
          </a:solidFill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Thank You !!!!! </a:t>
            </a:r>
          </a:p>
        </p:txBody>
      </p:sp>
    </p:spTree>
    <p:extLst>
      <p:ext uri="{BB962C8B-B14F-4D97-AF65-F5344CB8AC3E}">
        <p14:creationId xmlns:p14="http://schemas.microsoft.com/office/powerpoint/2010/main" val="3500230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Who am I ?</vt:lpstr>
      <vt:lpstr>About me ..</vt:lpstr>
      <vt:lpstr>Skill tree</vt:lpstr>
      <vt:lpstr>achievements</vt:lpstr>
      <vt:lpstr>Thank You !!!!!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 ?</dc:title>
  <dc:creator>3668</dc:creator>
  <cp:lastModifiedBy>Jyotirmoy Bandyopadhayaya</cp:lastModifiedBy>
  <cp:revision>1</cp:revision>
  <dcterms:created xsi:type="dcterms:W3CDTF">2020-11-04T03:13:48Z</dcterms:created>
  <dcterms:modified xsi:type="dcterms:W3CDTF">2020-11-11T04:46:52Z</dcterms:modified>
</cp:coreProperties>
</file>