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5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6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28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96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13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39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06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86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721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0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8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17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08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9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25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9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1CB9AD-9D8C-4F62-ADF1-6ED26E10CFB7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180F2D-2EC3-45A5-BA28-3A24ECB04C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8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fp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94270"/>
            <a:ext cx="9144000" cy="1087395"/>
          </a:xfrm>
        </p:spPr>
        <p:txBody>
          <a:bodyPr>
            <a:normAutofit/>
          </a:bodyPr>
          <a:lstStyle/>
          <a:p>
            <a:pPr algn="ctr"/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 de Emprego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>
            <a:normAutofit fontScale="92500" lnSpcReduction="20000"/>
          </a:bodyPr>
          <a:lstStyle/>
          <a:p>
            <a:r>
              <a:rPr lang="pt-PT" sz="4000" b="1" dirty="0" smtClean="0">
                <a:solidFill>
                  <a:schemeClr val="accent5">
                    <a:lumMod val="50000"/>
                  </a:schemeClr>
                </a:solidFill>
              </a:rPr>
              <a:t>Guarda</a:t>
            </a:r>
            <a:endParaRPr lang="pt-PT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55989" y="1987250"/>
            <a:ext cx="3880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9600" b="1" cap="none" spc="50" dirty="0" smtClean="0">
                <a:ln w="0">
                  <a:solidFill>
                    <a:srgbClr val="00B05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/>
              </a:rPr>
              <a:t>IEFP</a:t>
            </a:r>
            <a:endParaRPr lang="pt-PT" sz="9600" b="1" cap="none" spc="50" dirty="0">
              <a:ln w="0">
                <a:solidFill>
                  <a:srgbClr val="00B05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3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cima 1">
            <a:hlinkClick r:id="rId2" action="ppaction://hlinksldjump"/>
          </p:cNvPr>
          <p:cNvSpPr/>
          <p:nvPr/>
        </p:nvSpPr>
        <p:spPr>
          <a:xfrm>
            <a:off x="4023360" y="2674620"/>
            <a:ext cx="4114800" cy="36118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4736942" y="841354"/>
            <a:ext cx="2687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INICIO</a:t>
            </a:r>
            <a:endParaRPr lang="pt-PT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7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rriso 1"/>
          <p:cNvSpPr/>
          <p:nvPr/>
        </p:nvSpPr>
        <p:spPr>
          <a:xfrm>
            <a:off x="3039762" y="617838"/>
            <a:ext cx="5955957" cy="5313405"/>
          </a:xfrm>
          <a:prstGeom prst="smileyFac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0" dirty="0" smtClean="0"/>
              <a:t>IEFP</a:t>
            </a:r>
            <a:endParaRPr lang="pt-PT" sz="8000" dirty="0"/>
          </a:p>
        </p:txBody>
      </p:sp>
    </p:spTree>
    <p:extLst>
      <p:ext uri="{BB962C8B-B14F-4D97-AF65-F5344CB8AC3E}">
        <p14:creationId xmlns:p14="http://schemas.microsoft.com/office/powerpoint/2010/main" val="298347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PT" sz="4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ursos</a:t>
            </a:r>
            <a:endParaRPr lang="pt-PT" sz="48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pt-PT" sz="3600" dirty="0" smtClean="0">
                <a:hlinkClick r:id="rId2" action="ppaction://hlinksldjump"/>
              </a:rPr>
              <a:t>Técnicos de Informática</a:t>
            </a:r>
            <a:r>
              <a:rPr lang="pt-PT" sz="36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pt-PT" sz="3600" dirty="0" smtClean="0">
                <a:hlinkClick r:id="rId3" action="ppaction://hlinksldjump"/>
              </a:rPr>
              <a:t>Operadores de Informática</a:t>
            </a:r>
            <a:r>
              <a:rPr lang="pt-PT" sz="36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pt-PT" sz="3600" dirty="0" smtClean="0">
                <a:hlinkClick r:id="rId4" action="ppaction://hlinksldjump"/>
              </a:rPr>
              <a:t>Cabeleireiros</a:t>
            </a:r>
            <a:endParaRPr lang="pt-PT" sz="3600" dirty="0" smtClean="0"/>
          </a:p>
        </p:txBody>
      </p:sp>
    </p:spTree>
    <p:extLst>
      <p:ext uri="{BB962C8B-B14F-4D97-AF65-F5344CB8AC3E}">
        <p14:creationId xmlns:p14="http://schemas.microsoft.com/office/powerpoint/2010/main" val="309988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Técnicos de Informática</a:t>
            </a:r>
            <a:endParaRPr lang="pt-PT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Um técnico em informática ou técnico de informática é o profissional que está apto a realizar configurações de sistemas informáticos, a instalar equipamentos e a verificar as causas de falhas na programação de computadores.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3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 computação gráfica é a área da computação destinada à geração de imagens em geral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84" y="2532422"/>
            <a:ext cx="4744994" cy="40648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>
            <a:hlinkClick r:id="rId3" action="ppaction://hlinksldjump"/>
          </p:cNvPr>
          <p:cNvSpPr/>
          <p:nvPr/>
        </p:nvSpPr>
        <p:spPr>
          <a:xfrm>
            <a:off x="10125857" y="5934670"/>
            <a:ext cx="2085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</a:t>
            </a:r>
            <a:r>
              <a:rPr lang="pt-PT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ursos</a:t>
            </a:r>
            <a:endParaRPr lang="pt-PT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95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Operador de Informática 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efectua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manutenção de microcomputadores, periféricos e redes locais. 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8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4419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Preparar os jovens para o desempenho profissional como Operador/a de Informática para que, de forma autónoma e de acordo com as orientações técnicas, procedam à instalação e configuração de software de escritório, redes locais, Internet e outras aplicações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informáticas.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23003" y="2006739"/>
            <a:ext cx="6019800" cy="3611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tângulo 4">
            <a:hlinkClick r:id="rId3" action="ppaction://hlinksldjump"/>
          </p:cNvPr>
          <p:cNvSpPr/>
          <p:nvPr/>
        </p:nvSpPr>
        <p:spPr>
          <a:xfrm>
            <a:off x="10125857" y="5934670"/>
            <a:ext cx="2085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</a:t>
            </a:r>
            <a:r>
              <a:rPr lang="pt-PT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ursos</a:t>
            </a:r>
            <a:endParaRPr lang="pt-PT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40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Cabeleireiro(a) ou barbeiro(a) é uma categoria profissional que trabalha com o cabelo e a barba humanos, realizando diversas alterações aos mesmos, como corte ou coloração. No Brasil, o termo "cabeleireiro" costuma ser aplicado especialmente para profissionais que cuidam dos cabelos das mulheres.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23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Cabeleireiros</a:t>
            </a:r>
            <a:endParaRPr lang="pt-PT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cabeleireiro. ca.be.lei.rei.ro.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kɐbəlɐjˈrɐjru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. nome masculino. 1. indivíduo cuja profissão é cortar e pentear o cabelo das outras pessoas. 2. estabelecimento comercial onde profissionais se dedicam a cortar, pentear e tratar os cabelos de clientes, e onde geralmente estão disponíveis outros cuidados de </a:t>
            </a:r>
            <a:r>
              <a:rPr lang="pt-P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beleza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880859" y="1825625"/>
            <a:ext cx="4636467" cy="35679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tângulo 8">
            <a:hlinkClick r:id="rId3" action="ppaction://hlinksldjump"/>
          </p:cNvPr>
          <p:cNvSpPr/>
          <p:nvPr/>
        </p:nvSpPr>
        <p:spPr>
          <a:xfrm>
            <a:off x="10125857" y="5934670"/>
            <a:ext cx="2085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</a:t>
            </a:r>
            <a:r>
              <a:rPr lang="pt-PT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ursos</a:t>
            </a:r>
            <a:endParaRPr lang="pt-PT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378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40</TotalTime>
  <Words>287</Words>
  <Application>Microsoft Office PowerPoint</Application>
  <PresentationFormat>Ecrã Panorâmico</PresentationFormat>
  <Paragraphs>24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Gotícula</vt:lpstr>
      <vt:lpstr>Centro de Emprego</vt:lpstr>
      <vt:lpstr>Apresentação do PowerPoint</vt:lpstr>
      <vt:lpstr>Cursos</vt:lpstr>
      <vt:lpstr>Técnicos de Informática</vt:lpstr>
      <vt:lpstr>Técnicos de Informática</vt:lpstr>
      <vt:lpstr>Operadores de Informática</vt:lpstr>
      <vt:lpstr>Operadores de Informática</vt:lpstr>
      <vt:lpstr>Cabeleireiros</vt:lpstr>
      <vt:lpstr>Cabeleireiros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8</cp:revision>
  <dcterms:created xsi:type="dcterms:W3CDTF">2018-03-06T10:08:39Z</dcterms:created>
  <dcterms:modified xsi:type="dcterms:W3CDTF">2018-03-06T12:30:08Z</dcterms:modified>
</cp:coreProperties>
</file>