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2192000" cy="6858000"/>
  <p:notesSz cx="7104063" cy="10234613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63" autoAdjust="0"/>
    <p:restoredTop sz="94660"/>
  </p:normalViewPr>
  <p:slideViewPr>
    <p:cSldViewPr snapToGrid="0">
      <p:cViewPr varScale="1">
        <p:scale>
          <a:sx n="40" d="100"/>
          <a:sy n="40" d="100"/>
        </p:scale>
        <p:origin x="60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r>
              <a:rPr lang="pt-PT" smtClean="0"/>
              <a:t>ITIC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7089A25A-6941-4F8E-9249-8109217F4E2D}" type="datetime1">
              <a:rPr lang="pt-PT" smtClean="0"/>
              <a:t>06/03/2018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r>
              <a:rPr lang="pt-PT" smtClean="0"/>
              <a:t>Exercício 3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E9F0F62E-286B-4091-9751-AD0C52E365F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6444732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r>
              <a:rPr lang="pt-PT" smtClean="0"/>
              <a:t>ITIC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F168379A-8C94-402D-882D-40E143D05532}" type="datetime1">
              <a:rPr lang="pt-PT" smtClean="0"/>
              <a:t>06/03/2018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r>
              <a:rPr lang="pt-PT" smtClean="0"/>
              <a:t>Exercício 3</a:t>
            </a: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49114E32-FA47-4D6E-968F-58ACC06B83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35155204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Clique para editar o estilo do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94B0-AC06-4E83-BC68-25191A5E63D0}" type="datetime1">
              <a:rPr lang="pt-PT" smtClean="0"/>
              <a:t>06/03/2018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0D1CF82-875D-4F5C-8D5C-D78859972AB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01890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7250-C9F4-44BA-B706-4C639128F8D3}" type="datetime1">
              <a:rPr lang="pt-PT" smtClean="0"/>
              <a:t>06/03/2018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0D1CF82-875D-4F5C-8D5C-D78859972AB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72202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E7BD0-DA7F-4F28-95F2-866595816821}" type="datetime1">
              <a:rPr lang="pt-PT" smtClean="0"/>
              <a:t>06/03/2018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0D1CF82-875D-4F5C-8D5C-D78859972ABB}" type="slidenum">
              <a:rPr lang="pt-PT" smtClean="0"/>
              <a:t>‹nº›</a:t>
            </a:fld>
            <a:endParaRPr lang="pt-PT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78257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468EF-D9BB-4DB4-B1E9-DEC57E584493}" type="datetime1">
              <a:rPr lang="pt-PT" smtClean="0"/>
              <a:t>06/03/2018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0D1CF82-875D-4F5C-8D5C-D78859972AB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793191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35B7-B3FB-4862-AC76-1653A4859214}" type="datetime1">
              <a:rPr lang="pt-PT" smtClean="0"/>
              <a:t>06/03/2018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0D1CF82-875D-4F5C-8D5C-D78859972ABB}" type="slidenum">
              <a:rPr lang="pt-PT" smtClean="0"/>
              <a:t>‹nº›</a:t>
            </a:fld>
            <a:endParaRPr lang="pt-PT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28894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ABB52-C5AA-49EF-9FFA-287E3D6D52E4}" type="datetime1">
              <a:rPr lang="pt-PT" smtClean="0"/>
              <a:t>06/03/2018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0D1CF82-875D-4F5C-8D5C-D78859972AB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705315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6EFD0-A204-42E5-9014-6FB4BF2DE7F0}" type="datetime1">
              <a:rPr lang="pt-PT" smtClean="0"/>
              <a:t>06/03/2018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CF82-875D-4F5C-8D5C-D78859972AB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904204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7399-0FE1-4AA3-AB7F-68BE2C744489}" type="datetime1">
              <a:rPr lang="pt-PT" smtClean="0"/>
              <a:t>06/03/2018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CF82-875D-4F5C-8D5C-D78859972AB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5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A2BA2-9F09-4518-BFCC-31B16BB70018}" type="datetime1">
              <a:rPr lang="pt-PT" smtClean="0"/>
              <a:t>06/03/2018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CF82-875D-4F5C-8D5C-D78859972AB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5258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5F6D7-818E-47D4-A80D-BCA646B4A485}" type="datetime1">
              <a:rPr lang="pt-PT" smtClean="0"/>
              <a:t>06/03/2018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0D1CF82-875D-4F5C-8D5C-D78859972AB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54205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FD89C-B856-4C4A-9452-48992E4471D0}" type="datetime1">
              <a:rPr lang="pt-PT" smtClean="0"/>
              <a:t>06/03/2018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0D1CF82-875D-4F5C-8D5C-D78859972AB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6409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EA081-05D7-4482-B222-0C8490D0858A}" type="datetime1">
              <a:rPr lang="pt-PT" smtClean="0"/>
              <a:t>06/03/2018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0D1CF82-875D-4F5C-8D5C-D78859972AB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3975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430A-BA92-4C08-95B5-19BEBE47540E}" type="datetime1">
              <a:rPr lang="pt-PT" smtClean="0"/>
              <a:t>06/03/2018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CF82-875D-4F5C-8D5C-D78859972AB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09272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607B6-7F6F-484B-98E3-5CB671ECE781}" type="datetime1">
              <a:rPr lang="pt-PT" smtClean="0"/>
              <a:t>06/03/2018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CF82-875D-4F5C-8D5C-D78859972AB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8976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18860-71CB-43D9-897B-74D42D9E8E5F}" type="datetime1">
              <a:rPr lang="pt-PT" smtClean="0"/>
              <a:t>06/03/2018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CF82-875D-4F5C-8D5C-D78859972AB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54174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2FC68-4F75-4F5A-AFE4-C8C2CBCF22BA}" type="datetime1">
              <a:rPr lang="pt-PT" smtClean="0"/>
              <a:t>06/03/2018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0D1CF82-875D-4F5C-8D5C-D78859972AB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01219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23CB8-8F75-42B4-87B9-E6F8AECE5A26}" type="datetime1">
              <a:rPr lang="pt-PT" smtClean="0"/>
              <a:t>06/03/2018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0D1CF82-875D-4F5C-8D5C-D78859972AB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1679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2589212" y="433137"/>
            <a:ext cx="8915399" cy="1106905"/>
          </a:xfrm>
        </p:spPr>
        <p:txBody>
          <a:bodyPr>
            <a:normAutofit/>
          </a:bodyPr>
          <a:lstStyle/>
          <a:p>
            <a:pPr algn="ctr"/>
            <a:r>
              <a:rPr lang="pt-PT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Trabalho com objetos</a:t>
            </a:r>
            <a:endParaRPr lang="pt-PT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PT" sz="2800" dirty="0" smtClean="0"/>
              <a:t>Inserir e formatar objetos</a:t>
            </a:r>
            <a:endParaRPr lang="pt-PT" sz="2800" dirty="0"/>
          </a:p>
        </p:txBody>
      </p:sp>
    </p:spTree>
    <p:extLst>
      <p:ext uri="{BB962C8B-B14F-4D97-AF65-F5344CB8AC3E}">
        <p14:creationId xmlns:p14="http://schemas.microsoft.com/office/powerpoint/2010/main" val="299904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smtClean="0"/>
              <a:t>Formas Automáticas</a:t>
            </a:r>
            <a:endParaRPr lang="pt-PT" dirty="0"/>
          </a:p>
        </p:txBody>
      </p:sp>
      <p:grpSp>
        <p:nvGrpSpPr>
          <p:cNvPr id="5" name="Grupo 4"/>
          <p:cNvGrpSpPr/>
          <p:nvPr/>
        </p:nvGrpSpPr>
        <p:grpSpPr>
          <a:xfrm>
            <a:off x="4283242" y="1419726"/>
            <a:ext cx="5823284" cy="5438274"/>
            <a:chOff x="4283242" y="1419726"/>
            <a:chExt cx="5823284" cy="5438274"/>
          </a:xfrm>
        </p:grpSpPr>
        <p:sp>
          <p:nvSpPr>
            <p:cNvPr id="4" name="Sorriso 3"/>
            <p:cNvSpPr/>
            <p:nvPr/>
          </p:nvSpPr>
          <p:spPr>
            <a:xfrm>
              <a:off x="5630778" y="2504574"/>
              <a:ext cx="3104147" cy="3128210"/>
            </a:xfrm>
            <a:prstGeom prst="smileyFace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" name="Sinal de proibição 2"/>
            <p:cNvSpPr/>
            <p:nvPr/>
          </p:nvSpPr>
          <p:spPr>
            <a:xfrm>
              <a:off x="4283242" y="1419726"/>
              <a:ext cx="5823284" cy="5438274"/>
            </a:xfrm>
            <a:prstGeom prst="noSmoking">
              <a:avLst/>
            </a:prstGeom>
            <a:solidFill>
              <a:schemeClr val="accent1">
                <a:alpha val="36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056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Imagens e Vídeos</a:t>
            </a:r>
            <a:endParaRPr lang="pt-PT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2939373" y="2261459"/>
            <a:ext cx="3992732" cy="57626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pt-PT" sz="1400" dirty="0" smtClean="0"/>
              <a:t>Esta imagem tem movimento mas este só é visível na vista de apresentação</a:t>
            </a:r>
            <a:endParaRPr lang="pt-PT" sz="1400" dirty="0"/>
          </a:p>
        </p:txBody>
      </p:sp>
      <p:pic>
        <p:nvPicPr>
          <p:cNvPr id="7" name="Marcador de Posição de Conteúdo 6" descr="File:&lt;strong&gt;Porsche-Logo&lt;/strong&gt;.svg - Wikimedia Commons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2912725"/>
            <a:ext cx="4343400" cy="2626399"/>
          </a:xfrm>
        </p:spPr>
      </p:pic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>
              <a:lnSpc>
                <a:spcPct val="150000"/>
              </a:lnSpc>
            </a:pPr>
            <a:r>
              <a:rPr lang="pt-PT" sz="1400" dirty="0" smtClean="0"/>
              <a:t>Esta imagem não tem movimento</a:t>
            </a:r>
            <a:endParaRPr lang="pt-PT" sz="1400" dirty="0"/>
          </a:p>
        </p:txBody>
      </p:sp>
      <p:pic>
        <p:nvPicPr>
          <p:cNvPr id="8" name="Marcador de Posição de Conteúdo 7" descr="::MARQUILLERÍA URBANA::: CUANDO LAS MARCAS SE ADAPTAN ...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563" y="3308925"/>
            <a:ext cx="4338637" cy="1827650"/>
          </a:xfrm>
        </p:spPr>
      </p:pic>
    </p:spTree>
    <p:extLst>
      <p:ext uri="{BB962C8B-B14F-4D97-AF65-F5344CB8AC3E}">
        <p14:creationId xmlns:p14="http://schemas.microsoft.com/office/powerpoint/2010/main" val="344915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aste">
  <a:themeElements>
    <a:clrScheme name="Hast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Hast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aste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</TotalTime>
  <Words>30</Words>
  <Application>Microsoft Office PowerPoint</Application>
  <PresentationFormat>Ecrã Panorâmico</PresentationFormat>
  <Paragraphs>6</Paragraphs>
  <Slides>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Gothic</vt:lpstr>
      <vt:lpstr>Wingdings 3</vt:lpstr>
      <vt:lpstr>Haste</vt:lpstr>
      <vt:lpstr>Trabalho com objetos</vt:lpstr>
      <vt:lpstr>Formas Automáticas</vt:lpstr>
      <vt:lpstr>Imagens e Vídeos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com objetos</dc:title>
  <dc:creator>Formandos</dc:creator>
  <cp:lastModifiedBy>Formandos</cp:lastModifiedBy>
  <cp:revision>4</cp:revision>
  <cp:lastPrinted>2018-03-06T12:09:17Z</cp:lastPrinted>
  <dcterms:created xsi:type="dcterms:W3CDTF">2018-03-06T11:43:28Z</dcterms:created>
  <dcterms:modified xsi:type="dcterms:W3CDTF">2018-03-06T12:09:21Z</dcterms:modified>
</cp:coreProperties>
</file>