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91694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33410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288055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74170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7073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34659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310009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67969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35644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7985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6263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54722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85308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64329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12968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58945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630867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16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0.xml"/><Relationship Id="rId12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Horóscopo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755609"/>
              </p:ext>
            </p:extLst>
          </p:nvPr>
        </p:nvGraphicFramePr>
        <p:xfrm>
          <a:off x="1484313" y="2667000"/>
          <a:ext cx="1001871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4216064242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1260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2" action="ppaction://hlinksldjump"/>
                        </a:rPr>
                        <a:t>Aquário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3" action="ppaction://hlinksldjump"/>
                        </a:rPr>
                        <a:t>Leão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4" action="ppaction://hlinksldjump"/>
                        </a:rPr>
                        <a:t>Peixes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5" action="ppaction://hlinksldjump"/>
                        </a:rPr>
                        <a:t>Virgem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6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6" action="ppaction://hlinksldjump"/>
                        </a:rPr>
                        <a:t>Carneiro</a:t>
                      </a:r>
                      <a:endParaRPr lang="pt-PT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7" action="ppaction://hlinksldjump"/>
                        </a:rPr>
                        <a:t>Balança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3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8" action="ppaction://hlinksldjump"/>
                        </a:rPr>
                        <a:t>Touro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9" action="ppaction://hlinksldjump"/>
                        </a:rPr>
                        <a:t>Escorpião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0" action="ppaction://hlinksldjump"/>
                        </a:rPr>
                        <a:t>Gémeos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1" action="ppaction://hlinksldjump"/>
                        </a:rPr>
                        <a:t>Sagitário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2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2" action="ppaction://hlinksldjump"/>
                        </a:rPr>
                        <a:t>Caranguejo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3" action="ppaction://hlinksldjump"/>
                        </a:rPr>
                        <a:t>Capricórnio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1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53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Balança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Pontos Fortes: Cooperativo, diplomático, gracioso, justo, social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Indeciso, evita confrontos, rancoroso, se faz de vítima</a:t>
            </a:r>
          </a:p>
          <a:p>
            <a:r>
              <a:rPr lang="pt-PT" dirty="0" smtClean="0"/>
              <a:t>Libra </a:t>
            </a:r>
            <a:r>
              <a:rPr lang="pt-PT" dirty="0"/>
              <a:t>gosta de: Harmonia, mansidão, compartilhar com outras pessoas, ar livre</a:t>
            </a:r>
          </a:p>
          <a:p>
            <a:r>
              <a:rPr lang="pt-PT" dirty="0" smtClean="0"/>
              <a:t>Libra </a:t>
            </a:r>
            <a:r>
              <a:rPr lang="pt-PT" dirty="0"/>
              <a:t>não gosta de: Violência, injustiça, falar alto, </a:t>
            </a:r>
            <a:r>
              <a:rPr lang="pt-PT" dirty="0" smtClean="0"/>
              <a:t>conformidade.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33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Escorpião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Pontos Fortes: Versátil, corajoso, apaixonado, teimoso, amigo verdadeiro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Desconfiado, ciumento, reservado, violento</a:t>
            </a:r>
          </a:p>
          <a:p>
            <a:r>
              <a:rPr lang="pt-PT" dirty="0" smtClean="0"/>
              <a:t>Escorpião </a:t>
            </a:r>
            <a:r>
              <a:rPr lang="pt-PT" dirty="0"/>
              <a:t>gosta de: Verdade, fatos, estar certo, amigos de longa data, provocação, grandes paixões</a:t>
            </a:r>
          </a:p>
          <a:p>
            <a:r>
              <a:rPr lang="pt-PT" dirty="0" smtClean="0"/>
              <a:t>Escorpião </a:t>
            </a:r>
            <a:r>
              <a:rPr lang="pt-PT" dirty="0"/>
              <a:t>não gosta de: Desonestidade, revelar segredos, pessoas </a:t>
            </a:r>
            <a:r>
              <a:rPr lang="pt-PT" dirty="0" smtClean="0"/>
              <a:t>passivas.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65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Sagitário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Pontos Fortes: Generoso, idealista, grande senso de humor</a:t>
            </a:r>
          </a:p>
          <a:p>
            <a:r>
              <a:rPr lang="pt-PT" dirty="0" smtClean="0"/>
              <a:t>Pontos </a:t>
            </a:r>
            <a:r>
              <a:rPr lang="pt-PT" dirty="0"/>
              <a:t>Fracos: Promete mais do que pode entregar, muito impaciente, fala tudo o que pensa, sem ser nem um pouco diplomático</a:t>
            </a:r>
          </a:p>
          <a:p>
            <a:r>
              <a:rPr lang="pt-PT" dirty="0" smtClean="0"/>
              <a:t>Sagitário </a:t>
            </a:r>
            <a:r>
              <a:rPr lang="pt-PT" dirty="0"/>
              <a:t>gosta de: Liberdade, viagens, filosofia, estar ao ar livre</a:t>
            </a:r>
          </a:p>
          <a:p>
            <a:r>
              <a:rPr lang="pt-PT" dirty="0" smtClean="0"/>
              <a:t>Sagitário </a:t>
            </a:r>
            <a:r>
              <a:rPr lang="pt-PT" dirty="0"/>
              <a:t>não gosta de: Pessoas </a:t>
            </a:r>
            <a:r>
              <a:rPr lang="pt-PT" dirty="0" err="1"/>
              <a:t>grudentas</a:t>
            </a:r>
            <a:r>
              <a:rPr lang="pt-PT" dirty="0"/>
              <a:t>, sentir-se constrangido, teorias bizarras, </a:t>
            </a:r>
            <a:r>
              <a:rPr lang="pt-PT" dirty="0" smtClean="0"/>
              <a:t>detalhes.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828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Capricórnio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ortes</a:t>
            </a:r>
            <a:r>
              <a:rPr lang="pt-PT" dirty="0"/>
              <a:t>: Responsável, disciplinado, autocontrole, bom gerente</a:t>
            </a:r>
          </a:p>
          <a:p>
            <a:r>
              <a:rPr lang="pt-PT" dirty="0" smtClean="0"/>
              <a:t>Pontos </a:t>
            </a:r>
            <a:r>
              <a:rPr lang="pt-PT" dirty="0"/>
              <a:t>Fracos: “Sabe-tudo”, implacável, condescendente, sempre espera o pior</a:t>
            </a:r>
          </a:p>
          <a:p>
            <a:r>
              <a:rPr lang="pt-PT" dirty="0" smtClean="0"/>
              <a:t>Capricórnio </a:t>
            </a:r>
            <a:r>
              <a:rPr lang="pt-PT" dirty="0"/>
              <a:t>gosta de: Família, tradição, música, discrição, artesanato de qualidade</a:t>
            </a:r>
          </a:p>
          <a:p>
            <a:r>
              <a:rPr lang="pt-PT" dirty="0" smtClean="0"/>
              <a:t>Capricórnio </a:t>
            </a:r>
            <a:r>
              <a:rPr lang="pt-PT" dirty="0"/>
              <a:t>não gosta de: Quase tudo em algum </a:t>
            </a:r>
            <a:r>
              <a:rPr lang="pt-PT" dirty="0" smtClean="0"/>
              <a:t>momento.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41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Aquário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Pontos Fortes: Progressivo, original, independente, humanitário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Foge da expressão emocional, temperamental, intransigente, distante</a:t>
            </a:r>
          </a:p>
          <a:p>
            <a:r>
              <a:rPr lang="pt-PT" dirty="0" smtClean="0"/>
              <a:t>Aquário </a:t>
            </a:r>
            <a:r>
              <a:rPr lang="pt-PT" dirty="0"/>
              <a:t>gosta de: Diversão com os amigos, ajudar os outros, lutar por causas, conversa intelectual, um bom ouvinte</a:t>
            </a:r>
          </a:p>
          <a:p>
            <a:r>
              <a:rPr lang="pt-PT" dirty="0" smtClean="0"/>
              <a:t>Aquário </a:t>
            </a:r>
            <a:r>
              <a:rPr lang="pt-PT" dirty="0"/>
              <a:t>não gosta de: Limitações, promessas quebradas, sentir-se solitário, situações sem graça ou entediantes, pessoas que discordem </a:t>
            </a:r>
            <a:r>
              <a:rPr lang="pt-PT" dirty="0" smtClean="0"/>
              <a:t>dele.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79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Peixes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Pontos Fortes: Compassivo, artístico, intuitivo, gentil, sábio, musical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Temeroso, confia demais nas pessoas, triste, desejo de fugir da realidade, vitimização, martirização</a:t>
            </a:r>
          </a:p>
          <a:p>
            <a:r>
              <a:rPr lang="pt-PT" dirty="0" smtClean="0"/>
              <a:t>Peixes </a:t>
            </a:r>
            <a:r>
              <a:rPr lang="pt-PT" dirty="0"/>
              <a:t>gosta de: Ficar sozinho, dormir, música, romance, meios visuais, natação, temas espirituais</a:t>
            </a:r>
          </a:p>
          <a:p>
            <a:r>
              <a:rPr lang="pt-PT" dirty="0" smtClean="0"/>
              <a:t>Peixes </a:t>
            </a:r>
            <a:r>
              <a:rPr lang="pt-PT" dirty="0"/>
              <a:t>não gosta de: Pessoas “sabe-tudo”, ser criticado, o passado voltando para assombrar, crueldade de qualquer </a:t>
            </a:r>
            <a:r>
              <a:rPr lang="pt-PT" dirty="0" smtClean="0"/>
              <a:t>tipo.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43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Carneiro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Pontos Fortes: Corajoso, determinado, confiante, entusiasmado, otimista, honesto, passional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Impaciente, temperamental, pavio curto, impulsivo, agressivo</a:t>
            </a:r>
          </a:p>
          <a:p>
            <a:r>
              <a:rPr lang="pt-PT" dirty="0" smtClean="0"/>
              <a:t>Áries </a:t>
            </a:r>
            <a:r>
              <a:rPr lang="pt-PT" dirty="0"/>
              <a:t>gosta de: Roupas confortáveis, assumir papéis de liderança, desafios físicos, </a:t>
            </a:r>
            <a:r>
              <a:rPr lang="pt-PT" dirty="0" err="1"/>
              <a:t>esportes</a:t>
            </a:r>
            <a:r>
              <a:rPr lang="pt-PT" dirty="0"/>
              <a:t> individuais</a:t>
            </a:r>
          </a:p>
          <a:p>
            <a:r>
              <a:rPr lang="pt-PT" dirty="0" smtClean="0"/>
              <a:t>Áries </a:t>
            </a:r>
            <a:r>
              <a:rPr lang="pt-PT" dirty="0"/>
              <a:t>não gosta de: Inatividade, atrasos, trabalho que não utilize seus </a:t>
            </a:r>
            <a:r>
              <a:rPr lang="pt-PT" dirty="0" smtClean="0"/>
              <a:t>talentos.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5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Touro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Pontos Fortes: Confiável, paciente, prático, dedicado, responsável, estável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Teimoso, possessivo, intransigente</a:t>
            </a:r>
          </a:p>
          <a:p>
            <a:r>
              <a:rPr lang="pt-PT" dirty="0" smtClean="0"/>
              <a:t>Touro </a:t>
            </a:r>
            <a:r>
              <a:rPr lang="pt-PT" dirty="0"/>
              <a:t>gosta de: Jardinagem, culinária, música, romance, roupas de alta qualidade, trabalhar com as mãos</a:t>
            </a:r>
          </a:p>
          <a:p>
            <a:r>
              <a:rPr lang="pt-PT" dirty="0" smtClean="0"/>
              <a:t>Touro </a:t>
            </a:r>
            <a:r>
              <a:rPr lang="pt-PT" dirty="0"/>
              <a:t>não gosta de: Mudanças repentinas, complicações, insegurança de qualquer tipo, tecidos sintéticos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232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Gémeos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Pontos Fortes: Gentil, carinhoso, curioso, adaptável, habilidade de rápido aprendizado e troca de ideias</a:t>
            </a:r>
          </a:p>
          <a:p>
            <a:r>
              <a:rPr lang="pt-PT" dirty="0" smtClean="0"/>
              <a:t>Pontos </a:t>
            </a:r>
            <a:r>
              <a:rPr lang="pt-PT" dirty="0"/>
              <a:t>Fracos: Nervoso, inconsistente, indeciso</a:t>
            </a:r>
          </a:p>
          <a:p>
            <a:r>
              <a:rPr lang="pt-PT" dirty="0" smtClean="0"/>
              <a:t>Gêmeos </a:t>
            </a:r>
            <a:r>
              <a:rPr lang="pt-PT" dirty="0"/>
              <a:t>gosta de: Música, livros, revistas, bate-papos, viagens curtas em torno da cidade</a:t>
            </a:r>
          </a:p>
          <a:p>
            <a:r>
              <a:rPr lang="pt-PT" dirty="0" smtClean="0"/>
              <a:t>Gêmeos </a:t>
            </a:r>
            <a:r>
              <a:rPr lang="pt-PT" dirty="0"/>
              <a:t>não gosta de: Estar sozinho, ficar confinado, repetição e </a:t>
            </a:r>
            <a:r>
              <a:rPr lang="pt-PT" dirty="0" smtClean="0"/>
              <a:t>rotina.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97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Caranguejo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Pontos Fortes: Tenaz, altamente criativo, leal, emocional, simpático, persuasivo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Temperamental, pessimista, desconfiado, manipulador, inseguro</a:t>
            </a:r>
          </a:p>
          <a:p>
            <a:r>
              <a:rPr lang="pt-PT" dirty="0" smtClean="0"/>
              <a:t>Câncer </a:t>
            </a:r>
            <a:r>
              <a:rPr lang="pt-PT" dirty="0"/>
              <a:t>gosta de: Arte, passatempos caseiros, relaxar perto ou dentro da água, ajudar seus entes queridos, uma boa refeição com amigos</a:t>
            </a:r>
          </a:p>
          <a:p>
            <a:r>
              <a:rPr lang="pt-PT" dirty="0" smtClean="0"/>
              <a:t>Câncer </a:t>
            </a:r>
            <a:r>
              <a:rPr lang="pt-PT" dirty="0"/>
              <a:t>não gosta de: Estranhos, qualquer crítica à sua mãe, revelar a vida </a:t>
            </a:r>
            <a:r>
              <a:rPr lang="pt-PT" dirty="0" smtClean="0"/>
              <a:t>pessoal.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47120" y="6100355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84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Pontos Fortes: Criativo, apaixonado, generoso, caloroso, alegre, bem-humorado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Arrogante, teimoso, egoísta, preguiçoso, inflexível</a:t>
            </a:r>
          </a:p>
          <a:p>
            <a:r>
              <a:rPr lang="pt-PT" dirty="0" smtClean="0"/>
              <a:t>Leão </a:t>
            </a:r>
            <a:r>
              <a:rPr lang="pt-PT" dirty="0"/>
              <a:t>gosta de: Teatro, tirar férias, ser admirado, coisas caras, cores brilhantes, diversão com os amigos</a:t>
            </a:r>
          </a:p>
          <a:p>
            <a:r>
              <a:rPr lang="pt-PT" dirty="0" smtClean="0"/>
              <a:t>Leão </a:t>
            </a:r>
            <a:r>
              <a:rPr lang="pt-PT" dirty="0"/>
              <a:t>não gosta de: Ser ignorado, enfrentar uma realidade difícil, não ser tratado como um </a:t>
            </a:r>
            <a:r>
              <a:rPr lang="pt-PT" dirty="0" smtClean="0"/>
              <a:t>rei.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30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Virgem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Pontos Fortes: Fiel, analítico, gentil, trabalhador, prático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Timidez, preocupação, excessivamente crítico de si e dos outros, só trabalho sem brincadeira</a:t>
            </a:r>
          </a:p>
          <a:p>
            <a:r>
              <a:rPr lang="pt-PT" dirty="0" smtClean="0"/>
              <a:t>Virgem </a:t>
            </a:r>
            <a:r>
              <a:rPr lang="pt-PT" dirty="0"/>
              <a:t>gosta de: Animais, alimentação saudável, livros, natureza, limpeza</a:t>
            </a:r>
          </a:p>
          <a:p>
            <a:r>
              <a:rPr lang="pt-PT" dirty="0" smtClean="0"/>
              <a:t>Virgem </a:t>
            </a:r>
            <a:r>
              <a:rPr lang="pt-PT" dirty="0"/>
              <a:t>não gosta de: Falta de educação, pedir ajuda, ser o centro das atenções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2050" y="2686050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708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60</TotalTime>
  <Words>783</Words>
  <Application>Microsoft Office PowerPoint</Application>
  <PresentationFormat>Ecrã Panorâmico</PresentationFormat>
  <Paragraphs>73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Paralaxe</vt:lpstr>
      <vt:lpstr>Horóscopo</vt:lpstr>
      <vt:lpstr>Aquário</vt:lpstr>
      <vt:lpstr>Peixes</vt:lpstr>
      <vt:lpstr>Carneiro</vt:lpstr>
      <vt:lpstr>Touro</vt:lpstr>
      <vt:lpstr>Gémeos</vt:lpstr>
      <vt:lpstr>Caranguejo</vt:lpstr>
      <vt:lpstr>Leão</vt:lpstr>
      <vt:lpstr>Virgem</vt:lpstr>
      <vt:lpstr>Balança</vt:lpstr>
      <vt:lpstr>Escorpião</vt:lpstr>
      <vt:lpstr>Sagitário</vt:lpstr>
      <vt:lpstr>Capricórnio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Horóscopo</dc:title>
  <dc:creator>Formandos</dc:creator>
  <cp:lastModifiedBy>Formandos</cp:lastModifiedBy>
  <cp:revision>7</cp:revision>
  <dcterms:created xsi:type="dcterms:W3CDTF">2018-03-08T09:36:23Z</dcterms:created>
  <dcterms:modified xsi:type="dcterms:W3CDTF">2018-03-08T10:37:09Z</dcterms:modified>
</cp:coreProperties>
</file>