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96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3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32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85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00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98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32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30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1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2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7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8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6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6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E9DFB7-FD4E-4F36-AAAD-D87C20E20A49}" type="datetimeFigureOut">
              <a:rPr lang="es-ES" smtClean="0"/>
              <a:t>27/03/2021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3CE4-5D6A-4995-A0D9-F7F842981B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303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91192"/>
            <a:ext cx="9144000" cy="931026"/>
          </a:xfrm>
        </p:spPr>
        <p:txBody>
          <a:bodyPr>
            <a:noAutofit/>
          </a:bodyPr>
          <a:lstStyle/>
          <a:p>
            <a:r>
              <a:rPr lang="es-ES" sz="5400" b="1" dirty="0"/>
              <a:t>MEDICIÓN DEL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66807" y="1276750"/>
            <a:ext cx="4913336" cy="92271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La medición contribuye a </a:t>
            </a:r>
            <a:r>
              <a:rPr lang="es-CO" dirty="0" smtClean="0"/>
              <a:t>superar algunos </a:t>
            </a:r>
            <a:r>
              <a:rPr lang="es-CO" dirty="0"/>
              <a:t>problemas habituales en </a:t>
            </a:r>
            <a:r>
              <a:rPr lang="es-CO" dirty="0" smtClean="0"/>
              <a:t>el </a:t>
            </a:r>
            <a:r>
              <a:rPr lang="es-ES" dirty="0" smtClean="0"/>
              <a:t>desarrollo </a:t>
            </a:r>
            <a:r>
              <a:rPr lang="es-ES" dirty="0"/>
              <a:t>del software: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792" y="2353994"/>
            <a:ext cx="4557365" cy="371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92233" y="1738106"/>
            <a:ext cx="4913336" cy="38896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O" sz="2800" dirty="0"/>
              <a:t>la medición de </a:t>
            </a:r>
            <a:r>
              <a:rPr lang="es-CO" sz="2800" dirty="0" smtClean="0"/>
              <a:t>software </a:t>
            </a:r>
            <a:r>
              <a:rPr lang="es-CO" sz="2800" dirty="0"/>
              <a:t>es cuantificar, evaluar y asignar valores </a:t>
            </a:r>
            <a:r>
              <a:rPr lang="es-CO" sz="2800" dirty="0" smtClean="0"/>
              <a:t>numéricos </a:t>
            </a:r>
            <a:r>
              <a:rPr lang="es-CO" sz="2800" dirty="0"/>
              <a:t>a los diferentes </a:t>
            </a:r>
            <a:r>
              <a:rPr lang="es-CO" sz="2800" dirty="0" smtClean="0"/>
              <a:t>procesos, productos y recursos </a:t>
            </a:r>
            <a:r>
              <a:rPr lang="es-CO" sz="2800" dirty="0"/>
              <a:t>que se </a:t>
            </a:r>
            <a:r>
              <a:rPr lang="es-CO" sz="2800" dirty="0" smtClean="0"/>
              <a:t>necesitan en </a:t>
            </a:r>
            <a:r>
              <a:rPr lang="es-CO" sz="2800" dirty="0"/>
              <a:t>la </a:t>
            </a:r>
            <a:r>
              <a:rPr lang="es-CO" sz="2800" dirty="0" smtClean="0"/>
              <a:t>ingeniera </a:t>
            </a:r>
            <a:r>
              <a:rPr lang="es-CO" sz="2800" dirty="0"/>
              <a:t>del software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7430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1346337"/>
            <a:ext cx="8946541" cy="41954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b="1" dirty="0" smtClean="0"/>
              <a:t>Donde se aplican las métricas de software</a:t>
            </a:r>
          </a:p>
          <a:p>
            <a:r>
              <a:rPr lang="es-CO" b="1" dirty="0" smtClean="0"/>
              <a:t>Estimación </a:t>
            </a:r>
            <a:r>
              <a:rPr lang="es-CO" b="1" dirty="0"/>
              <a:t>de coste y esfuerzo (</a:t>
            </a:r>
            <a:r>
              <a:rPr lang="es-CO" dirty="0"/>
              <a:t>o al menos reducción </a:t>
            </a:r>
            <a:r>
              <a:rPr lang="es-CO" dirty="0" smtClean="0"/>
              <a:t>de </a:t>
            </a:r>
            <a:r>
              <a:rPr lang="es-ES" dirty="0" smtClean="0"/>
              <a:t>estos</a:t>
            </a:r>
            <a:r>
              <a:rPr lang="es-ES" dirty="0"/>
              <a:t>)</a:t>
            </a:r>
          </a:p>
          <a:p>
            <a:r>
              <a:rPr lang="es-CO" dirty="0" smtClean="0"/>
              <a:t> </a:t>
            </a:r>
            <a:r>
              <a:rPr lang="es-CO" dirty="0"/>
              <a:t>Modelos y medidas de productividad</a:t>
            </a:r>
          </a:p>
          <a:p>
            <a:r>
              <a:rPr lang="es-ES" dirty="0" smtClean="0"/>
              <a:t> </a:t>
            </a:r>
            <a:r>
              <a:rPr lang="es-ES" dirty="0"/>
              <a:t>Recolección de datos</a:t>
            </a:r>
          </a:p>
          <a:p>
            <a:r>
              <a:rPr lang="es-CO" dirty="0" smtClean="0"/>
              <a:t> </a:t>
            </a:r>
            <a:r>
              <a:rPr lang="es-CO" dirty="0"/>
              <a:t>Modelos y evaluación de la calidad (AENOR, ISO, etc.)</a:t>
            </a:r>
          </a:p>
          <a:p>
            <a:r>
              <a:rPr lang="es-ES" dirty="0" smtClean="0"/>
              <a:t> </a:t>
            </a:r>
            <a:r>
              <a:rPr lang="es-ES" dirty="0"/>
              <a:t>Modelos de </a:t>
            </a:r>
            <a:r>
              <a:rPr lang="es-ES" dirty="0" smtClean="0"/>
              <a:t>fiabilidad </a:t>
            </a:r>
            <a:endParaRPr lang="es-CO" dirty="0" smtClean="0"/>
          </a:p>
          <a:p>
            <a:r>
              <a:rPr lang="es-CO" dirty="0" smtClean="0"/>
              <a:t> Evaluación del rendimiento (Puede ser cualitativo)</a:t>
            </a:r>
            <a:r>
              <a:rPr lang="es-ES" dirty="0" smtClean="0"/>
              <a:t> </a:t>
            </a:r>
            <a:r>
              <a:rPr lang="es-CO" dirty="0" smtClean="0"/>
              <a:t>y </a:t>
            </a:r>
            <a:r>
              <a:rPr lang="es-CO" dirty="0"/>
              <a:t>de </a:t>
            </a:r>
            <a:r>
              <a:rPr lang="es-CO" dirty="0" smtClean="0"/>
              <a:t>complejidad</a:t>
            </a:r>
          </a:p>
          <a:p>
            <a:r>
              <a:rPr lang="es-CO" dirty="0"/>
              <a:t>Métricas estructurales y de </a:t>
            </a:r>
            <a:r>
              <a:rPr lang="es-CO" dirty="0" smtClean="0"/>
              <a:t>complejidad</a:t>
            </a:r>
          </a:p>
          <a:p>
            <a:r>
              <a:rPr lang="es-ES" dirty="0"/>
              <a:t>Gestión mediante </a:t>
            </a:r>
            <a:r>
              <a:rPr lang="es-ES" dirty="0" smtClean="0"/>
              <a:t>métricas</a:t>
            </a:r>
          </a:p>
          <a:p>
            <a:r>
              <a:rPr lang="es-CO" dirty="0"/>
              <a:t>Evaluación y comparación de métodos y herramientas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4955" y="191192"/>
            <a:ext cx="9144000" cy="9310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dirty="0" smtClean="0"/>
              <a:t>MEDICIÓN DEL SOFTWARE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229725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123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MEDICIÓN DEL SOFTWARE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Rene Carbono Carbono</dc:creator>
  <cp:lastModifiedBy>Brayan Rene Carbono Carbono</cp:lastModifiedBy>
  <cp:revision>4</cp:revision>
  <dcterms:created xsi:type="dcterms:W3CDTF">2021-03-27T16:30:10Z</dcterms:created>
  <dcterms:modified xsi:type="dcterms:W3CDTF">2021-03-27T16:50:20Z</dcterms:modified>
</cp:coreProperties>
</file>