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5" r:id="rId9"/>
    <p:sldId id="266" r:id="rId10"/>
    <p:sldId id="262" r:id="rId11"/>
    <p:sldId id="263" r:id="rId12"/>
    <p:sldId id="259" r:id="rId13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C7E529-A3F5-21DA-07B3-EAEB593ECEFF}" v="66" dt="2025-05-06T08:43:50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CDE1E-2464-42B8-B10C-B86A0389E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9042CC-8A5A-4D57-A9FD-072165A1C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F31AA4-B773-4BA2-B890-6AF0EAB6F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3141-9185-4E2C-9B27-583E84560234}" type="datetimeFigureOut">
              <a:rPr lang="ru-KZ" smtClean="0"/>
              <a:t>05/06/2025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90B0B6-1604-4433-BB63-B21E4279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25DD44-4E8E-471F-A946-BC8D9D46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20EA-1535-4960-B271-4E26DE9B844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792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19FB2-2ACC-4BF9-B3CC-41BE56D24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4F2EB9-6A52-4BD1-8C9C-FB4C06747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06DC99-F817-4C0F-8E1D-F7A733F8B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3141-9185-4E2C-9B27-583E84560234}" type="datetimeFigureOut">
              <a:rPr lang="ru-KZ" smtClean="0"/>
              <a:t>05/06/2025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769898-6E54-4E6C-84D1-7F062499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FDF156-B314-46AE-958F-39FD7259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20EA-1535-4960-B271-4E26DE9B844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60651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B0252F-25D4-46A7-BFD3-51A3A9F0F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755B9A-79D0-4CC6-8BF0-759D06B8E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6FAAB5-7BDD-4EE5-913A-3DEA954B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3141-9185-4E2C-9B27-583E84560234}" type="datetimeFigureOut">
              <a:rPr lang="ru-KZ" smtClean="0"/>
              <a:t>05/06/2025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BBFDCE-6329-43DA-815E-9CEBB97D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A987A0-FA26-47C0-AFA8-48EBFC5B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20EA-1535-4960-B271-4E26DE9B844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414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A203A-1EBB-41FB-9AAC-E4A73013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E3CF6D-14BB-438D-A498-18CCDCF7B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A87CE-5A5C-467D-ADF9-C1B12497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3141-9185-4E2C-9B27-583E84560234}" type="datetimeFigureOut">
              <a:rPr lang="ru-KZ" smtClean="0"/>
              <a:t>05/06/2025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DA28C5-ABEC-4508-B786-344049D4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EA7487-FFF8-44FD-946E-2F25660A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20EA-1535-4960-B271-4E26DE9B844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96353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97F1D-2482-4A76-9844-00041A214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54C54B-A0A8-43FF-B288-D9366810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619AEF-C089-4E10-8910-B35B12637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3141-9185-4E2C-9B27-583E84560234}" type="datetimeFigureOut">
              <a:rPr lang="ru-KZ" smtClean="0"/>
              <a:t>05/06/2025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477688-A4C6-4D66-A89A-F8392977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B2206D-F243-4A35-8517-807199CB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20EA-1535-4960-B271-4E26DE9B844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3950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23028-0C69-4789-B9AD-A8A11D81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184D0C-D057-4391-8E79-E96490E8C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A76919-A969-473F-B08C-561F2D9F1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755295-65CD-4F16-91D2-B7587E48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3141-9185-4E2C-9B27-583E84560234}" type="datetimeFigureOut">
              <a:rPr lang="ru-KZ" smtClean="0"/>
              <a:t>05/06/2025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763FAA-DFBA-4A07-98BA-4162E238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4BE1CB-1B73-496A-971E-3C4B6679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20EA-1535-4960-B271-4E26DE9B844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59529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52019-F2D9-47DD-A5B2-C8745A54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35CE1-AE69-4533-8043-B75E7B0AA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4FD3F5-9193-4689-8BA8-D82693FD2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72F077A-DE55-4278-BB8E-19162EFFD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28F5526-B3B0-4F2E-AD59-6BFA9E8FE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D7EA18E-2FD0-414F-9EEE-4884DBB7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3141-9185-4E2C-9B27-583E84560234}" type="datetimeFigureOut">
              <a:rPr lang="ru-KZ" smtClean="0"/>
              <a:t>05/06/2025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34E6ACB-29F5-491D-BF03-F12AD48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89D3514-638A-4AA9-933C-DF42C669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20EA-1535-4960-B271-4E26DE9B844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5270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E38F98-CE32-4780-9B2F-732A0F17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14FCA2-3115-4BA5-BD23-FB2430CAC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3141-9185-4E2C-9B27-583E84560234}" type="datetimeFigureOut">
              <a:rPr lang="ru-KZ" smtClean="0"/>
              <a:t>05/06/2025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563D62-6359-43D2-813B-EE3D63B9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AB4B04C-0187-4400-A6CC-30DCFBC6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20EA-1535-4960-B271-4E26DE9B844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11971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EA33FE-A8FF-40C7-B929-CBFEFE552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3141-9185-4E2C-9B27-583E84560234}" type="datetimeFigureOut">
              <a:rPr lang="ru-KZ" smtClean="0"/>
              <a:t>05/06/2025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474B282-60B1-41AA-A50A-B08DEFB5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D0EE12-7AA7-4163-AE31-CE4E4762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20EA-1535-4960-B271-4E26DE9B844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0883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6530C-43D5-4357-97AC-A5A3948D6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A45846-E988-45CE-A61B-C5432D618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7838D1-5A9A-48E2-BC09-6B5B86515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B8F3B7-1CC2-458E-AE2F-0047B88E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3141-9185-4E2C-9B27-583E84560234}" type="datetimeFigureOut">
              <a:rPr lang="ru-KZ" smtClean="0"/>
              <a:t>05/06/2025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27B984-7A49-462A-82FC-B954E6D3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E573C3-3E39-4FDF-8872-EA366A37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20EA-1535-4960-B271-4E26DE9B844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219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8C2EF6-4F83-497E-B80F-C0069040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6E9CFC2-3F11-484D-91D7-A994F88CD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8CCE40-0D49-49F7-9F27-47377DBAE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DF3B03-ABA5-4987-9A1D-7788B8E0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3141-9185-4E2C-9B27-583E84560234}" type="datetimeFigureOut">
              <a:rPr lang="ru-KZ" smtClean="0"/>
              <a:t>05/06/2025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554573-C455-4AE6-A73A-4E86F297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7818D0-7BD2-48D2-B8A8-E5F3BE7B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20EA-1535-4960-B271-4E26DE9B844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6673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24F9F-1B17-4B5E-A4E4-FE40295B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D4E30B-69BA-46A6-876A-8201D3AE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0E89CE-6DBF-449C-9D54-490615CCD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03141-9185-4E2C-9B27-583E84560234}" type="datetimeFigureOut">
              <a:rPr lang="ru-KZ" smtClean="0"/>
              <a:t>05/06/2025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003F03-B32C-4D7F-B0A9-1E203030A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B75F12-9048-4210-B0D5-9F2D48EE3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720EA-1535-4960-B271-4E26DE9B844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3151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BFCA2-488C-4C3A-9F99-FE4C54725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16437"/>
            <a:ext cx="12192000" cy="6141562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dirty="0">
                <a:latin typeface="Times New Roman"/>
                <a:cs typeface="Times New Roman"/>
              </a:rPr>
              <a:t>Министерство науки и высшего образования Республики Казахстан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/>
                <a:cs typeface="Times New Roman"/>
              </a:rPr>
              <a:t>Северо-Казахстанский государственный университет им. М. </a:t>
            </a:r>
            <a:r>
              <a:rPr lang="ru-RU" sz="2800" dirty="0" err="1">
                <a:latin typeface="Times New Roman"/>
                <a:cs typeface="Times New Roman"/>
              </a:rPr>
              <a:t>Козыбаева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/>
                <a:cs typeface="Times New Roman"/>
              </a:rPr>
              <a:t>Факультет инженерии и цифровых технологий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/>
                <a:cs typeface="Times New Roman"/>
              </a:rPr>
              <a:t>Кафедра «Информационно-коммуникационные технологии»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/>
                <a:cs typeface="Times New Roman"/>
              </a:rPr>
              <a:t>ТВОРЧЕСКИЙ ПРОЕКТ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/>
                <a:cs typeface="Times New Roman"/>
              </a:rPr>
              <a:t>по дисциплине: Протоколы и интерфейсы компьютерных систем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/>
                <a:cs typeface="Times New Roman"/>
              </a:rPr>
              <a:t>На тему: «Разработка онлайн магазина видеоигр»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/>
                <a:cs typeface="Times New Roman"/>
              </a:rPr>
              <a:t>Выполнил студент группы ИС-23-1                                             Черняк К.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/>
                <a:cs typeface="Times New Roman"/>
              </a:rPr>
              <a:t>Петропавловск, 2025</a:t>
            </a:r>
            <a:endParaRPr lang="ru-KZ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613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82676-B11B-4149-8463-1CE098E6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4632"/>
            <a:ext cx="12192000" cy="556181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Актуальность разработки онлайн магазина видеоигр</a:t>
            </a:r>
            <a:endParaRPr lang="ru-KZ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0B7CC1-CADA-426C-9F66-210393376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0814"/>
            <a:ext cx="12192000" cy="548419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ru-RU" dirty="0"/>
              <a:t>Игры</a:t>
            </a:r>
            <a:r>
              <a:rPr lang="ru-RU" dirty="0">
                <a:ea typeface="+mn-lt"/>
                <a:cs typeface="+mn-lt"/>
              </a:rPr>
              <a:t> давно стали не только способом развлечения, но и важной частью цифровой экономики и культуры. С каждым годом растет количество пользователей, заинтересованных в покупке игр как в физических, так и в цифровых форматах. В условиях быстрого развития игровой индустрии ключевым становится создание удобных и доступных каналов для продажи видеоигр. Разработка специализированного веб-сайта для их продажи актуальна по следующим причинам:</a:t>
            </a:r>
          </a:p>
          <a:p>
            <a:r>
              <a:rPr lang="ru-RU" b="1" dirty="0">
                <a:ea typeface="+mn-lt"/>
                <a:cs typeface="+mn-lt"/>
              </a:rPr>
              <a:t>Рост рынка видеоигр</a:t>
            </a:r>
          </a:p>
          <a:p>
            <a:r>
              <a:rPr lang="ru-RU" dirty="0">
                <a:ea typeface="+mn-lt"/>
                <a:cs typeface="+mn-lt"/>
              </a:rPr>
              <a:t>По данным аналитических агентств, мировой рынок видеоигр демонстрирует стабильный рост. В 2024 году его объем превысил $200 млрд, и ожидается, что этот тренд продолжится. Это делает создание платформы для электронной торговли видеоиграми привлекательным и экономически оправданным решением.</a:t>
            </a:r>
          </a:p>
          <a:p>
            <a:r>
              <a:rPr lang="ru-RU" b="1" dirty="0">
                <a:ea typeface="+mn-lt"/>
                <a:cs typeface="+mn-lt"/>
              </a:rPr>
              <a:t>Переход к цифровой дистрибуции</a:t>
            </a:r>
          </a:p>
          <a:p>
            <a:r>
              <a:rPr lang="ru-RU" dirty="0">
                <a:ea typeface="+mn-lt"/>
                <a:cs typeface="+mn-lt"/>
              </a:rPr>
              <a:t>Все больше пользователей отдают предпочтение цифровым версиям игр, благодаря удобству, скорости получения и отсутствию необходимости в физических носителях. Онлайн-магазин с простым интерфейсом и надежной системой оплаты идеально соответствует этим требованиям.</a:t>
            </a:r>
          </a:p>
          <a:p>
            <a:r>
              <a:rPr lang="ru-RU" b="1" dirty="0">
                <a:ea typeface="+mn-lt"/>
                <a:cs typeface="+mn-lt"/>
              </a:rPr>
              <a:t>Возможности для монетизации и продвижения</a:t>
            </a:r>
          </a:p>
          <a:p>
            <a:r>
              <a:rPr lang="ru-RU" dirty="0">
                <a:ea typeface="+mn-lt"/>
                <a:cs typeface="+mn-lt"/>
              </a:rPr>
              <a:t>С помощью сайта можно не только продавать игры, но и создавать дополнительные источники дохода, такие как подписки, микротранзакции, партнерские программы, реклама, бонусы за лояльность и другие. Это делает платформу привлекательной как для покупателей, так и для разработчиков, издателей и инвесторов.</a:t>
            </a:r>
          </a:p>
          <a:p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544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BF59A-16B5-4FDE-8AC4-A23CABBB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Цель проекта - разработка сайта для продажи видеоигр</a:t>
            </a:r>
            <a:endParaRPr lang="ru-KZ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8E4423-B948-49DB-A086-202D02EC2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sz="2200"/>
              <a:t>Задачи проекта: </a:t>
            </a:r>
          </a:p>
          <a:p>
            <a:r>
              <a:rPr lang="ru-RU" sz="2200"/>
              <a:t>Разработать минималистичный дизайн;</a:t>
            </a:r>
          </a:p>
          <a:p>
            <a:r>
              <a:rPr lang="ru-RU" sz="2200"/>
              <a:t>Создать несколько страниц с полезной информацией;</a:t>
            </a:r>
          </a:p>
          <a:p>
            <a:r>
              <a:rPr lang="ru-RU" sz="2200"/>
              <a:t>Создать страницу для регистрации;</a:t>
            </a:r>
          </a:p>
          <a:p>
            <a:r>
              <a:rPr lang="ru-RU" sz="2200"/>
              <a:t>Создать диаграммы на </a:t>
            </a:r>
            <a:r>
              <a:rPr lang="en-US" sz="2200"/>
              <a:t>JavaScript</a:t>
            </a:r>
            <a:r>
              <a:rPr lang="ru-RU" sz="2200"/>
              <a:t> на отдельной странице;</a:t>
            </a:r>
          </a:p>
          <a:p>
            <a:r>
              <a:rPr lang="ru-RU" sz="2200"/>
              <a:t>Оптимизировать</a:t>
            </a:r>
            <a:r>
              <a:rPr lang="en-US" sz="2200"/>
              <a:t> CSS</a:t>
            </a:r>
            <a:r>
              <a:rPr lang="ru-RU" sz="2200"/>
              <a:t>,</a:t>
            </a:r>
            <a:r>
              <a:rPr lang="en-US" sz="2200"/>
              <a:t> HTML</a:t>
            </a:r>
            <a:r>
              <a:rPr lang="ru-RU" sz="2200"/>
              <a:t> и</a:t>
            </a:r>
            <a:r>
              <a:rPr lang="en-US" sz="2200"/>
              <a:t> JavaScript</a:t>
            </a:r>
            <a:r>
              <a:rPr lang="ru-RU" sz="2200"/>
              <a:t> код;</a:t>
            </a:r>
          </a:p>
          <a:p>
            <a:r>
              <a:rPr lang="ru-RU" sz="2200"/>
              <a:t>Оптимизация картинок для более быстрой загрузки страницы;</a:t>
            </a:r>
          </a:p>
          <a:p>
            <a:r>
              <a:rPr lang="ru-RU" sz="2200"/>
              <a:t>Разработать скрипт для защиты от </a:t>
            </a:r>
            <a:r>
              <a:rPr lang="en-US" sz="2200"/>
              <a:t>XSS</a:t>
            </a:r>
            <a:r>
              <a:rPr lang="ru-RU" sz="2200"/>
              <a:t> атак на стороне пользователя;</a:t>
            </a:r>
          </a:p>
          <a:p>
            <a:r>
              <a:rPr lang="ru-RU" sz="2200"/>
              <a:t>При публикации сайта использовать протокол </a:t>
            </a:r>
            <a:r>
              <a:rPr lang="en-US" sz="2200"/>
              <a:t>HTTPS</a:t>
            </a:r>
            <a:r>
              <a:rPr lang="ru-RU" sz="220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088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Изображение выглядит как текст, снимок экрана, программное обеспечение, Мультимедийное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3D8E8A6-C447-2C7B-759B-449770553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314" y="555292"/>
            <a:ext cx="11310256" cy="5749004"/>
          </a:xfrm>
        </p:spPr>
      </p:pic>
    </p:spTree>
    <p:extLst>
      <p:ext uri="{BB962C8B-B14F-4D97-AF65-F5344CB8AC3E}">
        <p14:creationId xmlns:p14="http://schemas.microsoft.com/office/powerpoint/2010/main" val="396801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Изображение выглядит как текст, человек, снимок экрана, транспортное средств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0513C41-6521-CDBE-182B-AB741C6BE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520350"/>
            <a:ext cx="13356564" cy="6702273"/>
          </a:xfrm>
        </p:spPr>
      </p:pic>
    </p:spTree>
    <p:extLst>
      <p:ext uri="{BB962C8B-B14F-4D97-AF65-F5344CB8AC3E}">
        <p14:creationId xmlns:p14="http://schemas.microsoft.com/office/powerpoint/2010/main" val="322124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Изображение выглядит как текст, снимок экрана, программное обеспечение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BCF84F20-266A-7431-9CB7-0ED92D329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23561"/>
            <a:ext cx="12192000" cy="6010879"/>
          </a:xfrm>
        </p:spPr>
      </p:pic>
    </p:spTree>
    <p:extLst>
      <p:ext uri="{BB962C8B-B14F-4D97-AF65-F5344CB8AC3E}">
        <p14:creationId xmlns:p14="http://schemas.microsoft.com/office/powerpoint/2010/main" val="299407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Изображение выглядит как текст, снимок экрана, программное обеспечение, Мультимедийное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E25E13E-1A3D-98D1-35FF-8977BD74C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98991"/>
            <a:ext cx="12192000" cy="6260018"/>
          </a:xfrm>
        </p:spPr>
      </p:pic>
    </p:spTree>
    <p:extLst>
      <p:ext uri="{BB962C8B-B14F-4D97-AF65-F5344CB8AC3E}">
        <p14:creationId xmlns:p14="http://schemas.microsoft.com/office/powerpoint/2010/main" val="160050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 descr="Изображение выглядит как текст, снимок экрана, программное обеспечение, Мультимедийное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995A98C-23C3-3A91-84D7-9C842BACA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46950"/>
            <a:ext cx="12192000" cy="4764101"/>
          </a:xfrm>
        </p:spPr>
      </p:pic>
    </p:spTree>
    <p:extLst>
      <p:ext uri="{BB962C8B-B14F-4D97-AF65-F5344CB8AC3E}">
        <p14:creationId xmlns:p14="http://schemas.microsoft.com/office/powerpoint/2010/main" val="1212804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7D4AF-4D76-4C66-B341-1CABA9E73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245097"/>
            <a:ext cx="6202837" cy="10804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QR-</a:t>
            </a:r>
            <a:r>
              <a:rPr lang="ru-RU" dirty="0"/>
              <a:t>код на </a:t>
            </a:r>
            <a:r>
              <a:rPr lang="en-US" dirty="0"/>
              <a:t>GitHub </a:t>
            </a:r>
            <a:r>
              <a:rPr lang="ru-RU" dirty="0"/>
              <a:t>с</a:t>
            </a:r>
            <a:r>
              <a:rPr lang="en-US" dirty="0"/>
              <a:t> </a:t>
            </a:r>
            <a:r>
              <a:rPr lang="ru-RU" dirty="0"/>
              <a:t>публикацией</a:t>
            </a:r>
            <a:endParaRPr lang="ru-K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6046B3-B2C3-4DA7-B60D-19AA47019C11}"/>
              </a:ext>
            </a:extLst>
          </p:cNvPr>
          <p:cNvSpPr txBox="1"/>
          <p:nvPr/>
        </p:nvSpPr>
        <p:spPr>
          <a:xfrm>
            <a:off x="7260999" y="431387"/>
            <a:ext cx="36591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+mj-lt"/>
              </a:rPr>
              <a:t>QR-</a:t>
            </a:r>
            <a:r>
              <a:rPr lang="ru-RU" sz="4000" dirty="0">
                <a:latin typeface="+mj-lt"/>
              </a:rPr>
              <a:t>код на сайт</a:t>
            </a:r>
            <a:endParaRPr lang="ru-KZ" sz="4000" dirty="0">
              <a:latin typeface="+mj-lt"/>
            </a:endParaRPr>
          </a:p>
        </p:txBody>
      </p:sp>
      <p:pic>
        <p:nvPicPr>
          <p:cNvPr id="3" name="Рисунок 2" descr="Изображение выглядит как шаблон, пиксель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E9078B2-33F1-750E-B8FA-288ECCA26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714" y="1713062"/>
            <a:ext cx="3790949" cy="3690667"/>
          </a:xfrm>
          <a:prstGeom prst="rect">
            <a:avLst/>
          </a:prstGeom>
        </p:spPr>
      </p:pic>
      <p:pic>
        <p:nvPicPr>
          <p:cNvPr id="4" name="Рисунок 3" descr="Изображение выглядит как шаблон, пиксель, шов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7914153-50E2-2719-C5F0-E6046E68F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766" y="1560123"/>
            <a:ext cx="4211487" cy="375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450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98fd9e49-f926-48f6-b3ae-67fadd8aa76a" xsi:nil="true"/>
    <TaxCatchAll xmlns="6bef30d4-4844-452a-b837-86189c74a4dc" xsi:nil="true"/>
    <lcf76f155ced4ddcb4097134ff3c332f xmlns="98fd9e49-f926-48f6-b3ae-67fadd8aa76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EAEC7556E806404FAE9164BBC5AE0811" ma:contentTypeVersion="12" ma:contentTypeDescription="Создание документа." ma:contentTypeScope="" ma:versionID="5a83790f0824a0a8c1ff4eaf58fd5c1c">
  <xsd:schema xmlns:xsd="http://www.w3.org/2001/XMLSchema" xmlns:xs="http://www.w3.org/2001/XMLSchema" xmlns:p="http://schemas.microsoft.com/office/2006/metadata/properties" xmlns:ns2="98fd9e49-f926-48f6-b3ae-67fadd8aa76a" xmlns:ns3="6bef30d4-4844-452a-b837-86189c74a4dc" targetNamespace="http://schemas.microsoft.com/office/2006/metadata/properties" ma:root="true" ma:fieldsID="2dc8733af91757548dcb964db8379ce1" ns2:_="" ns3:_="">
    <xsd:import namespace="98fd9e49-f926-48f6-b3ae-67fadd8aa76a"/>
    <xsd:import namespace="6bef30d4-4844-452a-b837-86189c74a4dc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fd9e49-f926-48f6-b3ae-67fadd8aa76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3508e978-076e-49fc-9a3c-480c0be263a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ef30d4-4844-452a-b837-86189c74a4dc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bcd68d27-5941-4a0c-8e98-d36c1d1d8d35}" ma:internalName="TaxCatchAll" ma:showField="CatchAllData" ma:web="6bef30d4-4844-452a-b837-86189c74a4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ABAAE6-BF2C-4A64-8733-ED6C3E0BC5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605E07-8035-4EC1-9334-485650FC3C42}">
  <ds:schemaRefs>
    <ds:schemaRef ds:uri="http://schemas.microsoft.com/office/2006/metadata/properties"/>
    <ds:schemaRef ds:uri="http://schemas.microsoft.com/office/infopath/2007/PartnerControls"/>
    <ds:schemaRef ds:uri="98fd9e49-f926-48f6-b3ae-67fadd8aa76a"/>
    <ds:schemaRef ds:uri="6bef30d4-4844-452a-b837-86189c74a4dc"/>
  </ds:schemaRefs>
</ds:datastoreItem>
</file>

<file path=customXml/itemProps3.xml><?xml version="1.0" encoding="utf-8"?>
<ds:datastoreItem xmlns:ds="http://schemas.openxmlformats.org/officeDocument/2006/customXml" ds:itemID="{C5284896-84BB-4729-A8C2-5735406E58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fd9e49-f926-48f6-b3ae-67fadd8aa76a"/>
    <ds:schemaRef ds:uri="6bef30d4-4844-452a-b837-86189c74a4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358</Words>
  <Application>Microsoft Office PowerPoint</Application>
  <PresentationFormat>Широкоэкранный</PresentationFormat>
  <Paragraphs>21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Министерство науки и высшего образования Республики Казахстан Северо-Казахстанский государственный университет им. М. Козыбаева  Факультет инженерии и цифровых технологий Кафедра «Информационно-коммуникационные технологии»  ТВОРЧЕСКИЙ ПРОЕКТ по дисциплине: Протоколы и интерфейсы компьютерных систем  На тему: «Разработка онлайн магазина видеоигр»  Выполнил студент группы ИС-23-1                                             Черняк К.  Петропавловск, 2025</vt:lpstr>
      <vt:lpstr>Актуальность разработки онлайн магазина видеоигр</vt:lpstr>
      <vt:lpstr>Цель проекта - разработка сайта для продажи видеоигр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QR-код на GitHub с публикацией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Республики Казахстан Северо-Казахстанский университет им. Манаша Козыбаева Факультет Инженерии и Цифровых Технологий Информационно-коммуникационные технологии Предмет: Архитектура компьютера Задание №1 СРО Исполнитель студент группы ИС-23-1: Садыков Р. Р. Проверил: Профессор Куликов В. П.</dc:title>
  <dc:creator>user</dc:creator>
  <cp:lastModifiedBy>user</cp:lastModifiedBy>
  <cp:revision>112</cp:revision>
  <dcterms:created xsi:type="dcterms:W3CDTF">2025-01-25T06:41:48Z</dcterms:created>
  <dcterms:modified xsi:type="dcterms:W3CDTF">2025-05-06T08:44:15Z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0x010100EAEC7556E806404FAE9164BBC5AE0811</vt:lpwstr>
  </property>
</Properties>
</file>