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60" r:id="rId3"/>
    <p:sldId id="261" r:id="rId4"/>
    <p:sldId id="262" r:id="rId5"/>
    <p:sldId id="274" r:id="rId6"/>
    <p:sldId id="277" r:id="rId7"/>
    <p:sldId id="278" r:id="rId8"/>
    <p:sldId id="275" r:id="rId9"/>
    <p:sldId id="279" r:id="rId10"/>
    <p:sldId id="276" r:id="rId11"/>
    <p:sldId id="263" r:id="rId12"/>
    <p:sldId id="264" r:id="rId13"/>
    <p:sldId id="272" r:id="rId14"/>
    <p:sldId id="265" r:id="rId15"/>
    <p:sldId id="269" r:id="rId16"/>
    <p:sldId id="25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YDgVx+nRbcUFarrROcFN9pYOR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002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967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81A58019-6772-4C74-BD64-D089331F84BE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9" name="Google Shape;73;p3">
              <a:extLst>
                <a:ext uri="{FF2B5EF4-FFF2-40B4-BE49-F238E27FC236}">
                  <a16:creationId xmlns:a16="http://schemas.microsoft.com/office/drawing/2014/main" id="{0D900821-8767-4C50-9702-DB820DBC3378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74;p3">
              <a:extLst>
                <a:ext uri="{FF2B5EF4-FFF2-40B4-BE49-F238E27FC236}">
                  <a16:creationId xmlns:a16="http://schemas.microsoft.com/office/drawing/2014/main" id="{E26D865B-E8C1-4405-BAE6-92FE7F104706}"/>
                </a:ext>
              </a:extLst>
            </p:cNvPr>
            <p:cNvSpPr txBox="1"/>
            <p:nvPr/>
          </p:nvSpPr>
          <p:spPr>
            <a:xfrm>
              <a:off x="7185475" y="358950"/>
              <a:ext cx="11886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1C4587"/>
                  </a:solidFill>
                  <a:latin typeface="Arial"/>
                  <a:ea typeface="Arial"/>
                  <a:cs typeface="Arial"/>
                  <a:sym typeface="Arial"/>
                </a:rPr>
                <a:t>Ingeniería de Sistemas</a:t>
              </a:r>
              <a:endParaRPr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75;p3">
              <a:extLst>
                <a:ext uri="{FF2B5EF4-FFF2-40B4-BE49-F238E27FC236}">
                  <a16:creationId xmlns:a16="http://schemas.microsoft.com/office/drawing/2014/main" id="{210F7C7F-8830-4806-A747-C8CCF165B5F9}"/>
                </a:ext>
              </a:extLst>
            </p:cNvPr>
            <p:cNvSpPr txBox="1"/>
            <p:nvPr/>
          </p:nvSpPr>
          <p:spPr>
            <a:xfrm>
              <a:off x="4527225" y="385950"/>
              <a:ext cx="2137500" cy="2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rgbClr val="1C4587"/>
                  </a:solidFill>
                  <a:latin typeface="Arial"/>
                  <a:ea typeface="Arial"/>
                  <a:cs typeface="Arial"/>
                  <a:sym typeface="Arial"/>
                </a:rPr>
                <a:t>Pregrado</a:t>
              </a:r>
              <a:endParaRPr sz="1100" b="0" i="0" u="none" strike="noStrike" cap="none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iUf2t7bUFpMjjv1tJz5xCbJkvFVG5BYy/view?usp=shari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s5797X3Kj8U?start=74&amp;feature=oe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3009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/>
        </p:nvSpPr>
        <p:spPr>
          <a:xfrm>
            <a:off x="501575" y="2152025"/>
            <a:ext cx="8040082" cy="19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SESIÓN 02: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ES" sz="2400" dirty="0">
                <a:solidFill>
                  <a:schemeClr val="bg1"/>
                </a:solidFill>
              </a:rPr>
              <a:t>Gestionar Sistemas de Información para satisfacer necesidades organizacionales de forma innovadora, respondiendo a estándares de calidad</a:t>
            </a:r>
            <a:endParaRPr sz="18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7048201" y="371520"/>
            <a:ext cx="1691545" cy="466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Pregrado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9337BE0-E7EE-4B94-94AE-082051D45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34"/>
          <a:stretch/>
        </p:blipFill>
        <p:spPr>
          <a:xfrm>
            <a:off x="2286000" y="1428750"/>
            <a:ext cx="4886325" cy="327705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8E928A0-A55B-4BFA-89CA-0A73B6FD0FD0}"/>
              </a:ext>
            </a:extLst>
          </p:cNvPr>
          <p:cNvSpPr txBox="1"/>
          <p:nvPr/>
        </p:nvSpPr>
        <p:spPr>
          <a:xfrm>
            <a:off x="1657350" y="674913"/>
            <a:ext cx="382905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s-PE" sz="1050" dirty="0"/>
              <a:t>Identificar los datos de los procesos que se muestra en la imagen: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54446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>
            <a:extLst>
              <a:ext uri="{FF2B5EF4-FFF2-40B4-BE49-F238E27FC236}">
                <a16:creationId xmlns:a16="http://schemas.microsoft.com/office/drawing/2014/main" id="{FB5C5122-FEAB-4AA3-A2AF-7DC43FB66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52" t="7778" r="11111" b="8889"/>
          <a:stretch/>
        </p:blipFill>
        <p:spPr>
          <a:xfrm>
            <a:off x="3543300" y="442395"/>
            <a:ext cx="3543300" cy="4628030"/>
          </a:xfrm>
          <a:prstGeom prst="rect">
            <a:avLst/>
          </a:prstGeom>
        </p:spPr>
      </p:pic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D568E2B5-14B2-4B94-ABC6-2C30098FCC5B}"/>
              </a:ext>
            </a:extLst>
          </p:cNvPr>
          <p:cNvCxnSpPr>
            <a:cxnSpLocks/>
          </p:cNvCxnSpPr>
          <p:nvPr/>
        </p:nvCxnSpPr>
        <p:spPr>
          <a:xfrm flipH="1">
            <a:off x="6000751" y="1934349"/>
            <a:ext cx="1200149" cy="45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5EBE59D-E9CE-4358-8116-081C332BF604}"/>
              </a:ext>
            </a:extLst>
          </p:cNvPr>
          <p:cNvSpPr txBox="1"/>
          <p:nvPr/>
        </p:nvSpPr>
        <p:spPr>
          <a:xfrm>
            <a:off x="7086601" y="1657350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50" dirty="0"/>
              <a:t>Datos</a:t>
            </a:r>
            <a:endParaRPr lang="es-ES" sz="1050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3ABCEE76-2078-4A7E-AB6A-E32512F9CBDB}"/>
              </a:ext>
            </a:extLst>
          </p:cNvPr>
          <p:cNvCxnSpPr>
            <a:cxnSpLocks/>
          </p:cNvCxnSpPr>
          <p:nvPr/>
        </p:nvCxnSpPr>
        <p:spPr>
          <a:xfrm flipH="1">
            <a:off x="6214395" y="2000250"/>
            <a:ext cx="986505" cy="81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2E5322D-898D-454D-A2BD-B49E68B4AC74}"/>
              </a:ext>
            </a:extLst>
          </p:cNvPr>
          <p:cNvSpPr txBox="1"/>
          <p:nvPr/>
        </p:nvSpPr>
        <p:spPr>
          <a:xfrm>
            <a:off x="1469847" y="2263876"/>
            <a:ext cx="1768588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s-PE" sz="1050" dirty="0"/>
              <a:t>En la descripción del caso de uso se detallan los datos, como se muestra en el ejemplo.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2605249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34">
            <a:extLst>
              <a:ext uri="{FF2B5EF4-FFF2-40B4-BE49-F238E27FC236}">
                <a16:creationId xmlns:a16="http://schemas.microsoft.com/office/drawing/2014/main" id="{2CFCAD73-BF8C-4EAD-91B0-EE370CBB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0" y="457201"/>
            <a:ext cx="5422849" cy="369332"/>
          </a:xfrm>
        </p:spPr>
        <p:txBody>
          <a:bodyPr/>
          <a:lstStyle/>
          <a:p>
            <a:r>
              <a:rPr lang="es-PE" dirty="0"/>
              <a:t>Entrevista</a:t>
            </a:r>
            <a:endParaRPr lang="es-ES" dirty="0"/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BA9EB7C3-417C-4175-96DB-47F471846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921018"/>
            <a:ext cx="5301402" cy="376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9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19BCC56-98A6-4593-9FAD-760BB0CE2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699826"/>
            <a:ext cx="5733612" cy="404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99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91F5480-4B1C-4218-B934-FC74999A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0" y="571501"/>
            <a:ext cx="5422849" cy="369332"/>
          </a:xfrm>
        </p:spPr>
        <p:txBody>
          <a:bodyPr/>
          <a:lstStyle/>
          <a:p>
            <a:r>
              <a:rPr lang="es-PE" dirty="0"/>
              <a:t>Documentos del proceso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639AB2-5C39-4051-AA89-3FE318200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64" y="1121734"/>
            <a:ext cx="4289350" cy="361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6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8325" y="471677"/>
            <a:ext cx="1075373" cy="345127"/>
          </a:xfrm>
          <a:prstGeom prst="rect">
            <a:avLst/>
          </a:prstGeom>
        </p:spPr>
        <p:txBody>
          <a:bodyPr spcFirstLastPara="1" vert="horz" wrap="square" lIns="0" tIns="9049" rIns="0" bIns="0" rtlCol="0" anchor="t" anchorCtr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188" dirty="0"/>
              <a:t>Actividad:</a:t>
            </a:r>
            <a:endParaRPr sz="21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5157" y="1237108"/>
            <a:ext cx="105155" cy="1120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286000" y="853409"/>
            <a:ext cx="5372100" cy="1534234"/>
          </a:xfrm>
          <a:prstGeom prst="rect">
            <a:avLst/>
          </a:prstGeom>
        </p:spPr>
        <p:txBody>
          <a:bodyPr spcFirstLastPara="1" vert="horz" wrap="square" lIns="0" tIns="91916" rIns="0" bIns="0" rtlCol="0" anchor="t" anchorCtr="0">
            <a:spAutoFit/>
          </a:bodyPr>
          <a:lstStyle/>
          <a:p>
            <a:pPr marL="1277303">
              <a:lnSpc>
                <a:spcPct val="100000"/>
              </a:lnSpc>
              <a:spcBef>
                <a:spcPts val="724"/>
              </a:spcBef>
            </a:pPr>
            <a:r>
              <a:rPr spc="-180" dirty="0"/>
              <a:t>Video</a:t>
            </a:r>
            <a:r>
              <a:rPr spc="-86" dirty="0"/>
              <a:t> </a:t>
            </a:r>
            <a:r>
              <a:rPr spc="-184" dirty="0"/>
              <a:t>01</a:t>
            </a:r>
            <a:r>
              <a:rPr spc="-90" dirty="0"/>
              <a:t>.</a:t>
            </a:r>
            <a:r>
              <a:rPr spc="-83" dirty="0"/>
              <a:t> </a:t>
            </a:r>
            <a:r>
              <a:rPr spc="-214" dirty="0"/>
              <a:t>Amazon</a:t>
            </a:r>
            <a:r>
              <a:rPr spc="-86" dirty="0"/>
              <a:t> </a:t>
            </a:r>
            <a:r>
              <a:rPr spc="-259" dirty="0"/>
              <a:t>G</a:t>
            </a:r>
            <a:r>
              <a:rPr spc="-251" dirty="0"/>
              <a:t>O</a:t>
            </a:r>
            <a:r>
              <a:rPr spc="-90" dirty="0"/>
              <a:t>.</a:t>
            </a:r>
            <a:r>
              <a:rPr spc="-79" dirty="0"/>
              <a:t> </a:t>
            </a:r>
            <a:endParaRPr u="sng" spc="-90" dirty="0">
              <a:solidFill>
                <a:srgbClr val="608FFC"/>
              </a:solidFill>
              <a:uFill>
                <a:solidFill>
                  <a:srgbClr val="608FFC"/>
                </a:solidFill>
              </a:uFill>
              <a:hlinkClick r:id="rId3"/>
            </a:endParaRPr>
          </a:p>
          <a:p>
            <a:pPr marL="1105853">
              <a:lnSpc>
                <a:spcPct val="100000"/>
              </a:lnSpc>
              <a:spcBef>
                <a:spcPts val="645"/>
              </a:spcBef>
            </a:pPr>
            <a:r>
              <a:rPr spc="-109" dirty="0"/>
              <a:t>--</a:t>
            </a:r>
            <a:r>
              <a:rPr spc="-101" dirty="0"/>
              <a:t> </a:t>
            </a:r>
            <a:r>
              <a:rPr spc="-259" dirty="0"/>
              <a:t>O</a:t>
            </a:r>
            <a:r>
              <a:rPr spc="-165" dirty="0"/>
              <a:t>rganizarse</a:t>
            </a:r>
            <a:r>
              <a:rPr spc="-75" dirty="0"/>
              <a:t> </a:t>
            </a:r>
            <a:r>
              <a:rPr spc="-188" dirty="0"/>
              <a:t>e</a:t>
            </a:r>
            <a:r>
              <a:rPr spc="-199" dirty="0"/>
              <a:t>n</a:t>
            </a:r>
            <a:r>
              <a:rPr spc="-83" dirty="0"/>
              <a:t> </a:t>
            </a:r>
            <a:r>
              <a:rPr spc="-259" dirty="0"/>
              <a:t>G</a:t>
            </a:r>
            <a:r>
              <a:rPr spc="-124" dirty="0"/>
              <a:t>r</a:t>
            </a:r>
            <a:r>
              <a:rPr spc="-195" dirty="0"/>
              <a:t>upos</a:t>
            </a:r>
            <a:r>
              <a:rPr spc="-94" dirty="0"/>
              <a:t> </a:t>
            </a:r>
            <a:r>
              <a:rPr spc="-191" dirty="0"/>
              <a:t>de</a:t>
            </a:r>
            <a:r>
              <a:rPr spc="-90" dirty="0"/>
              <a:t> </a:t>
            </a:r>
            <a:r>
              <a:rPr spc="-184" dirty="0"/>
              <a:t>5</a:t>
            </a:r>
            <a:r>
              <a:rPr spc="-83" dirty="0"/>
              <a:t> </a:t>
            </a:r>
            <a:r>
              <a:rPr spc="-172" dirty="0"/>
              <a:t>pers</a:t>
            </a:r>
            <a:r>
              <a:rPr spc="-206" dirty="0"/>
              <a:t>o</a:t>
            </a:r>
            <a:r>
              <a:rPr spc="-188" dirty="0"/>
              <a:t>nas</a:t>
            </a:r>
          </a:p>
          <a:p>
            <a:pPr marL="1105853">
              <a:lnSpc>
                <a:spcPct val="100000"/>
              </a:lnSpc>
              <a:spcBef>
                <a:spcPts val="649"/>
              </a:spcBef>
            </a:pPr>
            <a:r>
              <a:rPr spc="-109" dirty="0"/>
              <a:t>--</a:t>
            </a:r>
            <a:r>
              <a:rPr spc="-101" dirty="0"/>
              <a:t> </a:t>
            </a:r>
            <a:r>
              <a:rPr spc="-150" dirty="0"/>
              <a:t>Definir</a:t>
            </a:r>
            <a:r>
              <a:rPr spc="-83" dirty="0"/>
              <a:t> </a:t>
            </a:r>
            <a:r>
              <a:rPr spc="-210" dirty="0"/>
              <a:t>Re</a:t>
            </a:r>
            <a:r>
              <a:rPr spc="-206" dirty="0"/>
              <a:t>q</a:t>
            </a:r>
            <a:r>
              <a:rPr spc="-180" dirty="0"/>
              <a:t>uerim</a:t>
            </a:r>
            <a:r>
              <a:rPr spc="-86" dirty="0"/>
              <a:t>i</a:t>
            </a:r>
            <a:r>
              <a:rPr spc="-176" dirty="0"/>
              <a:t>ento</a:t>
            </a:r>
            <a:r>
              <a:rPr spc="-184" dirty="0"/>
              <a:t>s</a:t>
            </a:r>
            <a:r>
              <a:rPr spc="-79" dirty="0"/>
              <a:t> </a:t>
            </a:r>
            <a:r>
              <a:rPr spc="-146" dirty="0"/>
              <a:t>(5</a:t>
            </a:r>
            <a:r>
              <a:rPr spc="-86" dirty="0"/>
              <a:t> </a:t>
            </a:r>
            <a:r>
              <a:rPr spc="-176" dirty="0"/>
              <a:t>requ</a:t>
            </a:r>
            <a:r>
              <a:rPr spc="-191" dirty="0"/>
              <a:t>e</a:t>
            </a:r>
            <a:r>
              <a:rPr spc="-127" dirty="0"/>
              <a:t>r</a:t>
            </a:r>
            <a:r>
              <a:rPr spc="-86" dirty="0"/>
              <a:t>i</a:t>
            </a:r>
            <a:r>
              <a:rPr spc="-191" dirty="0"/>
              <a:t>mi</a:t>
            </a:r>
            <a:r>
              <a:rPr spc="-176" dirty="0"/>
              <a:t>ento</a:t>
            </a:r>
            <a:r>
              <a:rPr spc="-184" dirty="0"/>
              <a:t>s</a:t>
            </a:r>
            <a:r>
              <a:rPr spc="-109" dirty="0"/>
              <a:t>)</a:t>
            </a:r>
          </a:p>
          <a:p>
            <a:pPr marL="1105853">
              <a:lnSpc>
                <a:spcPct val="100000"/>
              </a:lnSpc>
              <a:spcBef>
                <a:spcPts val="653"/>
              </a:spcBef>
              <a:tabLst>
                <a:tab pos="3160395" algn="l"/>
              </a:tabLst>
            </a:pPr>
            <a:r>
              <a:rPr spc="-109" dirty="0"/>
              <a:t>--</a:t>
            </a:r>
            <a:r>
              <a:rPr spc="-101" dirty="0"/>
              <a:t> </a:t>
            </a:r>
            <a:r>
              <a:rPr spc="-150" dirty="0"/>
              <a:t>Definir</a:t>
            </a:r>
            <a:r>
              <a:rPr spc="-83" dirty="0"/>
              <a:t> </a:t>
            </a:r>
            <a:r>
              <a:rPr spc="-184" dirty="0"/>
              <a:t>Dato</a:t>
            </a:r>
            <a:r>
              <a:rPr spc="-191" dirty="0"/>
              <a:t>s</a:t>
            </a:r>
            <a:r>
              <a:rPr spc="-109" dirty="0"/>
              <a:t>-</a:t>
            </a:r>
            <a:r>
              <a:rPr spc="-158" dirty="0"/>
              <a:t>tablas</a:t>
            </a:r>
            <a:r>
              <a:rPr dirty="0"/>
              <a:t>	</a:t>
            </a:r>
            <a:r>
              <a:rPr spc="-146" dirty="0"/>
              <a:t>(5</a:t>
            </a:r>
            <a:r>
              <a:rPr spc="-86" dirty="0"/>
              <a:t> </a:t>
            </a:r>
            <a:r>
              <a:rPr spc="-172" dirty="0"/>
              <a:t>dato</a:t>
            </a:r>
            <a:r>
              <a:rPr spc="-191" dirty="0"/>
              <a:t>s</a:t>
            </a:r>
            <a:r>
              <a:rPr spc="-109" dirty="0"/>
              <a:t>)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5936" y="884681"/>
            <a:ext cx="1240154" cy="387477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16526" y="2414015"/>
            <a:ext cx="3938778" cy="234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32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82" name="Google Shape;8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29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lementos multimedia en línea 2" title="Requerimientos de un Sistema Informático">
            <a:hlinkClick r:id="" action="ppaction://media"/>
            <a:extLst>
              <a:ext uri="{FF2B5EF4-FFF2-40B4-BE49-F238E27FC236}">
                <a16:creationId xmlns:a16="http://schemas.microsoft.com/office/drawing/2014/main" id="{0E2DD600-85E8-426E-8634-A54BD4CDED1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57300" y="856800"/>
            <a:ext cx="6629400" cy="40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2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628650"/>
            <a:ext cx="5143024" cy="345127"/>
          </a:xfrm>
          <a:prstGeom prst="rect">
            <a:avLst/>
          </a:prstGeom>
        </p:spPr>
        <p:txBody>
          <a:bodyPr spcFirstLastPara="1" vert="horz" wrap="square" lIns="0" tIns="9049" rIns="0" bIns="0" rtlCol="0" anchor="t" anchorCtr="0">
            <a:spAutoFit/>
          </a:bodyPr>
          <a:lstStyle/>
          <a:p>
            <a:pPr marL="9525">
              <a:spcBef>
                <a:spcPts val="71"/>
              </a:spcBef>
            </a:pPr>
            <a:r>
              <a:rPr lang="es-PE" sz="2100" dirty="0"/>
              <a:t>Requerimientos</a:t>
            </a:r>
            <a:endParaRPr sz="21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96F2AE-7B1C-45BA-BE2D-548C244EE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143000"/>
            <a:ext cx="3264408" cy="32004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6BDF0EE-D274-4DE8-88F2-5151F5323AAA}"/>
              </a:ext>
            </a:extLst>
          </p:cNvPr>
          <p:cNvSpPr txBox="1"/>
          <p:nvPr/>
        </p:nvSpPr>
        <p:spPr>
          <a:xfrm>
            <a:off x="1600200" y="1290122"/>
            <a:ext cx="27432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MX" sz="1050" dirty="0"/>
              <a:t>Acción y efecto de requerir.</a:t>
            </a:r>
            <a:endParaRPr lang="es-ES" sz="105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8BCCD7-3663-4EC9-BDB6-DB5AC0613B82}"/>
              </a:ext>
            </a:extLst>
          </p:cNvPr>
          <p:cNvSpPr txBox="1"/>
          <p:nvPr/>
        </p:nvSpPr>
        <p:spPr>
          <a:xfrm>
            <a:off x="1600200" y="1740476"/>
            <a:ext cx="2514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s-MX" sz="1050" dirty="0"/>
              <a:t>Petición de una cosa que se considera necesaria, especialmente el que hace una autoridad.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426176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38B25E3-52FA-4421-9B42-5FEC976E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602" y="571501"/>
            <a:ext cx="5422849" cy="369332"/>
          </a:xfrm>
        </p:spPr>
        <p:txBody>
          <a:bodyPr/>
          <a:lstStyle/>
          <a:p>
            <a:r>
              <a:rPr lang="es-PE" dirty="0"/>
              <a:t>Tipos de requerimientos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A5BD27-0524-43C3-8D1B-EC253B270F2C}"/>
              </a:ext>
            </a:extLst>
          </p:cNvPr>
          <p:cNvSpPr txBox="1"/>
          <p:nvPr/>
        </p:nvSpPr>
        <p:spPr>
          <a:xfrm>
            <a:off x="1376999" y="1371600"/>
            <a:ext cx="362739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s-MX" sz="1800" dirty="0"/>
              <a:t>Requerimientos funcionales.</a:t>
            </a:r>
          </a:p>
          <a:p>
            <a:pPr marL="557213" lvl="1" indent="-214313" algn="just">
              <a:buFont typeface="Arial" panose="020B0604020202020204" pitchFamily="34" charset="0"/>
              <a:buChar char="•"/>
            </a:pPr>
            <a:r>
              <a:rPr lang="es-MX" sz="1500" dirty="0"/>
              <a:t>Ingreso de datos,</a:t>
            </a:r>
          </a:p>
          <a:p>
            <a:pPr marL="557213" lvl="1" indent="-214313" algn="just">
              <a:buFont typeface="Arial" panose="020B0604020202020204" pitchFamily="34" charset="0"/>
              <a:buChar char="•"/>
            </a:pPr>
            <a:r>
              <a:rPr lang="es-MX" sz="1500" dirty="0"/>
              <a:t>Procesos, </a:t>
            </a:r>
          </a:p>
          <a:p>
            <a:pPr marL="557213" lvl="1" indent="-214313" algn="just">
              <a:buFont typeface="Arial" panose="020B0604020202020204" pitchFamily="34" charset="0"/>
              <a:buChar char="•"/>
            </a:pPr>
            <a:r>
              <a:rPr lang="es-MX" sz="1500" dirty="0"/>
              <a:t>Obtener datos e Información</a:t>
            </a:r>
          </a:p>
          <a:p>
            <a:pPr lvl="1" algn="just"/>
            <a:endParaRPr lang="es-MX" sz="15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MX" sz="1800" dirty="0"/>
              <a:t>Requerimientos no funcionales.</a:t>
            </a:r>
          </a:p>
          <a:p>
            <a:pPr marL="557213" lvl="1" indent="-214313" algn="just">
              <a:buFont typeface="Arial" panose="020B0604020202020204" pitchFamily="34" charset="0"/>
              <a:buChar char="•"/>
            </a:pPr>
            <a:r>
              <a:rPr lang="es-MX" sz="1500" dirty="0"/>
              <a:t>Interfaz</a:t>
            </a:r>
          </a:p>
          <a:p>
            <a:pPr marL="557213" lvl="1" indent="-214313" algn="just">
              <a:buFont typeface="Arial" panose="020B0604020202020204" pitchFamily="34" charset="0"/>
              <a:buChar char="•"/>
            </a:pPr>
            <a:r>
              <a:rPr lang="es-MX" sz="1500" dirty="0"/>
              <a:t>Seguridad</a:t>
            </a:r>
          </a:p>
          <a:p>
            <a:pPr marL="557213" lvl="1" indent="-214313" algn="just">
              <a:buFont typeface="Arial" panose="020B0604020202020204" pitchFamily="34" charset="0"/>
              <a:buChar char="•"/>
            </a:pPr>
            <a:r>
              <a:rPr lang="es-MX" sz="1500" dirty="0"/>
              <a:t>Lenguaje de Programación</a:t>
            </a:r>
          </a:p>
          <a:p>
            <a:pPr marL="557213" lvl="1" indent="-214313" algn="just">
              <a:buFont typeface="Arial" panose="020B0604020202020204" pitchFamily="34" charset="0"/>
              <a:buChar char="•"/>
            </a:pPr>
            <a:r>
              <a:rPr lang="es-MX" sz="1500" dirty="0"/>
              <a:t>Hardware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35AB21E-6FD2-4CED-92F4-65EA7424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390" y="1008592"/>
            <a:ext cx="2855616" cy="312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4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D6E9730-C08D-413C-9BA3-F7523CE64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628650"/>
            <a:ext cx="6000750" cy="457200"/>
          </a:xfrm>
        </p:spPr>
        <p:txBody>
          <a:bodyPr/>
          <a:lstStyle/>
          <a:p>
            <a:r>
              <a:rPr lang="es-MX" dirty="0"/>
              <a:t>Requerimientos de Información y Datos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C7822F9-505D-4CCD-829B-3F81CB183E04}"/>
              </a:ext>
            </a:extLst>
          </p:cNvPr>
          <p:cNvSpPr txBox="1"/>
          <p:nvPr/>
        </p:nvSpPr>
        <p:spPr>
          <a:xfrm>
            <a:off x="4940593" y="1129252"/>
            <a:ext cx="2460773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s-MX" sz="1050" dirty="0"/>
              <a:t>El analista debe conocer las necesidades de datos de los usuarios del sistema de información.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s-MX" sz="1050" dirty="0"/>
              <a:t>El analista debe Conocer el proceso que realizan los usuarios del SI.</a:t>
            </a:r>
            <a:endParaRPr lang="es-ES" sz="1050" dirty="0"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2D84E765-A746-4A2B-B10D-F70B09D4BA39}"/>
              </a:ext>
            </a:extLst>
          </p:cNvPr>
          <p:cNvGrpSpPr/>
          <p:nvPr/>
        </p:nvGrpSpPr>
        <p:grpSpPr>
          <a:xfrm>
            <a:off x="2743200" y="2743200"/>
            <a:ext cx="3873422" cy="2248618"/>
            <a:chOff x="2301154" y="3337307"/>
            <a:chExt cx="5469362" cy="3310474"/>
          </a:xfrm>
        </p:grpSpPr>
        <p:grpSp>
          <p:nvGrpSpPr>
            <p:cNvPr id="8" name="object 2">
              <a:extLst>
                <a:ext uri="{FF2B5EF4-FFF2-40B4-BE49-F238E27FC236}">
                  <a16:creationId xmlns:a16="http://schemas.microsoft.com/office/drawing/2014/main" id="{B8EC37E7-EA9B-49E0-BE42-E365D8E422F9}"/>
                </a:ext>
              </a:extLst>
            </p:cNvPr>
            <p:cNvGrpSpPr/>
            <p:nvPr/>
          </p:nvGrpSpPr>
          <p:grpSpPr>
            <a:xfrm>
              <a:off x="2799385" y="3456108"/>
              <a:ext cx="4186559" cy="2489617"/>
              <a:chOff x="1927860" y="1857943"/>
              <a:chExt cx="6550025" cy="3345179"/>
            </a:xfrm>
          </p:grpSpPr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068DCD2D-E765-412E-AD4F-C39D3B87C945}"/>
                  </a:ext>
                </a:extLst>
              </p:cNvPr>
              <p:cNvSpPr/>
              <p:nvPr/>
            </p:nvSpPr>
            <p:spPr>
              <a:xfrm>
                <a:off x="2918460" y="2369438"/>
                <a:ext cx="4343400" cy="2752725"/>
              </a:xfrm>
              <a:custGeom>
                <a:avLst/>
                <a:gdLst/>
                <a:ahLst/>
                <a:cxnLst/>
                <a:rect l="l" t="t" r="r" b="b"/>
                <a:pathLst>
                  <a:path w="4343400" h="2752725">
                    <a:moveTo>
                      <a:pt x="3733787" y="85725"/>
                    </a:moveTo>
                    <a:lnTo>
                      <a:pt x="3676637" y="57150"/>
                    </a:lnTo>
                    <a:lnTo>
                      <a:pt x="3562350" y="0"/>
                    </a:lnTo>
                    <a:lnTo>
                      <a:pt x="3562350" y="57150"/>
                    </a:lnTo>
                    <a:lnTo>
                      <a:pt x="171450" y="57150"/>
                    </a:lnTo>
                    <a:lnTo>
                      <a:pt x="171450" y="0"/>
                    </a:lnTo>
                    <a:lnTo>
                      <a:pt x="0" y="85725"/>
                    </a:lnTo>
                    <a:lnTo>
                      <a:pt x="171450" y="171450"/>
                    </a:lnTo>
                    <a:lnTo>
                      <a:pt x="171450" y="114300"/>
                    </a:lnTo>
                    <a:lnTo>
                      <a:pt x="3562350" y="114300"/>
                    </a:lnTo>
                    <a:lnTo>
                      <a:pt x="3562350" y="171450"/>
                    </a:lnTo>
                    <a:lnTo>
                      <a:pt x="3676637" y="114300"/>
                    </a:lnTo>
                    <a:lnTo>
                      <a:pt x="3733787" y="85725"/>
                    </a:lnTo>
                    <a:close/>
                  </a:path>
                  <a:path w="4343400" h="2752725">
                    <a:moveTo>
                      <a:pt x="4343400" y="1304925"/>
                    </a:moveTo>
                    <a:lnTo>
                      <a:pt x="4165219" y="1375537"/>
                    </a:lnTo>
                    <a:lnTo>
                      <a:pt x="4207751" y="1413598"/>
                    </a:lnTo>
                    <a:lnTo>
                      <a:pt x="3141002" y="2605913"/>
                    </a:lnTo>
                    <a:lnTo>
                      <a:pt x="3098419" y="2567813"/>
                    </a:lnTo>
                    <a:lnTo>
                      <a:pt x="3048000" y="2752725"/>
                    </a:lnTo>
                    <a:lnTo>
                      <a:pt x="3226181" y="2682113"/>
                    </a:lnTo>
                    <a:lnTo>
                      <a:pt x="3207435" y="2665349"/>
                    </a:lnTo>
                    <a:lnTo>
                      <a:pt x="3183636" y="2644063"/>
                    </a:lnTo>
                    <a:lnTo>
                      <a:pt x="4250385" y="1451749"/>
                    </a:lnTo>
                    <a:lnTo>
                      <a:pt x="4292981" y="1489837"/>
                    </a:lnTo>
                    <a:lnTo>
                      <a:pt x="4319575" y="1392301"/>
                    </a:lnTo>
                    <a:lnTo>
                      <a:pt x="4343400" y="130492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pic>
            <p:nvPicPr>
              <p:cNvPr id="10" name="object 4">
                <a:extLst>
                  <a:ext uri="{FF2B5EF4-FFF2-40B4-BE49-F238E27FC236}">
                    <a16:creationId xmlns:a16="http://schemas.microsoft.com/office/drawing/2014/main" id="{7F665FFF-07BA-4068-9887-5C2DC1627F3B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76060" y="1857943"/>
                <a:ext cx="1901556" cy="1834923"/>
              </a:xfrm>
              <a:prstGeom prst="rect">
                <a:avLst/>
              </a:prstGeom>
            </p:spPr>
          </p:pic>
          <p:sp>
            <p:nvSpPr>
              <p:cNvPr id="11" name="object 5">
                <a:extLst>
                  <a:ext uri="{FF2B5EF4-FFF2-40B4-BE49-F238E27FC236}">
                    <a16:creationId xmlns:a16="http://schemas.microsoft.com/office/drawing/2014/main" id="{A6BB9671-AD36-41CF-82E9-57F4CF37B99B}"/>
                  </a:ext>
                </a:extLst>
              </p:cNvPr>
              <p:cNvSpPr/>
              <p:nvPr/>
            </p:nvSpPr>
            <p:spPr>
              <a:xfrm>
                <a:off x="3566686" y="3856864"/>
                <a:ext cx="2358390" cy="1323975"/>
              </a:xfrm>
              <a:custGeom>
                <a:avLst/>
                <a:gdLst/>
                <a:ahLst/>
                <a:cxnLst/>
                <a:rect l="l" t="t" r="r" b="b"/>
                <a:pathLst>
                  <a:path w="2358390" h="1323975">
                    <a:moveTo>
                      <a:pt x="2296664" y="0"/>
                    </a:moveTo>
                    <a:lnTo>
                      <a:pt x="53109" y="0"/>
                    </a:lnTo>
                    <a:lnTo>
                      <a:pt x="0" y="70885"/>
                    </a:lnTo>
                    <a:lnTo>
                      <a:pt x="0" y="1261333"/>
                    </a:lnTo>
                    <a:lnTo>
                      <a:pt x="44259" y="1323393"/>
                    </a:lnTo>
                    <a:lnTo>
                      <a:pt x="2305541" y="1323393"/>
                    </a:lnTo>
                    <a:lnTo>
                      <a:pt x="2348976" y="1261333"/>
                    </a:lnTo>
                    <a:lnTo>
                      <a:pt x="2357853" y="62016"/>
                    </a:lnTo>
                    <a:lnTo>
                      <a:pt x="2296664" y="0"/>
                    </a:lnTo>
                    <a:close/>
                  </a:path>
                </a:pathLst>
              </a:custGeom>
              <a:solidFill>
                <a:srgbClr val="FF9999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12" name="object 6">
                <a:extLst>
                  <a:ext uri="{FF2B5EF4-FFF2-40B4-BE49-F238E27FC236}">
                    <a16:creationId xmlns:a16="http://schemas.microsoft.com/office/drawing/2014/main" id="{02402446-0396-4FDD-BAFA-DDC6AF6E507E}"/>
                  </a:ext>
                </a:extLst>
              </p:cNvPr>
              <p:cNvSpPr/>
              <p:nvPr/>
            </p:nvSpPr>
            <p:spPr>
              <a:xfrm>
                <a:off x="4327918" y="4533087"/>
                <a:ext cx="1570990" cy="662305"/>
              </a:xfrm>
              <a:custGeom>
                <a:avLst/>
                <a:gdLst/>
                <a:ahLst/>
                <a:cxnLst/>
                <a:rect l="l" t="t" r="r" b="b"/>
                <a:pathLst>
                  <a:path w="1570989" h="662304">
                    <a:moveTo>
                      <a:pt x="343623" y="648792"/>
                    </a:moveTo>
                    <a:lnTo>
                      <a:pt x="61188" y="58013"/>
                    </a:lnTo>
                    <a:lnTo>
                      <a:pt x="134442" y="36245"/>
                    </a:lnTo>
                    <a:lnTo>
                      <a:pt x="111874" y="0"/>
                    </a:lnTo>
                    <a:lnTo>
                      <a:pt x="0" y="38671"/>
                    </a:lnTo>
                    <a:lnTo>
                      <a:pt x="292125" y="661682"/>
                    </a:lnTo>
                    <a:lnTo>
                      <a:pt x="343623" y="648792"/>
                    </a:lnTo>
                    <a:close/>
                  </a:path>
                  <a:path w="1570989" h="662304">
                    <a:moveTo>
                      <a:pt x="1570863" y="242582"/>
                    </a:moveTo>
                    <a:lnTo>
                      <a:pt x="1467866" y="128130"/>
                    </a:lnTo>
                    <a:lnTo>
                      <a:pt x="1430058" y="144246"/>
                    </a:lnTo>
                    <a:lnTo>
                      <a:pt x="1493621" y="221627"/>
                    </a:lnTo>
                    <a:lnTo>
                      <a:pt x="1461427" y="232105"/>
                    </a:lnTo>
                    <a:lnTo>
                      <a:pt x="1413929" y="253060"/>
                    </a:lnTo>
                    <a:lnTo>
                      <a:pt x="1370495" y="274815"/>
                    </a:lnTo>
                    <a:lnTo>
                      <a:pt x="1339926" y="292557"/>
                    </a:lnTo>
                    <a:lnTo>
                      <a:pt x="1317371" y="307060"/>
                    </a:lnTo>
                    <a:lnTo>
                      <a:pt x="1305306" y="314312"/>
                    </a:lnTo>
                    <a:lnTo>
                      <a:pt x="1293241" y="323176"/>
                    </a:lnTo>
                    <a:lnTo>
                      <a:pt x="1282001" y="331241"/>
                    </a:lnTo>
                    <a:lnTo>
                      <a:pt x="1257808" y="350583"/>
                    </a:lnTo>
                    <a:lnTo>
                      <a:pt x="1246555" y="360260"/>
                    </a:lnTo>
                    <a:lnTo>
                      <a:pt x="1240116" y="365086"/>
                    </a:lnTo>
                    <a:lnTo>
                      <a:pt x="1234490" y="369925"/>
                    </a:lnTo>
                    <a:lnTo>
                      <a:pt x="1228864" y="375564"/>
                    </a:lnTo>
                    <a:lnTo>
                      <a:pt x="1222438" y="380403"/>
                    </a:lnTo>
                    <a:lnTo>
                      <a:pt x="1211110" y="391680"/>
                    </a:lnTo>
                    <a:lnTo>
                      <a:pt x="1204683" y="396519"/>
                    </a:lnTo>
                    <a:lnTo>
                      <a:pt x="1199057" y="401358"/>
                    </a:lnTo>
                    <a:lnTo>
                      <a:pt x="1188618" y="411835"/>
                    </a:lnTo>
                    <a:lnTo>
                      <a:pt x="1182179" y="417474"/>
                    </a:lnTo>
                    <a:lnTo>
                      <a:pt x="1161237" y="438429"/>
                    </a:lnTo>
                    <a:lnTo>
                      <a:pt x="1155623" y="443268"/>
                    </a:lnTo>
                    <a:lnTo>
                      <a:pt x="1151623" y="448094"/>
                    </a:lnTo>
                    <a:lnTo>
                      <a:pt x="1145997" y="452945"/>
                    </a:lnTo>
                    <a:lnTo>
                      <a:pt x="1136307" y="463410"/>
                    </a:lnTo>
                    <a:lnTo>
                      <a:pt x="1127429" y="472287"/>
                    </a:lnTo>
                    <a:lnTo>
                      <a:pt x="1118616" y="481952"/>
                    </a:lnTo>
                    <a:lnTo>
                      <a:pt x="1109738" y="490016"/>
                    </a:lnTo>
                    <a:lnTo>
                      <a:pt x="1102487" y="498881"/>
                    </a:lnTo>
                    <a:lnTo>
                      <a:pt x="1087996" y="513384"/>
                    </a:lnTo>
                    <a:lnTo>
                      <a:pt x="1076744" y="526288"/>
                    </a:lnTo>
                    <a:lnTo>
                      <a:pt x="1061491" y="543204"/>
                    </a:lnTo>
                    <a:lnTo>
                      <a:pt x="890054" y="548843"/>
                    </a:lnTo>
                    <a:lnTo>
                      <a:pt x="758063" y="556094"/>
                    </a:lnTo>
                    <a:lnTo>
                      <a:pt x="704189" y="560133"/>
                    </a:lnTo>
                    <a:lnTo>
                      <a:pt x="635749" y="571411"/>
                    </a:lnTo>
                    <a:lnTo>
                      <a:pt x="615619" y="577062"/>
                    </a:lnTo>
                    <a:lnTo>
                      <a:pt x="593940" y="581901"/>
                    </a:lnTo>
                    <a:lnTo>
                      <a:pt x="570560" y="588340"/>
                    </a:lnTo>
                    <a:lnTo>
                      <a:pt x="520687" y="601243"/>
                    </a:lnTo>
                    <a:lnTo>
                      <a:pt x="496557" y="608495"/>
                    </a:lnTo>
                    <a:lnTo>
                      <a:pt x="449872" y="621385"/>
                    </a:lnTo>
                    <a:lnTo>
                      <a:pt x="430568" y="627024"/>
                    </a:lnTo>
                    <a:lnTo>
                      <a:pt x="412064" y="632675"/>
                    </a:lnTo>
                    <a:lnTo>
                      <a:pt x="386308" y="639927"/>
                    </a:lnTo>
                    <a:lnTo>
                      <a:pt x="375805" y="642340"/>
                    </a:lnTo>
                    <a:lnTo>
                      <a:pt x="539191" y="661682"/>
                    </a:lnTo>
                    <a:lnTo>
                      <a:pt x="556869" y="656043"/>
                    </a:lnTo>
                    <a:lnTo>
                      <a:pt x="576999" y="651205"/>
                    </a:lnTo>
                    <a:lnTo>
                      <a:pt x="634187" y="637501"/>
                    </a:lnTo>
                    <a:lnTo>
                      <a:pt x="741184" y="619772"/>
                    </a:lnTo>
                    <a:lnTo>
                      <a:pt x="835304" y="611708"/>
                    </a:lnTo>
                    <a:lnTo>
                      <a:pt x="947178" y="605269"/>
                    </a:lnTo>
                    <a:lnTo>
                      <a:pt x="1077556" y="599630"/>
                    </a:lnTo>
                    <a:lnTo>
                      <a:pt x="1083183" y="593178"/>
                    </a:lnTo>
                    <a:lnTo>
                      <a:pt x="1089621" y="586727"/>
                    </a:lnTo>
                    <a:lnTo>
                      <a:pt x="1098499" y="577062"/>
                    </a:lnTo>
                    <a:lnTo>
                      <a:pt x="1103312" y="572223"/>
                    </a:lnTo>
                    <a:lnTo>
                      <a:pt x="1114552" y="559333"/>
                    </a:lnTo>
                    <a:lnTo>
                      <a:pt x="1120990" y="552881"/>
                    </a:lnTo>
                    <a:lnTo>
                      <a:pt x="1127429" y="545630"/>
                    </a:lnTo>
                    <a:lnTo>
                      <a:pt x="1135494" y="538365"/>
                    </a:lnTo>
                    <a:lnTo>
                      <a:pt x="1149997" y="522249"/>
                    </a:lnTo>
                    <a:lnTo>
                      <a:pt x="1219174" y="452945"/>
                    </a:lnTo>
                    <a:lnTo>
                      <a:pt x="1228864" y="444068"/>
                    </a:lnTo>
                    <a:lnTo>
                      <a:pt x="1237678" y="435203"/>
                    </a:lnTo>
                    <a:lnTo>
                      <a:pt x="1265059" y="410222"/>
                    </a:lnTo>
                    <a:lnTo>
                      <a:pt x="1273937" y="401358"/>
                    </a:lnTo>
                    <a:lnTo>
                      <a:pt x="1282738" y="394093"/>
                    </a:lnTo>
                    <a:lnTo>
                      <a:pt x="1291615" y="386041"/>
                    </a:lnTo>
                    <a:lnTo>
                      <a:pt x="1309306" y="371538"/>
                    </a:lnTo>
                    <a:lnTo>
                      <a:pt x="1319809" y="364286"/>
                    </a:lnTo>
                    <a:lnTo>
                      <a:pt x="1329423" y="357022"/>
                    </a:lnTo>
                    <a:lnTo>
                      <a:pt x="1340675" y="350583"/>
                    </a:lnTo>
                    <a:lnTo>
                      <a:pt x="1351178" y="343331"/>
                    </a:lnTo>
                    <a:lnTo>
                      <a:pt x="1384998" y="323977"/>
                    </a:lnTo>
                    <a:lnTo>
                      <a:pt x="1397050" y="317538"/>
                    </a:lnTo>
                    <a:lnTo>
                      <a:pt x="1408303" y="311899"/>
                    </a:lnTo>
                    <a:lnTo>
                      <a:pt x="1419555" y="305447"/>
                    </a:lnTo>
                    <a:lnTo>
                      <a:pt x="1431620" y="300609"/>
                    </a:lnTo>
                    <a:lnTo>
                      <a:pt x="1443748" y="294970"/>
                    </a:lnTo>
                    <a:lnTo>
                      <a:pt x="1454988" y="289331"/>
                    </a:lnTo>
                    <a:lnTo>
                      <a:pt x="1486369" y="274815"/>
                    </a:lnTo>
                    <a:lnTo>
                      <a:pt x="1506486" y="266750"/>
                    </a:lnTo>
                    <a:lnTo>
                      <a:pt x="1524177" y="259499"/>
                    </a:lnTo>
                    <a:lnTo>
                      <a:pt x="1540306" y="253860"/>
                    </a:lnTo>
                    <a:lnTo>
                      <a:pt x="1562798" y="244995"/>
                    </a:lnTo>
                    <a:lnTo>
                      <a:pt x="1570863" y="242582"/>
                    </a:lnTo>
                    <a:close/>
                  </a:path>
                </a:pathLst>
              </a:custGeom>
              <a:solidFill>
                <a:srgbClr val="D56666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13" name="object 7">
                <a:extLst>
                  <a:ext uri="{FF2B5EF4-FFF2-40B4-BE49-F238E27FC236}">
                    <a16:creationId xmlns:a16="http://schemas.microsoft.com/office/drawing/2014/main" id="{E023AB38-BF57-440A-9DF5-B92C67334AE2}"/>
                  </a:ext>
                </a:extLst>
              </p:cNvPr>
              <p:cNvSpPr/>
              <p:nvPr/>
            </p:nvSpPr>
            <p:spPr>
              <a:xfrm>
                <a:off x="3564267" y="3861676"/>
                <a:ext cx="2287905" cy="1299845"/>
              </a:xfrm>
              <a:custGeom>
                <a:avLst/>
                <a:gdLst/>
                <a:ahLst/>
                <a:cxnLst/>
                <a:rect l="l" t="t" r="r" b="b"/>
                <a:pathLst>
                  <a:path w="2287904" h="1299845">
                    <a:moveTo>
                      <a:pt x="619633" y="263575"/>
                    </a:moveTo>
                    <a:lnTo>
                      <a:pt x="600329" y="112864"/>
                    </a:lnTo>
                    <a:lnTo>
                      <a:pt x="522274" y="19367"/>
                    </a:lnTo>
                    <a:lnTo>
                      <a:pt x="74841" y="0"/>
                    </a:lnTo>
                    <a:lnTo>
                      <a:pt x="15290" y="66078"/>
                    </a:lnTo>
                    <a:lnTo>
                      <a:pt x="0" y="612584"/>
                    </a:lnTo>
                    <a:lnTo>
                      <a:pt x="99783" y="662546"/>
                    </a:lnTo>
                    <a:lnTo>
                      <a:pt x="263144" y="681062"/>
                    </a:lnTo>
                    <a:lnTo>
                      <a:pt x="409613" y="634314"/>
                    </a:lnTo>
                    <a:lnTo>
                      <a:pt x="528701" y="536816"/>
                    </a:lnTo>
                    <a:lnTo>
                      <a:pt x="606767" y="404596"/>
                    </a:lnTo>
                    <a:lnTo>
                      <a:pt x="619633" y="263575"/>
                    </a:lnTo>
                    <a:close/>
                  </a:path>
                  <a:path w="2287904" h="1299845">
                    <a:moveTo>
                      <a:pt x="2287828" y="881748"/>
                    </a:moveTo>
                    <a:lnTo>
                      <a:pt x="2215388" y="778586"/>
                    </a:lnTo>
                    <a:lnTo>
                      <a:pt x="2284641" y="760044"/>
                    </a:lnTo>
                    <a:lnTo>
                      <a:pt x="2196896" y="681062"/>
                    </a:lnTo>
                    <a:lnTo>
                      <a:pt x="2269325" y="640740"/>
                    </a:lnTo>
                    <a:lnTo>
                      <a:pt x="1937766" y="157213"/>
                    </a:lnTo>
                    <a:lnTo>
                      <a:pt x="1759153" y="200672"/>
                    </a:lnTo>
                    <a:lnTo>
                      <a:pt x="1608645" y="301421"/>
                    </a:lnTo>
                    <a:lnTo>
                      <a:pt x="1495958" y="464248"/>
                    </a:lnTo>
                    <a:lnTo>
                      <a:pt x="1282712" y="411099"/>
                    </a:lnTo>
                    <a:lnTo>
                      <a:pt x="1123403" y="430390"/>
                    </a:lnTo>
                    <a:lnTo>
                      <a:pt x="898093" y="486854"/>
                    </a:lnTo>
                    <a:lnTo>
                      <a:pt x="923023" y="561809"/>
                    </a:lnTo>
                    <a:lnTo>
                      <a:pt x="851408" y="580288"/>
                    </a:lnTo>
                    <a:lnTo>
                      <a:pt x="869899" y="677849"/>
                    </a:lnTo>
                    <a:lnTo>
                      <a:pt x="798283" y="703630"/>
                    </a:lnTo>
                    <a:lnTo>
                      <a:pt x="1083144" y="1296022"/>
                    </a:lnTo>
                    <a:lnTo>
                      <a:pt x="1223213" y="1299248"/>
                    </a:lnTo>
                    <a:lnTo>
                      <a:pt x="1452524" y="1233957"/>
                    </a:lnTo>
                    <a:lnTo>
                      <a:pt x="1809026" y="1230744"/>
                    </a:lnTo>
                    <a:lnTo>
                      <a:pt x="1908835" y="1142885"/>
                    </a:lnTo>
                    <a:lnTo>
                      <a:pt x="2068957" y="995387"/>
                    </a:lnTo>
                    <a:lnTo>
                      <a:pt x="2287828" y="88174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14" name="object 8">
                <a:extLst>
                  <a:ext uri="{FF2B5EF4-FFF2-40B4-BE49-F238E27FC236}">
                    <a16:creationId xmlns:a16="http://schemas.microsoft.com/office/drawing/2014/main" id="{7D987A0D-6BB4-4612-B2BB-E3E0C339E147}"/>
                  </a:ext>
                </a:extLst>
              </p:cNvPr>
              <p:cNvSpPr/>
              <p:nvPr/>
            </p:nvSpPr>
            <p:spPr>
              <a:xfrm>
                <a:off x="3539326" y="3851990"/>
                <a:ext cx="676275" cy="713740"/>
              </a:xfrm>
              <a:custGeom>
                <a:avLst/>
                <a:gdLst/>
                <a:ahLst/>
                <a:cxnLst/>
                <a:rect l="l" t="t" r="r" b="b"/>
                <a:pathLst>
                  <a:path w="676275" h="713739">
                    <a:moveTo>
                      <a:pt x="570554" y="0"/>
                    </a:moveTo>
                    <a:lnTo>
                      <a:pt x="482029" y="0"/>
                    </a:lnTo>
                    <a:lnTo>
                      <a:pt x="484448" y="3249"/>
                    </a:lnTo>
                    <a:lnTo>
                      <a:pt x="490886" y="9681"/>
                    </a:lnTo>
                    <a:lnTo>
                      <a:pt x="494104" y="14556"/>
                    </a:lnTo>
                    <a:lnTo>
                      <a:pt x="513416" y="37101"/>
                    </a:lnTo>
                    <a:lnTo>
                      <a:pt x="521460" y="48407"/>
                    </a:lnTo>
                    <a:lnTo>
                      <a:pt x="525485" y="53214"/>
                    </a:lnTo>
                    <a:lnTo>
                      <a:pt x="557672" y="100742"/>
                    </a:lnTo>
                    <a:lnTo>
                      <a:pt x="576185" y="142650"/>
                    </a:lnTo>
                    <a:lnTo>
                      <a:pt x="589866" y="186996"/>
                    </a:lnTo>
                    <a:lnTo>
                      <a:pt x="597909" y="231342"/>
                    </a:lnTo>
                    <a:lnTo>
                      <a:pt x="600328" y="277312"/>
                    </a:lnTo>
                    <a:lnTo>
                      <a:pt x="596303" y="323215"/>
                    </a:lnTo>
                    <a:lnTo>
                      <a:pt x="587447" y="368373"/>
                    </a:lnTo>
                    <a:lnTo>
                      <a:pt x="572966" y="411094"/>
                    </a:lnTo>
                    <a:lnTo>
                      <a:pt x="552847" y="452190"/>
                    </a:lnTo>
                    <a:lnTo>
                      <a:pt x="527897" y="490849"/>
                    </a:lnTo>
                    <a:lnTo>
                      <a:pt x="498123" y="525513"/>
                    </a:lnTo>
                    <a:lnTo>
                      <a:pt x="465129" y="556115"/>
                    </a:lnTo>
                    <a:lnTo>
                      <a:pt x="427311" y="582722"/>
                    </a:lnTo>
                    <a:lnTo>
                      <a:pt x="387074" y="604523"/>
                    </a:lnTo>
                    <a:lnTo>
                      <a:pt x="344424" y="620636"/>
                    </a:lnTo>
                    <a:lnTo>
                      <a:pt x="300162" y="631130"/>
                    </a:lnTo>
                    <a:lnTo>
                      <a:pt x="254294" y="636749"/>
                    </a:lnTo>
                    <a:lnTo>
                      <a:pt x="209232" y="635937"/>
                    </a:lnTo>
                    <a:lnTo>
                      <a:pt x="163357" y="629505"/>
                    </a:lnTo>
                    <a:lnTo>
                      <a:pt x="119901" y="617386"/>
                    </a:lnTo>
                    <a:lnTo>
                      <a:pt x="77251" y="600460"/>
                    </a:lnTo>
                    <a:lnTo>
                      <a:pt x="37822" y="577915"/>
                    </a:lnTo>
                    <a:lnTo>
                      <a:pt x="14484" y="592404"/>
                    </a:lnTo>
                    <a:lnTo>
                      <a:pt x="0" y="645618"/>
                    </a:lnTo>
                    <a:lnTo>
                      <a:pt x="66789" y="679470"/>
                    </a:lnTo>
                    <a:lnTo>
                      <a:pt x="119101" y="697188"/>
                    </a:lnTo>
                    <a:lnTo>
                      <a:pt x="173013" y="708474"/>
                    </a:lnTo>
                    <a:lnTo>
                      <a:pt x="227738" y="713308"/>
                    </a:lnTo>
                    <a:lnTo>
                      <a:pt x="283262" y="710891"/>
                    </a:lnTo>
                    <a:lnTo>
                      <a:pt x="337987" y="702029"/>
                    </a:lnTo>
                    <a:lnTo>
                      <a:pt x="390293" y="685902"/>
                    </a:lnTo>
                    <a:lnTo>
                      <a:pt x="440992" y="662544"/>
                    </a:lnTo>
                    <a:lnTo>
                      <a:pt x="488467" y="634312"/>
                    </a:lnTo>
                    <a:lnTo>
                      <a:pt x="531116" y="599648"/>
                    </a:lnTo>
                    <a:lnTo>
                      <a:pt x="569747" y="559364"/>
                    </a:lnTo>
                    <a:lnTo>
                      <a:pt x="602741" y="515831"/>
                    </a:lnTo>
                    <a:lnTo>
                      <a:pt x="630903" y="468303"/>
                    </a:lnTo>
                    <a:lnTo>
                      <a:pt x="651828" y="416714"/>
                    </a:lnTo>
                    <a:lnTo>
                      <a:pt x="667101" y="363499"/>
                    </a:lnTo>
                    <a:lnTo>
                      <a:pt x="675165" y="308727"/>
                    </a:lnTo>
                    <a:lnTo>
                      <a:pt x="675978" y="253887"/>
                    </a:lnTo>
                    <a:lnTo>
                      <a:pt x="670354" y="198303"/>
                    </a:lnTo>
                    <a:lnTo>
                      <a:pt x="657459" y="144275"/>
                    </a:lnTo>
                    <a:lnTo>
                      <a:pt x="638147" y="92685"/>
                    </a:lnTo>
                    <a:lnTo>
                      <a:pt x="570554" y="0"/>
                    </a:lnTo>
                    <a:close/>
                  </a:path>
                </a:pathLst>
              </a:custGeom>
              <a:solidFill>
                <a:srgbClr val="B8B8D9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15" name="object 9">
                <a:extLst>
                  <a:ext uri="{FF2B5EF4-FFF2-40B4-BE49-F238E27FC236}">
                    <a16:creationId xmlns:a16="http://schemas.microsoft.com/office/drawing/2014/main" id="{A41ED8F2-7923-4D0A-8A5E-192D62EDEE85}"/>
                  </a:ext>
                </a:extLst>
              </p:cNvPr>
              <p:cNvSpPr/>
              <p:nvPr/>
            </p:nvSpPr>
            <p:spPr>
              <a:xfrm>
                <a:off x="3567491" y="4479871"/>
                <a:ext cx="845185" cy="687070"/>
              </a:xfrm>
              <a:custGeom>
                <a:avLst/>
                <a:gdLst/>
                <a:ahLst/>
                <a:cxnLst/>
                <a:rect l="l" t="t" r="r" b="b"/>
                <a:pathLst>
                  <a:path w="845185" h="687070">
                    <a:moveTo>
                      <a:pt x="457082" y="0"/>
                    </a:moveTo>
                    <a:lnTo>
                      <a:pt x="235784" y="49965"/>
                    </a:lnTo>
                    <a:lnTo>
                      <a:pt x="0" y="427160"/>
                    </a:lnTo>
                    <a:lnTo>
                      <a:pt x="0" y="641550"/>
                    </a:lnTo>
                    <a:lnTo>
                      <a:pt x="38623" y="686685"/>
                    </a:lnTo>
                    <a:lnTo>
                      <a:pt x="548020" y="686685"/>
                    </a:lnTo>
                    <a:lnTo>
                      <a:pt x="844933" y="228891"/>
                    </a:lnTo>
                    <a:lnTo>
                      <a:pt x="457082" y="0"/>
                    </a:lnTo>
                    <a:close/>
                  </a:path>
                </a:pathLst>
              </a:custGeom>
              <a:solidFill>
                <a:srgbClr val="FFF1CC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16" name="object 10">
                <a:extLst>
                  <a:ext uri="{FF2B5EF4-FFF2-40B4-BE49-F238E27FC236}">
                    <a16:creationId xmlns:a16="http://schemas.microsoft.com/office/drawing/2014/main" id="{471CE043-1AF7-44EB-AF1F-F81757A10462}"/>
                  </a:ext>
                </a:extLst>
              </p:cNvPr>
              <p:cNvSpPr/>
              <p:nvPr/>
            </p:nvSpPr>
            <p:spPr>
              <a:xfrm>
                <a:off x="4368978" y="4014825"/>
                <a:ext cx="1504315" cy="1123315"/>
              </a:xfrm>
              <a:custGeom>
                <a:avLst/>
                <a:gdLst/>
                <a:ahLst/>
                <a:cxnLst/>
                <a:rect l="l" t="t" r="r" b="b"/>
                <a:pathLst>
                  <a:path w="1504314" h="1123314">
                    <a:moveTo>
                      <a:pt x="1504061" y="632688"/>
                    </a:moveTo>
                    <a:lnTo>
                      <a:pt x="1429994" y="555891"/>
                    </a:lnTo>
                    <a:lnTo>
                      <a:pt x="1429994" y="616572"/>
                    </a:lnTo>
                    <a:lnTo>
                      <a:pt x="1405864" y="624624"/>
                    </a:lnTo>
                    <a:lnTo>
                      <a:pt x="1378496" y="634301"/>
                    </a:lnTo>
                    <a:lnTo>
                      <a:pt x="1346301" y="648004"/>
                    </a:lnTo>
                    <a:lnTo>
                      <a:pt x="1328623" y="655256"/>
                    </a:lnTo>
                    <a:lnTo>
                      <a:pt x="1310932" y="664933"/>
                    </a:lnTo>
                    <a:lnTo>
                      <a:pt x="1292440" y="674598"/>
                    </a:lnTo>
                    <a:lnTo>
                      <a:pt x="1283563" y="678624"/>
                    </a:lnTo>
                    <a:lnTo>
                      <a:pt x="1256995" y="695553"/>
                    </a:lnTo>
                    <a:lnTo>
                      <a:pt x="1224813" y="719734"/>
                    </a:lnTo>
                    <a:lnTo>
                      <a:pt x="1198245" y="747141"/>
                    </a:lnTo>
                    <a:lnTo>
                      <a:pt x="1176489" y="774547"/>
                    </a:lnTo>
                    <a:lnTo>
                      <a:pt x="1172502" y="779373"/>
                    </a:lnTo>
                    <a:lnTo>
                      <a:pt x="1168501" y="785012"/>
                    </a:lnTo>
                    <a:lnTo>
                      <a:pt x="1152372" y="805967"/>
                    </a:lnTo>
                    <a:lnTo>
                      <a:pt x="1136307" y="829348"/>
                    </a:lnTo>
                    <a:lnTo>
                      <a:pt x="1120990" y="852716"/>
                    </a:lnTo>
                    <a:lnTo>
                      <a:pt x="1104938" y="876096"/>
                    </a:lnTo>
                    <a:lnTo>
                      <a:pt x="1089621" y="899464"/>
                    </a:lnTo>
                    <a:lnTo>
                      <a:pt x="1075118" y="922032"/>
                    </a:lnTo>
                    <a:lnTo>
                      <a:pt x="1061427" y="942987"/>
                    </a:lnTo>
                    <a:lnTo>
                      <a:pt x="1038936" y="979258"/>
                    </a:lnTo>
                    <a:lnTo>
                      <a:pt x="1033602" y="987666"/>
                    </a:lnTo>
                    <a:lnTo>
                      <a:pt x="1034059" y="986510"/>
                    </a:lnTo>
                    <a:lnTo>
                      <a:pt x="1042936" y="963142"/>
                    </a:lnTo>
                    <a:lnTo>
                      <a:pt x="1053376" y="937348"/>
                    </a:lnTo>
                    <a:lnTo>
                      <a:pt x="1059065" y="923645"/>
                    </a:lnTo>
                    <a:lnTo>
                      <a:pt x="1065504" y="909142"/>
                    </a:lnTo>
                    <a:lnTo>
                      <a:pt x="1071930" y="893826"/>
                    </a:lnTo>
                    <a:lnTo>
                      <a:pt x="1086370" y="863206"/>
                    </a:lnTo>
                    <a:lnTo>
                      <a:pt x="1094435" y="847077"/>
                    </a:lnTo>
                    <a:lnTo>
                      <a:pt x="1102499" y="831761"/>
                    </a:lnTo>
                    <a:lnTo>
                      <a:pt x="1112126" y="815644"/>
                    </a:lnTo>
                    <a:lnTo>
                      <a:pt x="1129868" y="783412"/>
                    </a:lnTo>
                    <a:lnTo>
                      <a:pt x="1140307" y="768096"/>
                    </a:lnTo>
                    <a:lnTo>
                      <a:pt x="1149997" y="752779"/>
                    </a:lnTo>
                    <a:lnTo>
                      <a:pt x="1160437" y="738276"/>
                    </a:lnTo>
                    <a:lnTo>
                      <a:pt x="1171689" y="723773"/>
                    </a:lnTo>
                    <a:lnTo>
                      <a:pt x="1177302" y="717321"/>
                    </a:lnTo>
                    <a:lnTo>
                      <a:pt x="1182928" y="710069"/>
                    </a:lnTo>
                    <a:lnTo>
                      <a:pt x="1194244" y="697166"/>
                    </a:lnTo>
                    <a:lnTo>
                      <a:pt x="1199870" y="691527"/>
                    </a:lnTo>
                    <a:lnTo>
                      <a:pt x="1205496" y="684276"/>
                    </a:lnTo>
                    <a:lnTo>
                      <a:pt x="1218374" y="672985"/>
                    </a:lnTo>
                    <a:lnTo>
                      <a:pt x="1224000" y="667346"/>
                    </a:lnTo>
                    <a:lnTo>
                      <a:pt x="1243304" y="652843"/>
                    </a:lnTo>
                    <a:lnTo>
                      <a:pt x="1255369" y="643966"/>
                    </a:lnTo>
                    <a:lnTo>
                      <a:pt x="1281125" y="627862"/>
                    </a:lnTo>
                    <a:lnTo>
                      <a:pt x="1293177" y="619798"/>
                    </a:lnTo>
                    <a:lnTo>
                      <a:pt x="1305306" y="612546"/>
                    </a:lnTo>
                    <a:lnTo>
                      <a:pt x="1316558" y="605282"/>
                    </a:lnTo>
                    <a:lnTo>
                      <a:pt x="1328623" y="598843"/>
                    </a:lnTo>
                    <a:lnTo>
                      <a:pt x="1339862" y="592391"/>
                    </a:lnTo>
                    <a:lnTo>
                      <a:pt x="1351191" y="586752"/>
                    </a:lnTo>
                    <a:lnTo>
                      <a:pt x="1361617" y="581113"/>
                    </a:lnTo>
                    <a:lnTo>
                      <a:pt x="1380337" y="571741"/>
                    </a:lnTo>
                    <a:lnTo>
                      <a:pt x="1429994" y="616572"/>
                    </a:lnTo>
                    <a:lnTo>
                      <a:pt x="1429994" y="555891"/>
                    </a:lnTo>
                    <a:lnTo>
                      <a:pt x="1474241" y="532752"/>
                    </a:lnTo>
                    <a:lnTo>
                      <a:pt x="1491894" y="527113"/>
                    </a:lnTo>
                    <a:lnTo>
                      <a:pt x="1500809" y="529526"/>
                    </a:lnTo>
                    <a:lnTo>
                      <a:pt x="1479080" y="498246"/>
                    </a:lnTo>
                    <a:lnTo>
                      <a:pt x="1475054" y="490842"/>
                    </a:lnTo>
                    <a:lnTo>
                      <a:pt x="1474152" y="491147"/>
                    </a:lnTo>
                    <a:lnTo>
                      <a:pt x="1434592" y="434187"/>
                    </a:lnTo>
                    <a:lnTo>
                      <a:pt x="1434592" y="503643"/>
                    </a:lnTo>
                    <a:lnTo>
                      <a:pt x="1420368" y="508584"/>
                    </a:lnTo>
                    <a:lnTo>
                      <a:pt x="1400251" y="515823"/>
                    </a:lnTo>
                    <a:lnTo>
                      <a:pt x="1376934" y="524700"/>
                    </a:lnTo>
                    <a:lnTo>
                      <a:pt x="1352740" y="534365"/>
                    </a:lnTo>
                    <a:lnTo>
                      <a:pt x="1339862" y="540816"/>
                    </a:lnTo>
                    <a:lnTo>
                      <a:pt x="1326997" y="545642"/>
                    </a:lnTo>
                    <a:lnTo>
                      <a:pt x="1288364" y="564984"/>
                    </a:lnTo>
                    <a:lnTo>
                      <a:pt x="1249743" y="586752"/>
                    </a:lnTo>
                    <a:lnTo>
                      <a:pt x="1214374" y="610933"/>
                    </a:lnTo>
                    <a:lnTo>
                      <a:pt x="1203871" y="619798"/>
                    </a:lnTo>
                    <a:lnTo>
                      <a:pt x="1192618" y="627862"/>
                    </a:lnTo>
                    <a:lnTo>
                      <a:pt x="1182928" y="637527"/>
                    </a:lnTo>
                    <a:lnTo>
                      <a:pt x="1173314" y="646391"/>
                    </a:lnTo>
                    <a:lnTo>
                      <a:pt x="1165250" y="655256"/>
                    </a:lnTo>
                    <a:lnTo>
                      <a:pt x="1157185" y="665734"/>
                    </a:lnTo>
                    <a:lnTo>
                      <a:pt x="1153185" y="670572"/>
                    </a:lnTo>
                    <a:lnTo>
                      <a:pt x="1149184" y="676211"/>
                    </a:lnTo>
                    <a:lnTo>
                      <a:pt x="1117003" y="720547"/>
                    </a:lnTo>
                    <a:lnTo>
                      <a:pt x="1084808" y="769708"/>
                    </a:lnTo>
                    <a:lnTo>
                      <a:pt x="1055814" y="818870"/>
                    </a:lnTo>
                    <a:lnTo>
                      <a:pt x="1042123" y="841438"/>
                    </a:lnTo>
                    <a:lnTo>
                      <a:pt x="1029246" y="864006"/>
                    </a:lnTo>
                    <a:lnTo>
                      <a:pt x="1017993" y="884961"/>
                    </a:lnTo>
                    <a:lnTo>
                      <a:pt x="1008303" y="903503"/>
                    </a:lnTo>
                    <a:lnTo>
                      <a:pt x="999502" y="919619"/>
                    </a:lnTo>
                    <a:lnTo>
                      <a:pt x="987437" y="942987"/>
                    </a:lnTo>
                    <a:lnTo>
                      <a:pt x="983373" y="951865"/>
                    </a:lnTo>
                    <a:lnTo>
                      <a:pt x="974559" y="948626"/>
                    </a:lnTo>
                    <a:lnTo>
                      <a:pt x="951179" y="941374"/>
                    </a:lnTo>
                    <a:lnTo>
                      <a:pt x="934313" y="937348"/>
                    </a:lnTo>
                    <a:lnTo>
                      <a:pt x="914996" y="932510"/>
                    </a:lnTo>
                    <a:lnTo>
                      <a:pt x="899058" y="928217"/>
                    </a:lnTo>
                    <a:lnTo>
                      <a:pt x="899058" y="988783"/>
                    </a:lnTo>
                    <a:lnTo>
                      <a:pt x="894880" y="988123"/>
                    </a:lnTo>
                    <a:lnTo>
                      <a:pt x="832942" y="981671"/>
                    </a:lnTo>
                    <a:lnTo>
                      <a:pt x="762876" y="979258"/>
                    </a:lnTo>
                    <a:lnTo>
                      <a:pt x="684809" y="982484"/>
                    </a:lnTo>
                    <a:lnTo>
                      <a:pt x="602754" y="993762"/>
                    </a:lnTo>
                    <a:lnTo>
                      <a:pt x="562495" y="1001826"/>
                    </a:lnTo>
                    <a:lnTo>
                      <a:pt x="527939" y="1009078"/>
                    </a:lnTo>
                    <a:lnTo>
                      <a:pt x="495757" y="1015530"/>
                    </a:lnTo>
                    <a:lnTo>
                      <a:pt x="468376" y="1021969"/>
                    </a:lnTo>
                    <a:lnTo>
                      <a:pt x="424942" y="1032459"/>
                    </a:lnTo>
                    <a:lnTo>
                      <a:pt x="393496" y="1042123"/>
                    </a:lnTo>
                    <a:lnTo>
                      <a:pt x="353314" y="1058240"/>
                    </a:lnTo>
                    <a:lnTo>
                      <a:pt x="64376" y="465048"/>
                    </a:lnTo>
                    <a:lnTo>
                      <a:pt x="103873" y="454507"/>
                    </a:lnTo>
                    <a:lnTo>
                      <a:pt x="375818" y="993762"/>
                    </a:lnTo>
                    <a:lnTo>
                      <a:pt x="399935" y="987323"/>
                    </a:lnTo>
                    <a:lnTo>
                      <a:pt x="464312" y="974420"/>
                    </a:lnTo>
                    <a:lnTo>
                      <a:pt x="508635" y="967168"/>
                    </a:lnTo>
                    <a:lnTo>
                      <a:pt x="558507" y="959916"/>
                    </a:lnTo>
                    <a:lnTo>
                      <a:pt x="612444" y="954278"/>
                    </a:lnTo>
                    <a:lnTo>
                      <a:pt x="669569" y="951865"/>
                    </a:lnTo>
                    <a:lnTo>
                      <a:pt x="729869" y="952665"/>
                    </a:lnTo>
                    <a:lnTo>
                      <a:pt x="789432" y="961529"/>
                    </a:lnTo>
                    <a:lnTo>
                      <a:pt x="848182" y="974420"/>
                    </a:lnTo>
                    <a:lnTo>
                      <a:pt x="899058" y="988783"/>
                    </a:lnTo>
                    <a:lnTo>
                      <a:pt x="899058" y="928217"/>
                    </a:lnTo>
                    <a:lnTo>
                      <a:pt x="845820" y="915593"/>
                    </a:lnTo>
                    <a:lnTo>
                      <a:pt x="765314" y="902690"/>
                    </a:lnTo>
                    <a:lnTo>
                      <a:pt x="710565" y="897864"/>
                    </a:lnTo>
                    <a:lnTo>
                      <a:pt x="659066" y="897864"/>
                    </a:lnTo>
                    <a:lnTo>
                      <a:pt x="562495" y="907529"/>
                    </a:lnTo>
                    <a:lnTo>
                      <a:pt x="479628" y="919619"/>
                    </a:lnTo>
                    <a:lnTo>
                      <a:pt x="420878" y="930897"/>
                    </a:lnTo>
                    <a:lnTo>
                      <a:pt x="398386" y="935736"/>
                    </a:lnTo>
                    <a:lnTo>
                      <a:pt x="118313" y="368300"/>
                    </a:lnTo>
                    <a:lnTo>
                      <a:pt x="171450" y="352196"/>
                    </a:lnTo>
                    <a:lnTo>
                      <a:pt x="208445" y="342506"/>
                    </a:lnTo>
                    <a:lnTo>
                      <a:pt x="229374" y="337705"/>
                    </a:lnTo>
                    <a:lnTo>
                      <a:pt x="251879" y="332079"/>
                    </a:lnTo>
                    <a:lnTo>
                      <a:pt x="276072" y="327202"/>
                    </a:lnTo>
                    <a:lnTo>
                      <a:pt x="301815" y="323215"/>
                    </a:lnTo>
                    <a:lnTo>
                      <a:pt x="355688" y="315150"/>
                    </a:lnTo>
                    <a:lnTo>
                      <a:pt x="411251" y="310286"/>
                    </a:lnTo>
                    <a:lnTo>
                      <a:pt x="466750" y="310286"/>
                    </a:lnTo>
                    <a:lnTo>
                      <a:pt x="520687" y="315150"/>
                    </a:lnTo>
                    <a:lnTo>
                      <a:pt x="569747" y="324027"/>
                    </a:lnTo>
                    <a:lnTo>
                      <a:pt x="613181" y="334454"/>
                    </a:lnTo>
                    <a:lnTo>
                      <a:pt x="650252" y="345757"/>
                    </a:lnTo>
                    <a:lnTo>
                      <a:pt x="695312" y="362686"/>
                    </a:lnTo>
                    <a:lnTo>
                      <a:pt x="701751" y="365937"/>
                    </a:lnTo>
                    <a:lnTo>
                      <a:pt x="714629" y="340144"/>
                    </a:lnTo>
                    <a:lnTo>
                      <a:pt x="729869" y="313537"/>
                    </a:lnTo>
                    <a:lnTo>
                      <a:pt x="738746" y="297421"/>
                    </a:lnTo>
                    <a:lnTo>
                      <a:pt x="749185" y="279679"/>
                    </a:lnTo>
                    <a:lnTo>
                      <a:pt x="762063" y="261937"/>
                    </a:lnTo>
                    <a:lnTo>
                      <a:pt x="774928" y="242582"/>
                    </a:lnTo>
                    <a:lnTo>
                      <a:pt x="782180" y="233705"/>
                    </a:lnTo>
                    <a:lnTo>
                      <a:pt x="790244" y="224091"/>
                    </a:lnTo>
                    <a:lnTo>
                      <a:pt x="797496" y="214414"/>
                    </a:lnTo>
                    <a:lnTo>
                      <a:pt x="805561" y="205549"/>
                    </a:lnTo>
                    <a:lnTo>
                      <a:pt x="813625" y="195859"/>
                    </a:lnTo>
                    <a:lnTo>
                      <a:pt x="822439" y="186182"/>
                    </a:lnTo>
                    <a:lnTo>
                      <a:pt x="831316" y="178130"/>
                    </a:lnTo>
                    <a:lnTo>
                      <a:pt x="840117" y="168440"/>
                    </a:lnTo>
                    <a:lnTo>
                      <a:pt x="848995" y="160388"/>
                    </a:lnTo>
                    <a:lnTo>
                      <a:pt x="868311" y="144272"/>
                    </a:lnTo>
                    <a:lnTo>
                      <a:pt x="878751" y="137033"/>
                    </a:lnTo>
                    <a:lnTo>
                      <a:pt x="889254" y="130594"/>
                    </a:lnTo>
                    <a:lnTo>
                      <a:pt x="898867" y="123291"/>
                    </a:lnTo>
                    <a:lnTo>
                      <a:pt x="910183" y="117665"/>
                    </a:lnTo>
                    <a:lnTo>
                      <a:pt x="920623" y="111239"/>
                    </a:lnTo>
                    <a:lnTo>
                      <a:pt x="931875" y="105613"/>
                    </a:lnTo>
                    <a:lnTo>
                      <a:pt x="942378" y="100736"/>
                    </a:lnTo>
                    <a:lnTo>
                      <a:pt x="953617" y="95123"/>
                    </a:lnTo>
                    <a:lnTo>
                      <a:pt x="964869" y="90246"/>
                    </a:lnTo>
                    <a:lnTo>
                      <a:pt x="986624" y="81381"/>
                    </a:lnTo>
                    <a:lnTo>
                      <a:pt x="1008303" y="73317"/>
                    </a:lnTo>
                    <a:lnTo>
                      <a:pt x="1029246" y="66890"/>
                    </a:lnTo>
                    <a:lnTo>
                      <a:pt x="1049375" y="60452"/>
                    </a:lnTo>
                    <a:lnTo>
                      <a:pt x="1067866" y="55587"/>
                    </a:lnTo>
                    <a:lnTo>
                      <a:pt x="1084808" y="51587"/>
                    </a:lnTo>
                    <a:lnTo>
                      <a:pt x="1112939" y="45161"/>
                    </a:lnTo>
                    <a:lnTo>
                      <a:pt x="1118819" y="44234"/>
                    </a:lnTo>
                    <a:lnTo>
                      <a:pt x="1434592" y="503643"/>
                    </a:lnTo>
                    <a:lnTo>
                      <a:pt x="1434592" y="434187"/>
                    </a:lnTo>
                    <a:lnTo>
                      <a:pt x="1133055" y="0"/>
                    </a:lnTo>
                    <a:lnTo>
                      <a:pt x="1094435" y="8051"/>
                    </a:lnTo>
                    <a:lnTo>
                      <a:pt x="1052626" y="17741"/>
                    </a:lnTo>
                    <a:lnTo>
                      <a:pt x="1001864" y="31407"/>
                    </a:lnTo>
                    <a:lnTo>
                      <a:pt x="947191" y="50774"/>
                    </a:lnTo>
                    <a:lnTo>
                      <a:pt x="906119" y="68516"/>
                    </a:lnTo>
                    <a:lnTo>
                      <a:pt x="892429" y="74942"/>
                    </a:lnTo>
                    <a:lnTo>
                      <a:pt x="854621" y="95935"/>
                    </a:lnTo>
                    <a:lnTo>
                      <a:pt x="821626" y="120916"/>
                    </a:lnTo>
                    <a:lnTo>
                      <a:pt x="787806" y="157949"/>
                    </a:lnTo>
                    <a:lnTo>
                      <a:pt x="779818" y="166814"/>
                    </a:lnTo>
                    <a:lnTo>
                      <a:pt x="765314" y="184556"/>
                    </a:lnTo>
                    <a:lnTo>
                      <a:pt x="752436" y="202298"/>
                    </a:lnTo>
                    <a:lnTo>
                      <a:pt x="746810" y="210350"/>
                    </a:lnTo>
                    <a:lnTo>
                      <a:pt x="734745" y="225653"/>
                    </a:lnTo>
                    <a:lnTo>
                      <a:pt x="725055" y="241020"/>
                    </a:lnTo>
                    <a:lnTo>
                      <a:pt x="707377" y="267563"/>
                    </a:lnTo>
                    <a:lnTo>
                      <a:pt x="694499" y="289356"/>
                    </a:lnTo>
                    <a:lnTo>
                      <a:pt x="684809" y="306285"/>
                    </a:lnTo>
                    <a:lnTo>
                      <a:pt x="677633" y="319963"/>
                    </a:lnTo>
                    <a:lnTo>
                      <a:pt x="671195" y="317525"/>
                    </a:lnTo>
                    <a:lnTo>
                      <a:pt x="653440" y="309473"/>
                    </a:lnTo>
                    <a:lnTo>
                      <a:pt x="639749" y="304660"/>
                    </a:lnTo>
                    <a:lnTo>
                      <a:pt x="623684" y="299859"/>
                    </a:lnTo>
                    <a:lnTo>
                      <a:pt x="606005" y="294170"/>
                    </a:lnTo>
                    <a:lnTo>
                      <a:pt x="585876" y="288544"/>
                    </a:lnTo>
                    <a:lnTo>
                      <a:pt x="563308" y="283679"/>
                    </a:lnTo>
                    <a:lnTo>
                      <a:pt x="539191" y="278053"/>
                    </a:lnTo>
                    <a:lnTo>
                      <a:pt x="512622" y="274066"/>
                    </a:lnTo>
                    <a:lnTo>
                      <a:pt x="485254" y="270814"/>
                    </a:lnTo>
                    <a:lnTo>
                      <a:pt x="426504" y="267563"/>
                    </a:lnTo>
                    <a:lnTo>
                      <a:pt x="362940" y="271627"/>
                    </a:lnTo>
                    <a:lnTo>
                      <a:pt x="300189" y="279679"/>
                    </a:lnTo>
                    <a:lnTo>
                      <a:pt x="241439" y="291731"/>
                    </a:lnTo>
                    <a:lnTo>
                      <a:pt x="187502" y="304660"/>
                    </a:lnTo>
                    <a:lnTo>
                      <a:pt x="142443" y="317525"/>
                    </a:lnTo>
                    <a:lnTo>
                      <a:pt x="103822" y="329641"/>
                    </a:lnTo>
                    <a:lnTo>
                      <a:pt x="57937" y="346570"/>
                    </a:lnTo>
                    <a:lnTo>
                      <a:pt x="50685" y="349008"/>
                    </a:lnTo>
                    <a:lnTo>
                      <a:pt x="85077" y="417220"/>
                    </a:lnTo>
                    <a:lnTo>
                      <a:pt x="0" y="442506"/>
                    </a:lnTo>
                    <a:lnTo>
                      <a:pt x="327571" y="1122718"/>
                    </a:lnTo>
                    <a:lnTo>
                      <a:pt x="336372" y="1119505"/>
                    </a:lnTo>
                    <a:lnTo>
                      <a:pt x="359752" y="1112240"/>
                    </a:lnTo>
                    <a:lnTo>
                      <a:pt x="395935" y="1101763"/>
                    </a:lnTo>
                    <a:lnTo>
                      <a:pt x="417690" y="1095324"/>
                    </a:lnTo>
                    <a:lnTo>
                      <a:pt x="441820" y="1088872"/>
                    </a:lnTo>
                    <a:lnTo>
                      <a:pt x="467563" y="1081620"/>
                    </a:lnTo>
                    <a:lnTo>
                      <a:pt x="494944" y="1075169"/>
                    </a:lnTo>
                    <a:lnTo>
                      <a:pt x="523062" y="1068717"/>
                    </a:lnTo>
                    <a:lnTo>
                      <a:pt x="610006" y="1051801"/>
                    </a:lnTo>
                    <a:lnTo>
                      <a:pt x="667131" y="1045349"/>
                    </a:lnTo>
                    <a:lnTo>
                      <a:pt x="725881" y="1042936"/>
                    </a:lnTo>
                    <a:lnTo>
                      <a:pt x="787806" y="1045349"/>
                    </a:lnTo>
                    <a:lnTo>
                      <a:pt x="850620" y="1051801"/>
                    </a:lnTo>
                    <a:lnTo>
                      <a:pt x="910183" y="1059053"/>
                    </a:lnTo>
                    <a:lnTo>
                      <a:pt x="962494" y="1067917"/>
                    </a:lnTo>
                    <a:lnTo>
                      <a:pt x="1004316" y="1075169"/>
                    </a:lnTo>
                    <a:lnTo>
                      <a:pt x="1042123" y="1083233"/>
                    </a:lnTo>
                    <a:lnTo>
                      <a:pt x="1047750" y="1071143"/>
                    </a:lnTo>
                    <a:lnTo>
                      <a:pt x="1055001" y="1057440"/>
                    </a:lnTo>
                    <a:lnTo>
                      <a:pt x="1064691" y="1039698"/>
                    </a:lnTo>
                    <a:lnTo>
                      <a:pt x="1075931" y="1017943"/>
                    </a:lnTo>
                    <a:lnTo>
                      <a:pt x="1089621" y="993762"/>
                    </a:lnTo>
                    <a:lnTo>
                      <a:pt x="1104938" y="967168"/>
                    </a:lnTo>
                    <a:lnTo>
                      <a:pt x="1121816" y="938161"/>
                    </a:lnTo>
                    <a:lnTo>
                      <a:pt x="1131430" y="924458"/>
                    </a:lnTo>
                    <a:lnTo>
                      <a:pt x="1140307" y="909142"/>
                    </a:lnTo>
                    <a:lnTo>
                      <a:pt x="1149997" y="894626"/>
                    </a:lnTo>
                    <a:lnTo>
                      <a:pt x="1160437" y="879322"/>
                    </a:lnTo>
                    <a:lnTo>
                      <a:pt x="1170051" y="864819"/>
                    </a:lnTo>
                    <a:lnTo>
                      <a:pt x="1180553" y="850303"/>
                    </a:lnTo>
                    <a:lnTo>
                      <a:pt x="1190993" y="836599"/>
                    </a:lnTo>
                    <a:lnTo>
                      <a:pt x="1195806" y="829348"/>
                    </a:lnTo>
                    <a:lnTo>
                      <a:pt x="1201496" y="822096"/>
                    </a:lnTo>
                    <a:lnTo>
                      <a:pt x="1207122" y="815644"/>
                    </a:lnTo>
                    <a:lnTo>
                      <a:pt x="1211935" y="809205"/>
                    </a:lnTo>
                    <a:lnTo>
                      <a:pt x="1223187" y="796302"/>
                    </a:lnTo>
                    <a:lnTo>
                      <a:pt x="1228064" y="789863"/>
                    </a:lnTo>
                    <a:lnTo>
                      <a:pt x="1233690" y="783412"/>
                    </a:lnTo>
                    <a:lnTo>
                      <a:pt x="1266685" y="751166"/>
                    </a:lnTo>
                    <a:lnTo>
                      <a:pt x="1299616" y="726186"/>
                    </a:lnTo>
                    <a:lnTo>
                      <a:pt x="1310119" y="718934"/>
                    </a:lnTo>
                    <a:lnTo>
                      <a:pt x="1331061" y="706031"/>
                    </a:lnTo>
                    <a:lnTo>
                      <a:pt x="1341501" y="700392"/>
                    </a:lnTo>
                    <a:lnTo>
                      <a:pt x="1351191" y="694753"/>
                    </a:lnTo>
                    <a:lnTo>
                      <a:pt x="1361617" y="689114"/>
                    </a:lnTo>
                    <a:lnTo>
                      <a:pt x="1370495" y="683475"/>
                    </a:lnTo>
                    <a:lnTo>
                      <a:pt x="1407490" y="666546"/>
                    </a:lnTo>
                    <a:lnTo>
                      <a:pt x="1454188" y="647204"/>
                    </a:lnTo>
                    <a:lnTo>
                      <a:pt x="1486369" y="636714"/>
                    </a:lnTo>
                    <a:lnTo>
                      <a:pt x="1504061" y="632688"/>
                    </a:lnTo>
                    <a:close/>
                  </a:path>
                </a:pathLst>
              </a:custGeom>
              <a:solidFill>
                <a:srgbClr val="B8B8D9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pic>
            <p:nvPicPr>
              <p:cNvPr id="17" name="object 11">
                <a:extLst>
                  <a:ext uri="{FF2B5EF4-FFF2-40B4-BE49-F238E27FC236}">
                    <a16:creationId xmlns:a16="http://schemas.microsoft.com/office/drawing/2014/main" id="{E181743B-88D3-438F-B291-E58F6DF682F6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39701" y="4093014"/>
                <a:ext cx="94962" cy="95123"/>
              </a:xfrm>
              <a:prstGeom prst="rect">
                <a:avLst/>
              </a:prstGeom>
            </p:spPr>
          </p:pic>
          <p:sp>
            <p:nvSpPr>
              <p:cNvPr id="18" name="object 12">
                <a:extLst>
                  <a:ext uri="{FF2B5EF4-FFF2-40B4-BE49-F238E27FC236}">
                    <a16:creationId xmlns:a16="http://schemas.microsoft.com/office/drawing/2014/main" id="{053938CE-6E13-4D2B-8B6E-394965BA201C}"/>
                  </a:ext>
                </a:extLst>
              </p:cNvPr>
              <p:cNvSpPr/>
              <p:nvPr/>
            </p:nvSpPr>
            <p:spPr>
              <a:xfrm>
                <a:off x="3594036" y="3928566"/>
                <a:ext cx="1780539" cy="1067435"/>
              </a:xfrm>
              <a:custGeom>
                <a:avLst/>
                <a:gdLst/>
                <a:ahLst/>
                <a:cxnLst/>
                <a:rect l="l" t="t" r="r" b="b"/>
                <a:pathLst>
                  <a:path w="1780539" h="1067435">
                    <a:moveTo>
                      <a:pt x="66802" y="448132"/>
                    </a:moveTo>
                    <a:lnTo>
                      <a:pt x="48285" y="426402"/>
                    </a:lnTo>
                    <a:lnTo>
                      <a:pt x="0" y="469112"/>
                    </a:lnTo>
                    <a:lnTo>
                      <a:pt x="15290" y="493293"/>
                    </a:lnTo>
                    <a:lnTo>
                      <a:pt x="66802" y="448132"/>
                    </a:lnTo>
                    <a:close/>
                  </a:path>
                  <a:path w="1780539" h="1067435">
                    <a:moveTo>
                      <a:pt x="217284" y="484441"/>
                    </a:moveTo>
                    <a:lnTo>
                      <a:pt x="181076" y="484441"/>
                    </a:lnTo>
                    <a:lnTo>
                      <a:pt x="181076" y="562622"/>
                    </a:lnTo>
                    <a:lnTo>
                      <a:pt x="217284" y="562622"/>
                    </a:lnTo>
                    <a:lnTo>
                      <a:pt x="217284" y="484441"/>
                    </a:lnTo>
                    <a:close/>
                  </a:path>
                  <a:path w="1780539" h="1067435">
                    <a:moveTo>
                      <a:pt x="395122" y="472300"/>
                    </a:moveTo>
                    <a:lnTo>
                      <a:pt x="344424" y="399796"/>
                    </a:lnTo>
                    <a:lnTo>
                      <a:pt x="322707" y="423964"/>
                    </a:lnTo>
                    <a:lnTo>
                      <a:pt x="374205" y="493293"/>
                    </a:lnTo>
                    <a:lnTo>
                      <a:pt x="395122" y="472300"/>
                    </a:lnTo>
                    <a:close/>
                  </a:path>
                  <a:path w="1780539" h="1067435">
                    <a:moveTo>
                      <a:pt x="440182" y="18554"/>
                    </a:moveTo>
                    <a:lnTo>
                      <a:pt x="422490" y="0"/>
                    </a:lnTo>
                    <a:lnTo>
                      <a:pt x="353288" y="48412"/>
                    </a:lnTo>
                    <a:lnTo>
                      <a:pt x="377418" y="75768"/>
                    </a:lnTo>
                    <a:lnTo>
                      <a:pt x="440182" y="18554"/>
                    </a:lnTo>
                    <a:close/>
                  </a:path>
                  <a:path w="1780539" h="1067435">
                    <a:moveTo>
                      <a:pt x="525487" y="211975"/>
                    </a:moveTo>
                    <a:lnTo>
                      <a:pt x="428117" y="211975"/>
                    </a:lnTo>
                    <a:lnTo>
                      <a:pt x="428117" y="245021"/>
                    </a:lnTo>
                    <a:lnTo>
                      <a:pt x="525487" y="245021"/>
                    </a:lnTo>
                    <a:lnTo>
                      <a:pt x="525487" y="211975"/>
                    </a:lnTo>
                    <a:close/>
                  </a:path>
                  <a:path w="1780539" h="1067435">
                    <a:moveTo>
                      <a:pt x="1780070" y="1050201"/>
                    </a:moveTo>
                    <a:lnTo>
                      <a:pt x="1481505" y="411835"/>
                    </a:lnTo>
                    <a:lnTo>
                      <a:pt x="1438884" y="418338"/>
                    </a:lnTo>
                    <a:lnTo>
                      <a:pt x="1742249" y="1067130"/>
                    </a:lnTo>
                    <a:lnTo>
                      <a:pt x="1780070" y="1050201"/>
                    </a:lnTo>
                    <a:close/>
                  </a:path>
                </a:pathLst>
              </a:custGeom>
              <a:solidFill>
                <a:srgbClr val="B8B8D9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19" name="object 13">
                <a:extLst>
                  <a:ext uri="{FF2B5EF4-FFF2-40B4-BE49-F238E27FC236}">
                    <a16:creationId xmlns:a16="http://schemas.microsoft.com/office/drawing/2014/main" id="{6F018C29-D357-40F0-B630-AD043EA65015}"/>
                  </a:ext>
                </a:extLst>
              </p:cNvPr>
              <p:cNvSpPr/>
              <p:nvPr/>
            </p:nvSpPr>
            <p:spPr>
              <a:xfrm>
                <a:off x="3557834" y="4551602"/>
                <a:ext cx="295910" cy="432434"/>
              </a:xfrm>
              <a:custGeom>
                <a:avLst/>
                <a:gdLst/>
                <a:ahLst/>
                <a:cxnLst/>
                <a:rect l="l" t="t" r="r" b="b"/>
                <a:pathLst>
                  <a:path w="295910" h="432435">
                    <a:moveTo>
                      <a:pt x="295335" y="0"/>
                    </a:moveTo>
                    <a:lnTo>
                      <a:pt x="237391" y="7251"/>
                    </a:lnTo>
                    <a:lnTo>
                      <a:pt x="0" y="368326"/>
                    </a:lnTo>
                    <a:lnTo>
                      <a:pt x="12071" y="432001"/>
                    </a:lnTo>
                    <a:lnTo>
                      <a:pt x="295335" y="0"/>
                    </a:lnTo>
                    <a:close/>
                  </a:path>
                </a:pathLst>
              </a:custGeom>
              <a:solidFill>
                <a:srgbClr val="FFA64D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pic>
            <p:nvPicPr>
              <p:cNvPr id="20" name="object 14">
                <a:extLst>
                  <a:ext uri="{FF2B5EF4-FFF2-40B4-BE49-F238E27FC236}">
                    <a16:creationId xmlns:a16="http://schemas.microsoft.com/office/drawing/2014/main" id="{798A3F6D-A0CD-47DE-8A8B-65FE711AC4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606115" y="4113122"/>
                <a:ext cx="428115" cy="211979"/>
              </a:xfrm>
              <a:prstGeom prst="rect">
                <a:avLst/>
              </a:prstGeom>
            </p:spPr>
          </p:pic>
          <p:sp>
            <p:nvSpPr>
              <p:cNvPr id="21" name="object 15">
                <a:extLst>
                  <a:ext uri="{FF2B5EF4-FFF2-40B4-BE49-F238E27FC236}">
                    <a16:creationId xmlns:a16="http://schemas.microsoft.com/office/drawing/2014/main" id="{4D2112C8-3C35-4032-B877-0934DA10D53E}"/>
                  </a:ext>
                </a:extLst>
              </p:cNvPr>
              <p:cNvSpPr/>
              <p:nvPr/>
            </p:nvSpPr>
            <p:spPr>
              <a:xfrm>
                <a:off x="3983537" y="4482308"/>
                <a:ext cx="419734" cy="266065"/>
              </a:xfrm>
              <a:custGeom>
                <a:avLst/>
                <a:gdLst/>
                <a:ahLst/>
                <a:cxnLst/>
                <a:rect l="l" t="t" r="r" b="b"/>
                <a:pathLst>
                  <a:path w="419735" h="266064">
                    <a:moveTo>
                      <a:pt x="32993" y="0"/>
                    </a:moveTo>
                    <a:lnTo>
                      <a:pt x="0" y="36221"/>
                    </a:lnTo>
                    <a:lnTo>
                      <a:pt x="419265" y="265945"/>
                    </a:lnTo>
                    <a:lnTo>
                      <a:pt x="419265" y="215174"/>
                    </a:lnTo>
                    <a:lnTo>
                      <a:pt x="32993" y="0"/>
                    </a:lnTo>
                    <a:close/>
                  </a:path>
                </a:pathLst>
              </a:custGeom>
              <a:solidFill>
                <a:srgbClr val="FFA64D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12206C46-63F7-43CD-B727-053C6335D068}"/>
                  </a:ext>
                </a:extLst>
              </p:cNvPr>
              <p:cNvSpPr/>
              <p:nvPr/>
            </p:nvSpPr>
            <p:spPr>
              <a:xfrm>
                <a:off x="4109880" y="4706345"/>
                <a:ext cx="351155" cy="480695"/>
              </a:xfrm>
              <a:custGeom>
                <a:avLst/>
                <a:gdLst/>
                <a:ahLst/>
                <a:cxnLst/>
                <a:rect l="l" t="t" r="r" b="b"/>
                <a:pathLst>
                  <a:path w="351154" h="480695">
                    <a:moveTo>
                      <a:pt x="317046" y="0"/>
                    </a:moveTo>
                    <a:lnTo>
                      <a:pt x="0" y="480360"/>
                    </a:lnTo>
                    <a:lnTo>
                      <a:pt x="63567" y="471494"/>
                    </a:lnTo>
                    <a:lnTo>
                      <a:pt x="350859" y="45137"/>
                    </a:lnTo>
                    <a:lnTo>
                      <a:pt x="317046" y="0"/>
                    </a:lnTo>
                    <a:close/>
                  </a:path>
                </a:pathLst>
              </a:custGeom>
              <a:solidFill>
                <a:srgbClr val="D56666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23" name="object 17">
                <a:extLst>
                  <a:ext uri="{FF2B5EF4-FFF2-40B4-BE49-F238E27FC236}">
                    <a16:creationId xmlns:a16="http://schemas.microsoft.com/office/drawing/2014/main" id="{F4A416A8-F670-4BF3-B8C3-986F59EB4218}"/>
                  </a:ext>
                </a:extLst>
              </p:cNvPr>
              <p:cNvSpPr/>
              <p:nvPr/>
            </p:nvSpPr>
            <p:spPr>
              <a:xfrm>
                <a:off x="3571506" y="4591100"/>
                <a:ext cx="686435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86435" h="612139">
                    <a:moveTo>
                      <a:pt x="179463" y="584327"/>
                    </a:moveTo>
                    <a:lnTo>
                      <a:pt x="15290" y="498081"/>
                    </a:lnTo>
                    <a:lnTo>
                      <a:pt x="0" y="522274"/>
                    </a:lnTo>
                    <a:lnTo>
                      <a:pt x="125539" y="595617"/>
                    </a:lnTo>
                    <a:lnTo>
                      <a:pt x="179463" y="584327"/>
                    </a:lnTo>
                    <a:close/>
                  </a:path>
                  <a:path w="686435" h="612139">
                    <a:moveTo>
                      <a:pt x="378218" y="611733"/>
                    </a:moveTo>
                    <a:lnTo>
                      <a:pt x="57137" y="435229"/>
                    </a:lnTo>
                    <a:lnTo>
                      <a:pt x="42646" y="459397"/>
                    </a:lnTo>
                    <a:lnTo>
                      <a:pt x="304190" y="603669"/>
                    </a:lnTo>
                    <a:lnTo>
                      <a:pt x="378218" y="611733"/>
                    </a:lnTo>
                    <a:close/>
                  </a:path>
                  <a:path w="686435" h="612139">
                    <a:moveTo>
                      <a:pt x="434555" y="564984"/>
                    </a:moveTo>
                    <a:lnTo>
                      <a:pt x="90131" y="377190"/>
                    </a:lnTo>
                    <a:lnTo>
                      <a:pt x="74841" y="401370"/>
                    </a:lnTo>
                    <a:lnTo>
                      <a:pt x="416039" y="592391"/>
                    </a:lnTo>
                    <a:lnTo>
                      <a:pt x="434555" y="564984"/>
                    </a:lnTo>
                    <a:close/>
                  </a:path>
                  <a:path w="686435" h="612139">
                    <a:moveTo>
                      <a:pt x="471576" y="511784"/>
                    </a:moveTo>
                    <a:lnTo>
                      <a:pt x="127952" y="324802"/>
                    </a:lnTo>
                    <a:lnTo>
                      <a:pt x="112661" y="348183"/>
                    </a:lnTo>
                    <a:lnTo>
                      <a:pt x="453872" y="539191"/>
                    </a:lnTo>
                    <a:lnTo>
                      <a:pt x="471576" y="511784"/>
                    </a:lnTo>
                    <a:close/>
                  </a:path>
                  <a:path w="686435" h="612139">
                    <a:moveTo>
                      <a:pt x="507784" y="460209"/>
                    </a:moveTo>
                    <a:lnTo>
                      <a:pt x="164160" y="273227"/>
                    </a:lnTo>
                    <a:lnTo>
                      <a:pt x="148882" y="297395"/>
                    </a:lnTo>
                    <a:lnTo>
                      <a:pt x="490080" y="487616"/>
                    </a:lnTo>
                    <a:lnTo>
                      <a:pt x="507784" y="460209"/>
                    </a:lnTo>
                    <a:close/>
                  </a:path>
                  <a:path w="686435" h="612139">
                    <a:moveTo>
                      <a:pt x="545604" y="402983"/>
                    </a:moveTo>
                    <a:lnTo>
                      <a:pt x="201993" y="215188"/>
                    </a:lnTo>
                    <a:lnTo>
                      <a:pt x="186702" y="239369"/>
                    </a:lnTo>
                    <a:lnTo>
                      <a:pt x="527100" y="430390"/>
                    </a:lnTo>
                    <a:lnTo>
                      <a:pt x="545604" y="402983"/>
                    </a:lnTo>
                    <a:close/>
                  </a:path>
                  <a:path w="686435" h="612139">
                    <a:moveTo>
                      <a:pt x="580212" y="349783"/>
                    </a:moveTo>
                    <a:lnTo>
                      <a:pt x="235788" y="162001"/>
                    </a:lnTo>
                    <a:lnTo>
                      <a:pt x="221297" y="186182"/>
                    </a:lnTo>
                    <a:lnTo>
                      <a:pt x="561708" y="376389"/>
                    </a:lnTo>
                    <a:lnTo>
                      <a:pt x="580212" y="349783"/>
                    </a:lnTo>
                    <a:close/>
                  </a:path>
                  <a:path w="686435" h="612139">
                    <a:moveTo>
                      <a:pt x="618032" y="291757"/>
                    </a:moveTo>
                    <a:lnTo>
                      <a:pt x="273608" y="103962"/>
                    </a:lnTo>
                    <a:lnTo>
                      <a:pt x="258318" y="128143"/>
                    </a:lnTo>
                    <a:lnTo>
                      <a:pt x="599528" y="319163"/>
                    </a:lnTo>
                    <a:lnTo>
                      <a:pt x="618032" y="291757"/>
                    </a:lnTo>
                    <a:close/>
                  </a:path>
                  <a:path w="686435" h="612139">
                    <a:moveTo>
                      <a:pt x="652665" y="238569"/>
                    </a:moveTo>
                    <a:lnTo>
                      <a:pt x="308216" y="51587"/>
                    </a:lnTo>
                    <a:lnTo>
                      <a:pt x="292925" y="74955"/>
                    </a:lnTo>
                    <a:lnTo>
                      <a:pt x="634123" y="265963"/>
                    </a:lnTo>
                    <a:lnTo>
                      <a:pt x="652665" y="238569"/>
                    </a:lnTo>
                    <a:close/>
                  </a:path>
                  <a:path w="686435" h="612139">
                    <a:moveTo>
                      <a:pt x="686409" y="187782"/>
                    </a:moveTo>
                    <a:lnTo>
                      <a:pt x="342823" y="0"/>
                    </a:lnTo>
                    <a:lnTo>
                      <a:pt x="327520" y="24180"/>
                    </a:lnTo>
                    <a:lnTo>
                      <a:pt x="668731" y="215188"/>
                    </a:lnTo>
                    <a:lnTo>
                      <a:pt x="686409" y="187782"/>
                    </a:lnTo>
                    <a:close/>
                  </a:path>
                </a:pathLst>
              </a:custGeom>
              <a:solidFill>
                <a:srgbClr val="FFA64D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24" name="object 18">
                <a:extLst>
                  <a:ext uri="{FF2B5EF4-FFF2-40B4-BE49-F238E27FC236}">
                    <a16:creationId xmlns:a16="http://schemas.microsoft.com/office/drawing/2014/main" id="{9F45545A-9A9D-48DA-A903-5A5BE7078658}"/>
                  </a:ext>
                </a:extLst>
              </p:cNvPr>
              <p:cNvSpPr/>
              <p:nvPr/>
            </p:nvSpPr>
            <p:spPr>
              <a:xfrm>
                <a:off x="3528047" y="3843121"/>
                <a:ext cx="2435225" cy="1358265"/>
              </a:xfrm>
              <a:custGeom>
                <a:avLst/>
                <a:gdLst/>
                <a:ahLst/>
                <a:cxnLst/>
                <a:rect l="l" t="t" r="r" b="b"/>
                <a:pathLst>
                  <a:path w="2435225" h="1358264">
                    <a:moveTo>
                      <a:pt x="2435110" y="116928"/>
                    </a:moveTo>
                    <a:lnTo>
                      <a:pt x="2423858" y="66154"/>
                    </a:lnTo>
                    <a:lnTo>
                      <a:pt x="2396490" y="29044"/>
                    </a:lnTo>
                    <a:lnTo>
                      <a:pt x="2365921" y="9512"/>
                    </a:lnTo>
                    <a:lnTo>
                      <a:pt x="2365921" y="115303"/>
                    </a:lnTo>
                    <a:lnTo>
                      <a:pt x="2365921" y="1242847"/>
                    </a:lnTo>
                    <a:lnTo>
                      <a:pt x="2341740" y="1288783"/>
                    </a:lnTo>
                    <a:lnTo>
                      <a:pt x="2318423" y="1294853"/>
                    </a:lnTo>
                    <a:lnTo>
                      <a:pt x="2318423" y="1294422"/>
                    </a:lnTo>
                    <a:lnTo>
                      <a:pt x="116687" y="1294422"/>
                    </a:lnTo>
                    <a:lnTo>
                      <a:pt x="116687" y="1294917"/>
                    </a:lnTo>
                    <a:lnTo>
                      <a:pt x="107035" y="1294422"/>
                    </a:lnTo>
                    <a:lnTo>
                      <a:pt x="92544" y="1288783"/>
                    </a:lnTo>
                    <a:lnTo>
                      <a:pt x="79679" y="1276692"/>
                    </a:lnTo>
                    <a:lnTo>
                      <a:pt x="70827" y="1262989"/>
                    </a:lnTo>
                    <a:lnTo>
                      <a:pt x="67602" y="1242847"/>
                    </a:lnTo>
                    <a:lnTo>
                      <a:pt x="67602" y="115303"/>
                    </a:lnTo>
                    <a:lnTo>
                      <a:pt x="92544" y="70142"/>
                    </a:lnTo>
                    <a:lnTo>
                      <a:pt x="116687" y="63233"/>
                    </a:lnTo>
                    <a:lnTo>
                      <a:pt x="116687" y="64528"/>
                    </a:lnTo>
                    <a:lnTo>
                      <a:pt x="2318423" y="64528"/>
                    </a:lnTo>
                    <a:lnTo>
                      <a:pt x="2318423" y="63334"/>
                    </a:lnTo>
                    <a:lnTo>
                      <a:pt x="2326487" y="63715"/>
                    </a:lnTo>
                    <a:lnTo>
                      <a:pt x="2340991" y="70142"/>
                    </a:lnTo>
                    <a:lnTo>
                      <a:pt x="2353056" y="81457"/>
                    </a:lnTo>
                    <a:lnTo>
                      <a:pt x="2362670" y="95123"/>
                    </a:lnTo>
                    <a:lnTo>
                      <a:pt x="2365921" y="115303"/>
                    </a:lnTo>
                    <a:lnTo>
                      <a:pt x="2365921" y="9512"/>
                    </a:lnTo>
                    <a:lnTo>
                      <a:pt x="2357043" y="4876"/>
                    </a:lnTo>
                    <a:lnTo>
                      <a:pt x="2333739" y="0"/>
                    </a:lnTo>
                    <a:lnTo>
                      <a:pt x="2309545" y="0"/>
                    </a:lnTo>
                    <a:lnTo>
                      <a:pt x="2309545" y="850"/>
                    </a:lnTo>
                    <a:lnTo>
                      <a:pt x="123126" y="850"/>
                    </a:lnTo>
                    <a:lnTo>
                      <a:pt x="123126" y="0"/>
                    </a:lnTo>
                    <a:lnTo>
                      <a:pt x="99796" y="0"/>
                    </a:lnTo>
                    <a:lnTo>
                      <a:pt x="56337" y="15379"/>
                    </a:lnTo>
                    <a:lnTo>
                      <a:pt x="21729" y="45974"/>
                    </a:lnTo>
                    <a:lnTo>
                      <a:pt x="2425" y="87884"/>
                    </a:lnTo>
                    <a:lnTo>
                      <a:pt x="0" y="111239"/>
                    </a:lnTo>
                    <a:lnTo>
                      <a:pt x="0" y="1248486"/>
                    </a:lnTo>
                    <a:lnTo>
                      <a:pt x="8851" y="1292009"/>
                    </a:lnTo>
                    <a:lnTo>
                      <a:pt x="36220" y="1329893"/>
                    </a:lnTo>
                    <a:lnTo>
                      <a:pt x="76454" y="1353261"/>
                    </a:lnTo>
                    <a:lnTo>
                      <a:pt x="98983" y="1358099"/>
                    </a:lnTo>
                    <a:lnTo>
                      <a:pt x="116687" y="1358099"/>
                    </a:lnTo>
                    <a:lnTo>
                      <a:pt x="123126" y="1358099"/>
                    </a:lnTo>
                    <a:lnTo>
                      <a:pt x="2310358" y="1358099"/>
                    </a:lnTo>
                    <a:lnTo>
                      <a:pt x="2318423" y="1358099"/>
                    </a:lnTo>
                    <a:lnTo>
                      <a:pt x="2334552" y="1358099"/>
                    </a:lnTo>
                    <a:lnTo>
                      <a:pt x="2357043" y="1353261"/>
                    </a:lnTo>
                    <a:lnTo>
                      <a:pt x="2397302" y="1329893"/>
                    </a:lnTo>
                    <a:lnTo>
                      <a:pt x="2423858" y="1292009"/>
                    </a:lnTo>
                    <a:lnTo>
                      <a:pt x="2434298" y="1248486"/>
                    </a:lnTo>
                    <a:lnTo>
                      <a:pt x="2435110" y="11692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pic>
            <p:nvPicPr>
              <p:cNvPr id="25" name="object 19">
                <a:extLst>
                  <a:ext uri="{FF2B5EF4-FFF2-40B4-BE49-F238E27FC236}">
                    <a16:creationId xmlns:a16="http://schemas.microsoft.com/office/drawing/2014/main" id="{7250EDE4-E943-4260-9446-81A9CD8B9EF0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54615" y="3862484"/>
                <a:ext cx="2350612" cy="1324221"/>
              </a:xfrm>
              <a:prstGeom prst="rect">
                <a:avLst/>
              </a:prstGeom>
            </p:spPr>
          </p:pic>
          <p:sp>
            <p:nvSpPr>
              <p:cNvPr id="26" name="object 20">
                <a:extLst>
                  <a:ext uri="{FF2B5EF4-FFF2-40B4-BE49-F238E27FC236}">
                    <a16:creationId xmlns:a16="http://schemas.microsoft.com/office/drawing/2014/main" id="{189F81F5-9A85-4357-A19A-D5EC7B577C20}"/>
                  </a:ext>
                </a:extLst>
              </p:cNvPr>
              <p:cNvSpPr/>
              <p:nvPr/>
            </p:nvSpPr>
            <p:spPr>
              <a:xfrm>
                <a:off x="1927860" y="3750563"/>
                <a:ext cx="1524000" cy="1295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0" h="1295400">
                    <a:moveTo>
                      <a:pt x="1374836" y="1206146"/>
                    </a:moveTo>
                    <a:lnTo>
                      <a:pt x="1337817" y="1249680"/>
                    </a:lnTo>
                    <a:lnTo>
                      <a:pt x="1524000" y="1295400"/>
                    </a:lnTo>
                    <a:lnTo>
                      <a:pt x="1493901" y="1224661"/>
                    </a:lnTo>
                    <a:lnTo>
                      <a:pt x="1396618" y="1224661"/>
                    </a:lnTo>
                    <a:lnTo>
                      <a:pt x="1374836" y="1206146"/>
                    </a:lnTo>
                    <a:close/>
                  </a:path>
                  <a:path w="1524000" h="1295400">
                    <a:moveTo>
                      <a:pt x="1411896" y="1162564"/>
                    </a:moveTo>
                    <a:lnTo>
                      <a:pt x="1374836" y="1206146"/>
                    </a:lnTo>
                    <a:lnTo>
                      <a:pt x="1396618" y="1224661"/>
                    </a:lnTo>
                    <a:lnTo>
                      <a:pt x="1433702" y="1181100"/>
                    </a:lnTo>
                    <a:lnTo>
                      <a:pt x="1411896" y="1162564"/>
                    </a:lnTo>
                    <a:close/>
                  </a:path>
                  <a:path w="1524000" h="1295400">
                    <a:moveTo>
                      <a:pt x="1448942" y="1118997"/>
                    </a:moveTo>
                    <a:lnTo>
                      <a:pt x="1411896" y="1162564"/>
                    </a:lnTo>
                    <a:lnTo>
                      <a:pt x="1433702" y="1181100"/>
                    </a:lnTo>
                    <a:lnTo>
                      <a:pt x="1396618" y="1224661"/>
                    </a:lnTo>
                    <a:lnTo>
                      <a:pt x="1493901" y="1224661"/>
                    </a:lnTo>
                    <a:lnTo>
                      <a:pt x="1448942" y="1118997"/>
                    </a:lnTo>
                    <a:close/>
                  </a:path>
                  <a:path w="1524000" h="1295400">
                    <a:moveTo>
                      <a:pt x="149163" y="89253"/>
                    </a:moveTo>
                    <a:lnTo>
                      <a:pt x="112103" y="132835"/>
                    </a:lnTo>
                    <a:lnTo>
                      <a:pt x="1374836" y="1206146"/>
                    </a:lnTo>
                    <a:lnTo>
                      <a:pt x="1411896" y="1162564"/>
                    </a:lnTo>
                    <a:lnTo>
                      <a:pt x="149163" y="89253"/>
                    </a:lnTo>
                    <a:close/>
                  </a:path>
                  <a:path w="1524000" h="1295400">
                    <a:moveTo>
                      <a:pt x="0" y="0"/>
                    </a:moveTo>
                    <a:lnTo>
                      <a:pt x="75056" y="176403"/>
                    </a:lnTo>
                    <a:lnTo>
                      <a:pt x="112103" y="132835"/>
                    </a:lnTo>
                    <a:lnTo>
                      <a:pt x="90296" y="114300"/>
                    </a:lnTo>
                    <a:lnTo>
                      <a:pt x="127381" y="70738"/>
                    </a:lnTo>
                    <a:lnTo>
                      <a:pt x="164907" y="70738"/>
                    </a:lnTo>
                    <a:lnTo>
                      <a:pt x="186181" y="45719"/>
                    </a:lnTo>
                    <a:lnTo>
                      <a:pt x="0" y="0"/>
                    </a:lnTo>
                    <a:close/>
                  </a:path>
                  <a:path w="1524000" h="1295400">
                    <a:moveTo>
                      <a:pt x="127381" y="70738"/>
                    </a:moveTo>
                    <a:lnTo>
                      <a:pt x="90296" y="114300"/>
                    </a:lnTo>
                    <a:lnTo>
                      <a:pt x="112103" y="132835"/>
                    </a:lnTo>
                    <a:lnTo>
                      <a:pt x="149163" y="89253"/>
                    </a:lnTo>
                    <a:lnTo>
                      <a:pt x="127381" y="70738"/>
                    </a:lnTo>
                    <a:close/>
                  </a:path>
                  <a:path w="1524000" h="1295400">
                    <a:moveTo>
                      <a:pt x="164907" y="70738"/>
                    </a:moveTo>
                    <a:lnTo>
                      <a:pt x="127381" y="70738"/>
                    </a:lnTo>
                    <a:lnTo>
                      <a:pt x="149163" y="89253"/>
                    </a:lnTo>
                    <a:lnTo>
                      <a:pt x="164907" y="7073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</p:grpSp>
        <p:pic>
          <p:nvPicPr>
            <p:cNvPr id="27" name="object 21">
              <a:extLst>
                <a:ext uri="{FF2B5EF4-FFF2-40B4-BE49-F238E27FC236}">
                  <a16:creationId xmlns:a16="http://schemas.microsoft.com/office/drawing/2014/main" id="{0143D085-4FA4-4F67-88B1-70F414E60EA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01154" y="3544301"/>
              <a:ext cx="1402830" cy="1260705"/>
            </a:xfrm>
            <a:prstGeom prst="rect">
              <a:avLst/>
            </a:prstGeom>
          </p:spPr>
        </p:pic>
        <p:sp>
          <p:nvSpPr>
            <p:cNvPr id="28" name="object 23">
              <a:extLst>
                <a:ext uri="{FF2B5EF4-FFF2-40B4-BE49-F238E27FC236}">
                  <a16:creationId xmlns:a16="http://schemas.microsoft.com/office/drawing/2014/main" id="{C5778CB9-FB85-497D-BDDA-600991172961}"/>
                </a:ext>
              </a:extLst>
            </p:cNvPr>
            <p:cNvSpPr txBox="1"/>
            <p:nvPr/>
          </p:nvSpPr>
          <p:spPr>
            <a:xfrm>
              <a:off x="3020199" y="4323255"/>
              <a:ext cx="1703743" cy="251338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9525">
                <a:spcBef>
                  <a:spcPts val="71"/>
                </a:spcBef>
              </a:pPr>
              <a:r>
                <a:rPr sz="1050" spc="-4" dirty="0"/>
                <a:t>Usuar</a:t>
              </a:r>
              <a:r>
                <a:rPr sz="1050" dirty="0"/>
                <a:t>i</a:t>
              </a:r>
              <a:r>
                <a:rPr sz="1050" spc="-4" dirty="0"/>
                <a:t>os</a:t>
              </a:r>
              <a:endParaRPr sz="1050" dirty="0"/>
            </a:p>
          </p:txBody>
        </p:sp>
        <p:sp>
          <p:nvSpPr>
            <p:cNvPr id="29" name="object 24">
              <a:extLst>
                <a:ext uri="{FF2B5EF4-FFF2-40B4-BE49-F238E27FC236}">
                  <a16:creationId xmlns:a16="http://schemas.microsoft.com/office/drawing/2014/main" id="{1D978B0E-50A1-444D-AD6B-FBE8CCE02695}"/>
                </a:ext>
              </a:extLst>
            </p:cNvPr>
            <p:cNvSpPr txBox="1"/>
            <p:nvPr/>
          </p:nvSpPr>
          <p:spPr>
            <a:xfrm>
              <a:off x="3286430" y="5849446"/>
              <a:ext cx="2987737" cy="798335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 marR="3810" indent="-9525" algn="ctr">
                <a:lnSpc>
                  <a:spcPct val="150000"/>
                </a:lnSpc>
                <a:spcBef>
                  <a:spcPts val="75"/>
                </a:spcBef>
              </a:pPr>
              <a:r>
                <a:rPr sz="1200" spc="-4" dirty="0" err="1"/>
                <a:t>Requerimientos</a:t>
              </a:r>
              <a:r>
                <a:rPr sz="1200" spc="-4" dirty="0"/>
                <a:t> </a:t>
              </a:r>
              <a:endParaRPr lang="es-PE" sz="1200" spc="-4" dirty="0"/>
            </a:p>
            <a:p>
              <a:pPr marL="9525" marR="3810" indent="-9525" algn="ctr">
                <a:lnSpc>
                  <a:spcPct val="150000"/>
                </a:lnSpc>
                <a:spcBef>
                  <a:spcPts val="75"/>
                </a:spcBef>
              </a:pPr>
              <a:r>
                <a:rPr sz="1200" spc="-4" dirty="0"/>
                <a:t>(Necesidades</a:t>
              </a:r>
              <a:r>
                <a:rPr sz="1200" spc="23" dirty="0"/>
                <a:t> </a:t>
              </a:r>
              <a:r>
                <a:rPr sz="1200" spc="-4" dirty="0"/>
                <a:t>de</a:t>
              </a:r>
              <a:r>
                <a:rPr sz="1200" spc="-8" dirty="0"/>
                <a:t> </a:t>
              </a:r>
              <a:r>
                <a:rPr sz="1200" spc="-4" dirty="0"/>
                <a:t>Información)</a:t>
              </a:r>
              <a:endParaRPr sz="1200" dirty="0"/>
            </a:p>
          </p:txBody>
        </p:sp>
        <p:sp>
          <p:nvSpPr>
            <p:cNvPr id="30" name="object 25">
              <a:extLst>
                <a:ext uri="{FF2B5EF4-FFF2-40B4-BE49-F238E27FC236}">
                  <a16:creationId xmlns:a16="http://schemas.microsoft.com/office/drawing/2014/main" id="{DCAB5625-2D0D-4004-8DEA-E4D750F1C416}"/>
                </a:ext>
              </a:extLst>
            </p:cNvPr>
            <p:cNvSpPr txBox="1"/>
            <p:nvPr/>
          </p:nvSpPr>
          <p:spPr>
            <a:xfrm>
              <a:off x="6201027" y="4534297"/>
              <a:ext cx="1569489" cy="251338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9525">
                <a:spcBef>
                  <a:spcPts val="71"/>
                </a:spcBef>
              </a:pPr>
              <a:r>
                <a:rPr sz="1050" spc="-4" dirty="0"/>
                <a:t>Sis</a:t>
              </a:r>
              <a:r>
                <a:rPr sz="1050" spc="4" dirty="0"/>
                <a:t>t</a:t>
              </a:r>
              <a:r>
                <a:rPr sz="1050" spc="-4" dirty="0"/>
                <a:t>ema</a:t>
              </a:r>
              <a:endParaRPr sz="1050" dirty="0"/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475B908B-2EF5-4E56-B162-BE883516FE6B}"/>
                </a:ext>
              </a:extLst>
            </p:cNvPr>
            <p:cNvSpPr txBox="1"/>
            <p:nvPr/>
          </p:nvSpPr>
          <p:spPr>
            <a:xfrm>
              <a:off x="3432545" y="3337307"/>
              <a:ext cx="4047517" cy="4078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200" dirty="0"/>
                <a:t>La meta (usuarios  satisfechos)</a:t>
              </a:r>
            </a:p>
          </p:txBody>
        </p:sp>
      </p:grp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7BED1C8-79CB-4D8C-8174-9D11469ECF55}"/>
              </a:ext>
            </a:extLst>
          </p:cNvPr>
          <p:cNvSpPr txBox="1"/>
          <p:nvPr/>
        </p:nvSpPr>
        <p:spPr>
          <a:xfrm>
            <a:off x="1679438" y="1379279"/>
            <a:ext cx="277958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s-MX" sz="1050" dirty="0"/>
              <a:t>Los requerimientos de datos definen la estructura datos de requeridas en el sistema e información.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322241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57E14-1C03-4124-ACD6-C8B5E47A8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685801"/>
            <a:ext cx="5422849" cy="369332"/>
          </a:xfrm>
        </p:spPr>
        <p:txBody>
          <a:bodyPr/>
          <a:lstStyle/>
          <a:p>
            <a:r>
              <a:rPr lang="es-PE" dirty="0"/>
              <a:t>Identificar requerimientos de datos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5899CA-F497-4399-B5CD-CE15170B8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594" y="1485901"/>
            <a:ext cx="5222810" cy="33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1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63F41-C6E8-4C9F-8431-9FD09B7F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694" y="628651"/>
            <a:ext cx="5422849" cy="369332"/>
          </a:xfrm>
        </p:spPr>
        <p:txBody>
          <a:bodyPr/>
          <a:lstStyle/>
          <a:p>
            <a:r>
              <a:rPr lang="es-PE" dirty="0"/>
              <a:t>Procesos del negocio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8990B7-ED02-4EE5-AA01-D8B5EEDC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75" y="1257300"/>
            <a:ext cx="5279968" cy="355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1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0BF06-7EFF-479B-98C4-D0F3B618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1" y="571501"/>
            <a:ext cx="5257800" cy="369332"/>
          </a:xfrm>
        </p:spPr>
        <p:txBody>
          <a:bodyPr/>
          <a:lstStyle/>
          <a:p>
            <a:r>
              <a:rPr lang="es-PE" dirty="0"/>
              <a:t>Casos de uso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0EF8BF-50CF-46CE-9C2C-115F24CF6A55}"/>
              </a:ext>
            </a:extLst>
          </p:cNvPr>
          <p:cNvSpPr txBox="1"/>
          <p:nvPr/>
        </p:nvSpPr>
        <p:spPr>
          <a:xfrm>
            <a:off x="1943100" y="1028700"/>
            <a:ext cx="52578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MX" sz="1050" dirty="0"/>
              <a:t>Herramienta de UML, para conocer y detallar los procesos del negocio</a:t>
            </a:r>
            <a:endParaRPr lang="es-ES" sz="105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BE6653A-E39D-400A-8BED-61D25D3C4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485900"/>
            <a:ext cx="2400300" cy="34009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7D872DE-C1E8-409C-924D-BF7D3E13F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1" y="1709001"/>
            <a:ext cx="1028700" cy="13144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4C3F427-DE78-4471-86F4-4022585FE820}"/>
              </a:ext>
            </a:extLst>
          </p:cNvPr>
          <p:cNvSpPr txBox="1"/>
          <p:nvPr/>
        </p:nvSpPr>
        <p:spPr>
          <a:xfrm>
            <a:off x="5508381" y="1600200"/>
            <a:ext cx="2228851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s-PE" sz="1050" dirty="0"/>
              <a:t>Conociendo los procesos del negocio y sus actores podemos conocer las necesidades de datos del sistema.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s-PE" sz="1050" dirty="0"/>
              <a:t>En cada proceso se necesitan datos: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s-PE" sz="1050" dirty="0"/>
              <a:t>En el diagrama necesitamos datos de:</a:t>
            </a:r>
          </a:p>
          <a:p>
            <a:pPr marL="557213" lvl="1" indent="-214313" algn="just">
              <a:buFont typeface="Arial" panose="020B0604020202020204" pitchFamily="34" charset="0"/>
              <a:buChar char="•"/>
            </a:pPr>
            <a:r>
              <a:rPr lang="es-PE" sz="1050" dirty="0"/>
              <a:t>Cursos</a:t>
            </a:r>
          </a:p>
          <a:p>
            <a:pPr marL="557213" lvl="1" indent="-214313" algn="just">
              <a:buFont typeface="Arial" panose="020B0604020202020204" pitchFamily="34" charset="0"/>
              <a:buChar char="•"/>
            </a:pPr>
            <a:r>
              <a:rPr lang="es-PE" sz="1050" dirty="0"/>
              <a:t>Alumnos</a:t>
            </a:r>
          </a:p>
          <a:p>
            <a:pPr marL="557213" lvl="1" indent="-214313" algn="just">
              <a:buFont typeface="Arial" panose="020B0604020202020204" pitchFamily="34" charset="0"/>
              <a:buChar char="•"/>
            </a:pPr>
            <a:r>
              <a:rPr lang="es-PE" sz="1050" dirty="0"/>
              <a:t>Notas</a:t>
            </a:r>
          </a:p>
          <a:p>
            <a:pPr marL="557213" lvl="1" indent="-214313" algn="just">
              <a:buFont typeface="Arial" panose="020B0604020202020204" pitchFamily="34" charset="0"/>
              <a:buChar char="•"/>
            </a:pPr>
            <a:r>
              <a:rPr lang="es-PE" sz="1050" dirty="0"/>
              <a:t>Horarios</a:t>
            </a:r>
          </a:p>
          <a:p>
            <a:pPr marL="557213" lvl="1" indent="-214313" algn="just">
              <a:buFont typeface="Arial" panose="020B0604020202020204" pitchFamily="34" charset="0"/>
              <a:buChar char="•"/>
            </a:pPr>
            <a:r>
              <a:rPr lang="es-PE" sz="1050" dirty="0"/>
              <a:t>Entre otros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6794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n 67">
            <a:extLst>
              <a:ext uri="{FF2B5EF4-FFF2-40B4-BE49-F238E27FC236}">
                <a16:creationId xmlns:a16="http://schemas.microsoft.com/office/drawing/2014/main" id="{2833A60E-5143-483F-ADF4-EE8FAD861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292470"/>
            <a:ext cx="4256976" cy="3501434"/>
          </a:xfrm>
          <a:prstGeom prst="rect">
            <a:avLst/>
          </a:prstGeom>
        </p:spPr>
      </p:pic>
      <p:sp>
        <p:nvSpPr>
          <p:cNvPr id="69" name="CuadroTexto 68">
            <a:extLst>
              <a:ext uri="{FF2B5EF4-FFF2-40B4-BE49-F238E27FC236}">
                <a16:creationId xmlns:a16="http://schemas.microsoft.com/office/drawing/2014/main" id="{48E76BCE-5C20-49D5-B922-D38B9DF37554}"/>
              </a:ext>
            </a:extLst>
          </p:cNvPr>
          <p:cNvSpPr txBox="1"/>
          <p:nvPr/>
        </p:nvSpPr>
        <p:spPr>
          <a:xfrm>
            <a:off x="1785588" y="628650"/>
            <a:ext cx="5715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s-PE" sz="1050" dirty="0"/>
              <a:t>Identificar los datos de los procesos que se muestra en la imagen: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5308810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273</Words>
  <Application>Microsoft Office PowerPoint</Application>
  <PresentationFormat>Presentación en pantalla (16:9)</PresentationFormat>
  <Paragraphs>49</Paragraphs>
  <Slides>16</Slides>
  <Notes>2</Notes>
  <HiddenSlides>0</HiddenSlides>
  <MMClips>1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Presentación de PowerPoint</vt:lpstr>
      <vt:lpstr>Presentación de PowerPoint</vt:lpstr>
      <vt:lpstr>Requerimientos</vt:lpstr>
      <vt:lpstr>Tipos de requerimientos</vt:lpstr>
      <vt:lpstr>Requerimientos de Información y Datos</vt:lpstr>
      <vt:lpstr>Identificar requerimientos de datos</vt:lpstr>
      <vt:lpstr>Procesos del negocio</vt:lpstr>
      <vt:lpstr>Casos de uso</vt:lpstr>
      <vt:lpstr>Presentación de PowerPoint</vt:lpstr>
      <vt:lpstr>Presentación de PowerPoint</vt:lpstr>
      <vt:lpstr>Presentación de PowerPoint</vt:lpstr>
      <vt:lpstr>Entrevista</vt:lpstr>
      <vt:lpstr>Presentación de PowerPoint</vt:lpstr>
      <vt:lpstr>Documentos del proceso</vt:lpstr>
      <vt:lpstr>Actividad: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Lily Salazar</dc:creator>
  <cp:lastModifiedBy>fjmadrid (Madrid Casariego, Jaime Leandro)</cp:lastModifiedBy>
  <cp:revision>5</cp:revision>
  <dcterms:modified xsi:type="dcterms:W3CDTF">2022-01-20T15:08:08Z</dcterms:modified>
</cp:coreProperties>
</file>