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00"/>
    <a:srgbClr val="339966"/>
    <a:srgbClr val="00CC66"/>
    <a:srgbClr val="00CC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DE43F-6FFB-488D-83BF-E16A4CBE4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0685EF-48BE-4E61-919F-20C666CFC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ECF238-1D84-4990-AB24-6B3E2062B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3D81-0BEF-43C9-AC61-66E1A85E977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B43FE1-2CFF-4007-A486-87A936ED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6A22A0-4EFE-41AE-A757-94575B6C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1704-44C9-4355-8172-545052512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567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43576D-EBDA-41F8-AF8B-D2A907B1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C4141D-84BF-4DCF-ACE6-F4CDD1767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1C1AD2-5988-4B9C-9718-33F3C329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3D81-0BEF-43C9-AC61-66E1A85E977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140DFB-6E84-49EF-A99C-2978DB652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B85B76-A512-4818-9038-9720A75E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1704-44C9-4355-8172-545052512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58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953F78C-F2C6-4081-813A-E7D62DC05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3AF7BD-24A4-48E3-9458-09BD79F7F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0A68BA-3DBB-4A01-8CEA-99248D03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3D81-0BEF-43C9-AC61-66E1A85E977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013241-1249-4921-9C1C-B02212A0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1BF7FC-2019-43EA-9B0F-145272F5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1704-44C9-4355-8172-545052512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096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0ACB6-604C-43EB-94D7-B1872107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E7E692-EBFE-4F4F-8A12-DD485D28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D54B0C-F374-4DEA-82D6-BF6CAA63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3D81-0BEF-43C9-AC61-66E1A85E977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9286BB-3984-497B-8670-1F5E3122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C5A1F8-4A65-46EA-92C8-E3ABC1DF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1704-44C9-4355-8172-545052512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04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41457E-E52E-4320-B4F1-2A578E19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4929DA-301F-4D49-8674-0E23DFF8A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55C570-2899-4248-829F-D5370AB6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3D81-0BEF-43C9-AC61-66E1A85E977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662186-5579-481A-BADF-D6C1CF37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0FBC3A-74F9-4FED-A69F-44F55C1A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1704-44C9-4355-8172-545052512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94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69E940-0573-4168-9DEF-6352A724B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7186B9-51BC-4B9E-958F-B44316B6B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A38594-A85C-433C-842E-CCA029D11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8A50A7-E47A-4896-9EDA-BEF88AAA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3D81-0BEF-43C9-AC61-66E1A85E977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211D3C-74A9-49ED-96CE-C43165C8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163759-3D31-456A-8C2F-CDB01196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1704-44C9-4355-8172-545052512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8022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52AED-CC94-4392-B9BF-2A93EB8D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56EB6A-454C-4E04-AF6F-21AC1BCEC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BB94759-BD3F-4498-81DF-2E1C7A2F9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335AD2-72C0-4D53-BDBD-310CEEA31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5D08036-B9A7-4C4A-A68D-94C29E58A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F2A03E3-530E-4C17-A86A-2E040F2B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3D81-0BEF-43C9-AC61-66E1A85E977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79C9FDC-D822-4B3A-ACB1-805E4951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CDFB2A8-8AEF-436B-9490-F3841841E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1704-44C9-4355-8172-545052512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05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4A136-43B7-4068-87EC-E58FFA42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7A283A-8CBE-482D-A2E6-3D3747AE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3D81-0BEF-43C9-AC61-66E1A85E977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0C3A76A-F4C0-4EBA-BB87-040003BED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6D4ED7-B6E5-4A6E-A2C6-63A9055A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1704-44C9-4355-8172-545052512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26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0E1689-99B7-4C54-A409-465C8608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3D81-0BEF-43C9-AC61-66E1A85E977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AD9BB0-A304-4477-B8E9-17DF1309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0E37BFF-BCC3-4148-85AD-50C42DB5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1704-44C9-4355-8172-545052512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50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15395-F5CE-4CEB-B60D-E3D37536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8E69F-6DCB-4056-923C-21D0951F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B1A040-285E-486B-9C59-DF29117DC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82DCC5-E169-42F6-81B6-1B04916B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3D81-0BEF-43C9-AC61-66E1A85E977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9604FE-1C19-45D3-BA1A-9CCD918D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A69112-6E68-427A-810B-5C0DA8E2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1704-44C9-4355-8172-545052512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5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6337F1-D60F-4233-85D2-EB9728EC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8B6BF10-1079-4F32-B2F7-0B68E8C2D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081E64-2489-4D42-B976-A0253AED1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78064A-3F8C-46D1-BABC-92BE4100A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3D81-0BEF-43C9-AC61-66E1A85E977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C07013-F5B8-4733-98BE-4830E539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53E1D9-13F2-4A2A-BDF4-ECB2CCA4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11704-44C9-4355-8172-545052512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43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B2B156F-62E1-42B3-9E43-F09BE2F4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35DCD3-08AC-4E4A-A99B-2C92A4AA7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B8F614-23FA-4150-AB96-E85A1A459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53D81-0BEF-43C9-AC61-66E1A85E9775}" type="datetimeFigureOut">
              <a:rPr lang="zh-TW" altLang="en-US" smtClean="0"/>
              <a:t>2020/11/11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857E15-2486-476D-A884-A017DB08F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B9445E-7AC9-49EF-B672-9AB676424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11704-44C9-4355-8172-5450525123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76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1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884A8-F470-4A17-9B14-761C4FD57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Web API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通訊組件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3A52FC-A2EC-4F87-B694-5B257A28C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sz="2400" b="1" dirty="0"/>
              <a:t>Shih-Hao Liu</a:t>
            </a:r>
          </a:p>
          <a:p>
            <a:r>
              <a:rPr lang="en-US" altLang="zh-TW" sz="2400" b="1" dirty="0"/>
              <a:t>Nov. 11, 2020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02658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1FEAF-56F1-4AB0-BA0C-B8BE552F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Web</a:t>
            </a:r>
            <a:r>
              <a:rPr lang="zh-TW" altLang="en-US" dirty="0"/>
              <a:t> </a:t>
            </a:r>
            <a:r>
              <a:rPr lang="en-US" altLang="zh-TW" dirty="0"/>
              <a:t>Service Interface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OffLine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2C3ED5-ADA8-450C-8955-4FFC2895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教室內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URL(</a:t>
            </a:r>
            <a:r>
              <a:rPr lang="zh-TW" altLang="en-US" dirty="0">
                <a:solidFill>
                  <a:srgbClr val="0070C0"/>
                </a:solidFill>
              </a:rPr>
              <a:t>內網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  <a:r>
              <a:rPr lang="zh-TW" altLang="en-US" dirty="0">
                <a:solidFill>
                  <a:srgbClr val="0070C0"/>
                </a:solidFill>
              </a:rPr>
              <a:t>：</a:t>
            </a:r>
            <a:r>
              <a:rPr lang="en-US" altLang="zh-TW" u="sng" dirty="0">
                <a:solidFill>
                  <a:srgbClr val="0070C0"/>
                </a:solidFill>
              </a:rPr>
              <a:t>http://{IP}:{PORT}/AGV/SendAgvCmd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IP</a:t>
            </a:r>
            <a:r>
              <a:rPr lang="zh-TW" altLang="en-US" dirty="0">
                <a:solidFill>
                  <a:srgbClr val="0070C0"/>
                </a:solidFill>
              </a:rPr>
              <a:t>：</a:t>
            </a:r>
            <a:r>
              <a:rPr lang="en-US" altLang="zh-TW" dirty="0">
                <a:solidFill>
                  <a:srgbClr val="0070C0"/>
                </a:solidFill>
              </a:rPr>
              <a:t>192.168.101.234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PORT</a:t>
            </a:r>
            <a:r>
              <a:rPr lang="zh-TW" altLang="en-US" dirty="0">
                <a:solidFill>
                  <a:srgbClr val="0070C0"/>
                </a:solidFill>
              </a:rPr>
              <a:t>：</a:t>
            </a:r>
            <a:r>
              <a:rPr lang="en-US" altLang="zh-TW" dirty="0">
                <a:solidFill>
                  <a:srgbClr val="0070C0"/>
                </a:solidFill>
              </a:rPr>
              <a:t>50100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離線模擬</a:t>
            </a:r>
            <a:r>
              <a:rPr lang="en-US" altLang="zh-TW" dirty="0">
                <a:solidFill>
                  <a:srgbClr val="FF0000"/>
                </a:solidFill>
              </a:rPr>
              <a:t>Name</a:t>
            </a:r>
            <a:r>
              <a:rPr lang="zh-TW" altLang="en-US" dirty="0">
                <a:solidFill>
                  <a:srgbClr val="FF0000"/>
                </a:solidFill>
              </a:rPr>
              <a:t>： </a:t>
            </a:r>
            <a:r>
              <a:rPr lang="en-US" altLang="zh-TW" dirty="0">
                <a:solidFill>
                  <a:srgbClr val="FF0000"/>
                </a:solidFill>
              </a:rPr>
              <a:t>ITRI_3-4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URL(</a:t>
            </a:r>
            <a:r>
              <a:rPr lang="zh-TW" altLang="en-US" dirty="0">
                <a:solidFill>
                  <a:srgbClr val="FF0000"/>
                </a:solidFill>
              </a:rPr>
              <a:t>外網</a:t>
            </a:r>
            <a:r>
              <a:rPr lang="en-US" altLang="zh-TW">
                <a:solidFill>
                  <a:srgbClr val="FF0000"/>
                </a:solidFill>
              </a:rPr>
              <a:t>)</a:t>
            </a:r>
            <a:r>
              <a:rPr lang="zh-TW" altLang="en-US">
                <a:solidFill>
                  <a:srgbClr val="FF0000"/>
                </a:solidFill>
              </a:rPr>
              <a:t>：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u="sng" dirty="0">
                <a:solidFill>
                  <a:srgbClr val="FF0000"/>
                </a:solidFill>
              </a:rPr>
              <a:t>http://{IP}:{PORT}/AGV/SendAgvCmd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IP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en-US" altLang="zh-TW" dirty="0">
                <a:solidFill>
                  <a:srgbClr val="FF0000"/>
                </a:solidFill>
              </a:rPr>
              <a:t>59.124.226.9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PORT</a:t>
            </a:r>
            <a:r>
              <a:rPr lang="zh-TW" altLang="en-US" dirty="0">
                <a:solidFill>
                  <a:srgbClr val="FF0000"/>
                </a:solidFill>
              </a:rPr>
              <a:t>：</a:t>
            </a:r>
            <a:r>
              <a:rPr lang="en-US" altLang="zh-TW" dirty="0">
                <a:solidFill>
                  <a:srgbClr val="FF0000"/>
                </a:solidFill>
              </a:rPr>
              <a:t>6592</a:t>
            </a:r>
          </a:p>
        </p:txBody>
      </p:sp>
    </p:spTree>
    <p:extLst>
      <p:ext uri="{BB962C8B-B14F-4D97-AF65-F5344CB8AC3E}">
        <p14:creationId xmlns:p14="http://schemas.microsoft.com/office/powerpoint/2010/main" val="560570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70</Words>
  <Application>Microsoft Office PowerPoint</Application>
  <PresentationFormat>如螢幕大小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微軟正黑體</vt:lpstr>
      <vt:lpstr>Arial</vt:lpstr>
      <vt:lpstr>Calibri</vt:lpstr>
      <vt:lpstr>Office 佈景主題</vt:lpstr>
      <vt:lpstr>Web API 通訊組件</vt:lpstr>
      <vt:lpstr>Web Service Interface (OffLine)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 通訊組件</dc:title>
  <dc:creator>RexyLiu</dc:creator>
  <cp:lastModifiedBy>RexyLiu</cp:lastModifiedBy>
  <cp:revision>27</cp:revision>
  <dcterms:created xsi:type="dcterms:W3CDTF">2020-10-26T01:27:01Z</dcterms:created>
  <dcterms:modified xsi:type="dcterms:W3CDTF">2020-11-11T11:09:04Z</dcterms:modified>
</cp:coreProperties>
</file>