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48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66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6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3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5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4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A709-EA7B-4A14-A9CE-C2CD2256F224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B14E-F88A-4D7C-A728-952B67CA7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7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src.nutc.edu.tw/files/11-1030-1287.php" TargetMode="External"/><Relationship Id="rId13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hyperlink" Target="https://csrc.nutc.edu.tw/bin/home.php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9.jpeg"/><Relationship Id="rId2" Type="http://schemas.openxmlformats.org/officeDocument/2006/relationships/image" Target="../media/image1.png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.nutc.edu.tw/files/11-1077-8549.php" TargetMode="External"/><Relationship Id="rId11" Type="http://schemas.openxmlformats.org/officeDocument/2006/relationships/image" Target="../media/image4.png"/><Relationship Id="rId5" Type="http://schemas.microsoft.com/office/2007/relationships/hdphoto" Target="../media/hdphoto2.wdp"/><Relationship Id="rId15" Type="http://schemas.openxmlformats.org/officeDocument/2006/relationships/image" Target="../media/image7.png"/><Relationship Id="rId10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hyperlink" Target="https://csrc.nutc.edu.tw/ezfiles/30/1030/img/822/430582456.docx" TargetMode="Externa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920880" cy="783893"/>
          </a:xfrm>
        </p:spPr>
        <p:txBody>
          <a:bodyPr/>
          <a:lstStyle/>
          <a:p>
            <a:r>
              <a:rPr lang="en-US" altLang="zh-TW" sz="40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109-</a:t>
            </a:r>
            <a:r>
              <a:rPr lang="zh-TW" altLang="en-US" sz="40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zh-TW" sz="40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交通安全</a:t>
            </a:r>
            <a:r>
              <a:rPr lang="zh-TW" altLang="zh-TW" sz="4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教育</a:t>
            </a:r>
            <a:r>
              <a:rPr lang="zh-TW" altLang="zh-TW" sz="40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宣導</a:t>
            </a:r>
            <a:endParaRPr lang="zh-TW" altLang="en-US" sz="4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226068" y="1077872"/>
            <a:ext cx="696690" cy="690178"/>
            <a:chOff x="4644007" y="3495359"/>
            <a:chExt cx="2356867" cy="217201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89" b="98085" l="10000" r="90000">
                          <a14:foregroundMark x1="67647" y1="7021" x2="29804" y2="91915"/>
                          <a14:foregroundMark x1="67451" y1="83617" x2="32941" y2="35745"/>
                          <a14:foregroundMark x1="25490" y1="31915" x2="29804" y2="39574"/>
                          <a14:foregroundMark x1="19216" y1="40638" x2="75098" y2="37234"/>
                          <a14:foregroundMark x1="59216" y1="10000" x2="75294" y2="30638"/>
                          <a14:foregroundMark x1="76471" y1="64255" x2="25882" y2="56809"/>
                          <a14:foregroundMark x1="23922" y1="77234" x2="32745" y2="44681"/>
                          <a14:foregroundMark x1="32745" y1="44681" x2="32745" y2="446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7" y="3495359"/>
              <a:ext cx="2356867" cy="217201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283" l="879" r="99121">
                          <a14:foregroundMark x1="49033" y1="6810" x2="50791" y2="94265"/>
                          <a14:foregroundMark x1="92267" y1="54301" x2="7733" y2="53763"/>
                          <a14:foregroundMark x1="19684" y1="19713" x2="80844" y2="80645"/>
                          <a14:foregroundMark x1="79438" y1="18100" x2="18981" y2="79211"/>
                          <a14:foregroundMark x1="20035" y1="77957" x2="49033" y2="7348"/>
                          <a14:foregroundMark x1="49736" y1="7527" x2="86292" y2="72401"/>
                          <a14:foregroundMark x1="88928" y1="31183" x2="32865" y2="89606"/>
                          <a14:foregroundMark x1="70650" y1="89068" x2="13005" y2="38172"/>
                          <a14:foregroundMark x1="12830" y1="32796" x2="90685" y2="44982"/>
                          <a14:foregroundMark x1="59051" y1="8423" x2="24253" y2="83692"/>
                          <a14:foregroundMark x1="13884" y1="64875" x2="37258" y2="11649"/>
                          <a14:foregroundMark x1="66960" y1="11470" x2="71529" y2="85305"/>
                          <a14:foregroundMark x1="89104" y1="60932" x2="55360" y2="28315"/>
                          <a14:foregroundMark x1="33216" y1="10215" x2="45870" y2="93369"/>
                          <a14:foregroundMark x1="65202" y1="91756" x2="7733" y2="45699"/>
                          <a14:foregroundMark x1="39543" y1="10036" x2="11599" y2="70251"/>
                          <a14:foregroundMark x1="28647" y1="13799" x2="70826" y2="537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4542145"/>
              <a:ext cx="219849" cy="215599"/>
            </a:xfrm>
            <a:prstGeom prst="rect">
              <a:avLst/>
            </a:prstGeom>
          </p:spPr>
        </p:pic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5239B-A5EF-47D3-87E0-1D6F8799E30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83568" y="113204"/>
            <a:ext cx="7713240" cy="720079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國立臺中科技大學</a:t>
            </a:r>
            <a:endParaRPr kumimoji="0" lang="zh-TW" altLang="en-US" sz="4000" b="0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7544" y="1556792"/>
            <a:ext cx="7920880" cy="2736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加強落實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「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機車防禦駕駛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-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騎車上駕訓、安全不靠運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」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觀念</a:t>
            </a:r>
            <a:r>
              <a:rPr lang="zh-TW" altLang="en-US" sz="2400" dirty="0">
                <a:solidFill>
                  <a:srgbClr val="99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，軍訓室提供學生免費借用安全帽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以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減少學生傷亡憾事肇生。「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安全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」是平安回家唯一的道路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!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依規定停車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、申請</a:t>
            </a:r>
            <a:r>
              <a:rPr kumimoji="0" lang="zh-TW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  <a:hlinkClick r:id="rId6"/>
              </a:rPr>
              <a:t>停車證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運用全民國防教育課餘、班會時間實施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  <a:hlinkClick r:id="rId7"/>
              </a:rPr>
              <a:t>交通安全教育宣導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  <a:hlinkClick r:id="rId8"/>
              </a:rPr>
              <a:t>測驗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、心得寫作並繳交「班級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  <a:hlinkClick r:id="rId9"/>
              </a:rPr>
              <a:t>心得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  <a:hlinkClick r:id="rId9"/>
              </a:rPr>
              <a:t>回饋單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」。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" y="105008"/>
            <a:ext cx="993831" cy="9477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5755">
            <a:off x="280779" y="906036"/>
            <a:ext cx="690045" cy="59309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007962" y="4293096"/>
            <a:ext cx="7318555" cy="2291735"/>
            <a:chOff x="1007962" y="4113633"/>
            <a:chExt cx="7318555" cy="2607842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69" y="4113633"/>
              <a:ext cx="2205987" cy="2607842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07962" y="4780002"/>
              <a:ext cx="1656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依規定停車</a:t>
              </a: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1" b="9214"/>
            <a:stretch/>
          </p:blipFill>
          <p:spPr>
            <a:xfrm>
              <a:off x="6444208" y="4113633"/>
              <a:ext cx="1882309" cy="2607841"/>
            </a:xfrm>
            <a:prstGeom prst="rect">
              <a:avLst/>
            </a:prstGeom>
          </p:spPr>
        </p:pic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00769">
            <a:off x="1020953" y="1153064"/>
            <a:ext cx="440432" cy="3785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62" y="191714"/>
            <a:ext cx="762000" cy="74295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9"/>
          <a:stretch/>
        </p:blipFill>
        <p:spPr>
          <a:xfrm>
            <a:off x="3635896" y="4293095"/>
            <a:ext cx="2592288" cy="2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92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Arial</vt:lpstr>
      <vt:lpstr>Calibri</vt:lpstr>
      <vt:lpstr>Office 佈景主題</vt:lpstr>
      <vt:lpstr>109-學生交通安全教育宣導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M.T. WENG</dc:creator>
  <cp:lastModifiedBy>Windows 使用者</cp:lastModifiedBy>
  <cp:revision>33</cp:revision>
  <cp:lastPrinted>2020-01-30T05:30:12Z</cp:lastPrinted>
  <dcterms:created xsi:type="dcterms:W3CDTF">2018-02-21T23:44:47Z</dcterms:created>
  <dcterms:modified xsi:type="dcterms:W3CDTF">2020-08-21T04:36:58Z</dcterms:modified>
</cp:coreProperties>
</file>