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46850-AFA1-47E6-83D5-E997F68C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95D69-215A-4BDA-8567-702788C8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766E2-1B61-4FC5-988D-4167C0F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EA902-F810-4063-9ACF-F8F0C798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F35A1-7422-4FC1-ABD3-68BAF8C4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00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3BC1D-7F7E-4B80-9ED4-7DB499C7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31AA62-BD08-4F79-958B-3654C25B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2F117-4343-4F6C-BE20-A70FFE43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3D22DB-15A9-4185-9E82-ABD07580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1A136B-F9F1-4829-9DF5-850B7912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A0BE41-FFD7-4233-A62B-559A4316F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A95A8A-9AE0-45D6-A583-E208F41C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4D0CD-52E1-442B-B3FB-28D58B99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C978B-E62A-4639-B840-2A2413D9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70080-8A7C-460D-836F-0440F48E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E48CF-702E-47F8-8A7E-08ADED6E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DC636-79F3-4707-BA1D-E7297135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764B0-0117-462C-B7F7-F02C3BEF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5EA7A-6814-456B-A7B9-C70D0E7F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11F63-198C-4377-8E22-A21AF3E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D12E0-B614-48C0-992C-7E5FC9C4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F3A0B7-01DF-41FB-A6DC-729764B3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B9000-0EEC-407A-AF61-3C9B34F5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96968E-1CF3-4879-9BEF-19DE645C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6C55-CFE2-4BF3-A165-1B86179B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9B59D-64D4-4873-B029-06E21368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4A950-C0B6-4066-B720-695A63434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CFF461-E753-4DC8-9E95-A912BB006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38E270-C769-43F8-B4F6-CD56A7A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FDBD1-8B5B-4307-9830-1559A970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A231C-2765-4D34-8DF1-A5259597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B0790-B4BD-4D39-A879-61AAC251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300F8-332B-406F-8DFF-F26246C4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0385DC-6E2A-49B4-A3D1-0568E3B6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EF296A-FD37-4F48-AED2-C73C64EA2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C111F6-6657-4DBC-BC26-8A326A2D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0E758F-3098-459E-A377-05FB3745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617752-8565-41F2-B4A2-CA2E7C4A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976992-0470-47C8-81A8-6CAE474B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84A3E-D8E2-4FA2-9898-D5AB6EB9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1AA13C-3B24-404B-95A3-E361B946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FFB450-067A-400C-A697-3DFC68DB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F841D9-A74E-441B-8F08-46B2A4B2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7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08C4DD-30CE-45E1-9755-90ED2AEC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BB7029-74B7-4613-94A7-3C3CA5B6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A8466E-CE3E-4ECA-8B9F-B4A213C6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8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1D912-4808-4DA7-B7DA-5FF0BFC9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01CC8-0CD3-44C0-B9C7-DBEB955B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1039AB-BD58-4F02-BA9D-0DECDBA7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FB409-0CE6-4E8B-8885-C588D7A8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B643D-EF34-474A-B46A-C7708078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2659D-4D82-4AE7-998F-A072E48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6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4894C-005D-4792-B728-BC5B6095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43D1C9-087B-4AEB-80E1-5A6BEF43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52E72B-D3CF-4EC4-B971-947CE0E1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CEC57-511E-44A1-A95F-9A24FA06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737A42-80A6-4863-8EEE-9DAFA507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98BEA4-FB4C-4247-99FA-D8311616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501487-6FAD-416F-B987-F75BB08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0493AE-0E20-4AD9-8606-FC65BF82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61F61-15BA-4394-BEE8-A3605FBA9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6C3F-76D2-45C0-9E3E-56B3367697BF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269F1F-BB62-4FE4-9E75-241B0BCB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DCE869-97CD-4226-BFA9-7B3EBE290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C76B-CD29-4A09-9E25-77DE882D5F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2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72BD2-7266-42C0-8DB4-DD5E777D1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A951EC-F5B5-492F-9590-F2B1EAFEA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E4AE6-78BE-4201-843A-297B52FA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97"/>
            <a:ext cx="12192000" cy="64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5A608-F096-4955-BD4C-377A0864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6321E-BB24-4C8F-B4A6-5AA4175A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E06E23-C7D2-4A9C-8F18-A8C519E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26"/>
            <a:ext cx="12192000" cy="64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95137-8566-40B9-8B47-DB204699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2B264-7A31-4972-9A49-9D671B47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54FB81-505F-482E-A9AE-B2E08FDA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88"/>
            <a:ext cx="12192000" cy="64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2DD9A-8395-47B7-B23E-4527D76B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4959E-57BB-417C-90F3-87453329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EEC296-AB89-44A2-851B-02767B73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904875"/>
            <a:ext cx="5962650" cy="5048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F4C6F3-9B71-4FF5-9CE5-B8972E0C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4875"/>
            <a:ext cx="5962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2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0EAFC-EE31-45D9-AAA3-F6C058B4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5E0CF-542A-47FF-9F02-E6356666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F4370D-45A3-4879-8398-08E0337C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45"/>
            <a:ext cx="12192000" cy="6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7D582-CCFD-4BE1-8050-188DE27E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B6DC6-2916-4A84-8D7A-16965E97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3C4314-8C45-4FB5-8E10-3B612DF2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52769"/>
            <a:ext cx="5962650" cy="4476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1D1DE3-3570-4B78-83EF-817C95B3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2769"/>
            <a:ext cx="5962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2F013-D935-46E4-B4CB-24005D5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9623C-FF95-43C7-8CD7-426A909E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EF145A-B479-45A6-8A96-CA7FF9D0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195075"/>
            <a:ext cx="1025033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3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EFA65-E7B2-4FEB-B7A6-7AE4EC50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D4A90-2E2C-461A-9B62-16893D31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E672A0-75BE-4613-AC29-DAC0BBF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79"/>
            <a:ext cx="12192000" cy="6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D1D71-9745-4C15-9C4E-3BFF8976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4F760-AF68-4FC0-A985-10764A47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1E205D-D77F-4FBF-B178-76ADE38D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37"/>
            <a:ext cx="12192000" cy="64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F85A4-53FA-4330-9AC0-3416A20C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2BD01-1EDA-4DC5-8DFF-6D3CCC2D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D97BFD-7152-44BD-8848-FA2067C5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79"/>
            <a:ext cx="12192000" cy="6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8FD36-1298-4E22-9DBC-33ABA7DD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550CC-FAF7-42E4-8DAD-C74ACFA4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1AFC62-78BF-4631-8AC0-D2CEDF9B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9575"/>
            <a:ext cx="81153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C23BB-246F-42F2-8A43-EB1C082B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F3C4E-0C77-40F1-9C6E-A61DA83D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079A2D-19C2-4EAD-A7DF-EC272045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045"/>
            <a:ext cx="12192000" cy="6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9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7F33C-67E0-47C0-B83A-ACC898F0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64452-8D4F-44D7-A03F-C34C50A9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F676B4-D602-4D27-90F8-1357E18F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4" y="365125"/>
            <a:ext cx="5200650" cy="6096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22687E-843B-45CF-915E-D5557ABA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36" y="365125"/>
            <a:ext cx="52006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CA460-3C9C-4551-B018-1763ABB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6AA32-D22D-4487-9511-1CB691A4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B7720E-F805-43CD-9D80-EB03F110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6" y="365125"/>
            <a:ext cx="5200650" cy="6096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932094-79E1-4892-9CEF-974FEC16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94" y="365125"/>
            <a:ext cx="52006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6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C1560-783C-4A32-9998-5C05FF68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825A3-7A28-4ACA-A2B7-3733E66C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909F8E-60F7-46EE-B79B-CB7CBD19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69"/>
            <a:ext cx="12192000" cy="6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7980D-2E0B-4FB0-B842-8CBE359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DDFDA6-86FD-48E0-ADFD-A137167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81EBC-6BB0-43E9-8DA9-D561B4BC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88"/>
            <a:ext cx="12192000" cy="64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0D3F4-56B6-4A83-83B8-0FD76FB3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820EB-1DD0-40EF-A33A-8FE432F6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1246C0-DEF5-4BF6-8793-63E7748A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606"/>
            <a:ext cx="12192000" cy="64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3AE6F-7B46-40E0-AE26-3F9E83FD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69C1C-B2D0-4A0A-BB3A-F582CBE9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2D32AF-654F-43D1-A6B1-B27AD9F5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26"/>
            <a:ext cx="12192000" cy="64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212D7-0043-49FF-AEB7-612215F3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1906D-346E-4FB8-BAA1-1EE32330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C8B7D2-1F4E-4B37-8BD5-F6DB99E7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9575"/>
            <a:ext cx="81153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F534D-1CFA-456F-B580-5C5C97CB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89BA89-35A8-4745-937D-2D42F270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DD2F78-51C6-4AC9-9F97-88D2CE22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9575"/>
            <a:ext cx="81153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82487-9178-42DA-B072-CA4B97CF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F9B97-DAE9-4150-8485-4BBF6986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DD15C4-E4FB-44DD-892A-694E3B6D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69"/>
            <a:ext cx="12192000" cy="6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寬螢幕</PresentationFormat>
  <Paragraphs>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林承漢</dc:creator>
  <cp:lastModifiedBy>林承漢</cp:lastModifiedBy>
  <cp:revision>2</cp:revision>
  <dcterms:created xsi:type="dcterms:W3CDTF">2021-03-25T01:03:46Z</dcterms:created>
  <dcterms:modified xsi:type="dcterms:W3CDTF">2021-03-25T01:17:35Z</dcterms:modified>
</cp:coreProperties>
</file>