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B18F6-BA0E-494E-9ABE-54E2A787D68F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TW"/>
        </a:p>
      </dgm:t>
    </dgm:pt>
    <dgm:pt modelId="{AF01FF45-6348-4DFF-A097-9E0C54007E81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海娜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副董事長</a:t>
          </a:r>
        </a:p>
      </dgm:t>
    </dgm:pt>
    <dgm:pt modelId="{ECB7AEBF-922B-463E-B0E4-F041A2495DEA}" type="parTrans" cxnId="{C9613B19-5602-4F9F-83BC-8CF90E937F3A}">
      <dgm:prSet/>
      <dgm:spPr/>
      <dgm:t>
        <a:bodyPr/>
        <a:lstStyle/>
        <a:p>
          <a:endParaRPr lang="zh-TW"/>
        </a:p>
      </dgm:t>
    </dgm:pt>
    <dgm:pt modelId="{20C5551B-EC05-46A3-95DB-F5A9BE25F442}" type="sibTrans" cxnId="{C9613B19-5602-4F9F-83BC-8CF90E937F3A}">
      <dgm:prSet/>
      <dgm:spPr/>
      <dgm:t>
        <a:bodyPr/>
        <a:lstStyle/>
        <a:p>
          <a:endParaRPr lang="zh-TW"/>
        </a:p>
      </dgm:t>
    </dgm:pt>
    <dgm:pt modelId="{BFBC97C7-0F03-4565-9158-FBB91717A2B6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林安許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公關接待人員</a:t>
          </a:r>
        </a:p>
      </dgm:t>
    </dgm:pt>
    <dgm:pt modelId="{07E37E9E-4F0F-4832-B984-80C5F1272EE6}" type="parTrans" cxnId="{B6034178-6BF2-4B63-BBC0-ECD98A3D54B3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9CE7505-2D2D-4396-9793-951E2EFB80F7}" type="sibTrans" cxnId="{B6034178-6BF2-4B63-BBC0-ECD98A3D54B3}">
      <dgm:prSet/>
      <dgm:spPr/>
      <dgm:t>
        <a:bodyPr/>
        <a:lstStyle/>
        <a:p>
          <a:endParaRPr lang="zh-TW"/>
        </a:p>
      </dgm:t>
    </dgm:pt>
    <dgm:pt modelId="{8870A86E-AE45-4C26-8AC9-32FA7050A4C7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B0D52759-0875-470D-AC34-3B4CD7CAB0E0}" type="parTrans" cxnId="{83977DF4-C867-44B4-A849-6874C3E2807A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9185EA2-0AB3-4975-9951-6686A54260D5}" type="sibTrans" cxnId="{83977DF4-C867-44B4-A849-6874C3E2807A}">
      <dgm:prSet/>
      <dgm:spPr/>
      <dgm:t>
        <a:bodyPr/>
        <a:lstStyle/>
        <a:p>
          <a:endParaRPr lang="zh-TW"/>
        </a:p>
      </dgm:t>
    </dgm:pt>
    <dgm:pt modelId="{2AB4D084-5D3E-4CB6-ABED-82BD38D82611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CF19CF9F-92B0-423A-AF9C-FBC6921BDC7A}" type="parTrans" cxnId="{8D825170-3B5A-40E9-9227-868AA3428577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A362FD8-9783-4C55-9844-95373D660D2E}" type="sibTrans" cxnId="{8D825170-3B5A-40E9-9227-868AA3428577}">
      <dgm:prSet/>
      <dgm:spPr/>
      <dgm:t>
        <a:bodyPr/>
        <a:lstStyle/>
        <a:p>
          <a:endParaRPr lang="zh-TW"/>
        </a:p>
      </dgm:t>
    </dgm:pt>
    <dgm:pt modelId="{BC13C424-D815-423B-A016-8C803D3706EB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87E9282B-B94A-4247-8939-99246E4B84B0}" type="parTrans" cxnId="{F9ADDA9C-DA77-4617-9C5F-CC3818DB84A7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E5DE085-B924-4AEC-A410-EE48D728683E}" type="sibTrans" cxnId="{F9ADDA9C-DA77-4617-9C5F-CC3818DB84A7}">
      <dgm:prSet/>
      <dgm:spPr/>
      <dgm:t>
        <a:bodyPr/>
        <a:lstStyle/>
        <a:p>
          <a:endParaRPr lang="zh-TW"/>
        </a:p>
      </dgm:t>
    </dgm:pt>
    <dgm:pt modelId="{4DB08FAD-9D5E-4FD0-8719-77853034C36D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DD58CD62-B4C9-4D89-B564-9025600960D8}" type="parTrans" cxnId="{2D0BAA54-BF81-4C01-B1D5-A2C6503B9090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9AD6B18-7E69-4C38-9E52-43026C436087}" type="sibTrans" cxnId="{2D0BAA54-BF81-4C01-B1D5-A2C6503B9090}">
      <dgm:prSet/>
      <dgm:spPr/>
      <dgm:t>
        <a:bodyPr/>
        <a:lstStyle/>
        <a:p>
          <a:endParaRPr lang="zh-TW"/>
        </a:p>
      </dgm:t>
    </dgm:pt>
    <dgm:pt modelId="{70934EB4-A246-4519-921C-4B80BD742CC5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9390E31E-DC54-431A-BEA3-CE4403BBF424}" type="parTrans" cxnId="{CF8C874D-9F0E-4634-B1EF-A0193697D38D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D67E3B-C61A-47FB-AFAA-D32A19AAF354}" type="sibTrans" cxnId="{CF8C874D-9F0E-4634-B1EF-A0193697D38D}">
      <dgm:prSet/>
      <dgm:spPr/>
      <dgm:t>
        <a:bodyPr/>
        <a:lstStyle/>
        <a:p>
          <a:endParaRPr lang="zh-TW"/>
        </a:p>
      </dgm:t>
    </dgm:pt>
    <dgm:pt modelId="{D0C76AE8-ACAE-45ED-9A80-62B00E6A0E82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李明揚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秘書</a:t>
          </a:r>
        </a:p>
      </dgm:t>
    </dgm:pt>
    <dgm:pt modelId="{2F3CCA37-A5D3-49CA-B3A1-C2ACDF3832BF}" type="parTrans" cxnId="{F5BE1AEB-CF9B-451A-9F6C-1E9587435B7F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91B2001-7D91-4887-B565-807FC390B59C}" type="sibTrans" cxnId="{F5BE1AEB-CF9B-451A-9F6C-1E9587435B7F}">
      <dgm:prSet/>
      <dgm:spPr/>
      <dgm:t>
        <a:bodyPr/>
        <a:lstStyle/>
        <a:p>
          <a:endParaRPr lang="zh-TW"/>
        </a:p>
      </dgm:t>
    </dgm:pt>
    <dgm:pt modelId="{33B33A60-A94A-4487-8B39-3BF078D409F9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鍾柏納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出納</a:t>
          </a:r>
        </a:p>
      </dgm:t>
    </dgm:pt>
    <dgm:pt modelId="{9F94E93D-21B7-4181-8A86-0AF3BDBF0E8C}" type="parTrans" cxnId="{A0675999-0992-478E-95E2-E6C335C7AD29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4BA7610-8BFC-4BC4-B612-3CF127DEC7AC}" type="sibTrans" cxnId="{A0675999-0992-478E-95E2-E6C335C7AD29}">
      <dgm:prSet/>
      <dgm:spPr/>
      <dgm:t>
        <a:bodyPr/>
        <a:lstStyle/>
        <a:p>
          <a:endParaRPr lang="zh-TW"/>
        </a:p>
      </dgm:t>
    </dgm:pt>
    <dgm:pt modelId="{9D5E5742-3CBE-44F5-85E8-A786A586B195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2A1885A7-B9B6-478A-85A6-4F599C0B3F4F}" type="parTrans" cxnId="{9668C99B-6E7F-431A-872B-96C689F470CE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7EB3BE1-F157-418D-9B8F-041578D08E50}" type="sibTrans" cxnId="{9668C99B-6E7F-431A-872B-96C689F470CE}">
      <dgm:prSet/>
      <dgm:spPr/>
      <dgm:t>
        <a:bodyPr/>
        <a:lstStyle/>
        <a:p>
          <a:endParaRPr lang="zh-TW"/>
        </a:p>
      </dgm:t>
    </dgm:pt>
    <dgm:pt modelId="{CB9A888F-5DBC-4177-883F-1C3C039576A2}">
      <dgm:prSet phldrT="[文字]"/>
      <dgm:spPr/>
      <dgm:t>
        <a:bodyPr/>
        <a:lstStyle/>
        <a:p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gm:t>
    </dgm:pt>
    <dgm:pt modelId="{BAA78EC1-EA7F-4E65-BEDA-A462E4E4EC4E}" type="parTrans" cxnId="{062DD5E9-96D3-43F3-AC1E-CC6BC90C42B0}">
      <dgm:prSet/>
      <dgm:spPr/>
      <dgm:t>
        <a:bodyPr/>
        <a:lstStyle/>
        <a:p>
          <a:endParaRPr lang="zh-TW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5930810-7804-4BB6-B7EC-07228A51401A}" type="sibTrans" cxnId="{062DD5E9-96D3-43F3-AC1E-CC6BC90C42B0}">
      <dgm:prSet/>
      <dgm:spPr/>
      <dgm:t>
        <a:bodyPr/>
        <a:lstStyle/>
        <a:p>
          <a:endParaRPr lang="zh-TW"/>
        </a:p>
      </dgm:t>
    </dgm:pt>
    <dgm:pt modelId="{F0F72291-ED0D-4BCC-AEF1-BEAC6CA6DE9C}" type="pres">
      <dgm:prSet presAssocID="{2E2B18F6-BA0E-494E-9ABE-54E2A787D6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270675B6-0E79-4C02-8A34-2F124AD5A79F}" type="pres">
      <dgm:prSet presAssocID="{AF01FF45-6348-4DFF-A097-9E0C54007E81}" presName="root1" presStyleCnt="0"/>
      <dgm:spPr/>
      <dgm:t>
        <a:bodyPr/>
        <a:lstStyle/>
        <a:p>
          <a:endParaRPr lang="zh-TW"/>
        </a:p>
      </dgm:t>
    </dgm:pt>
    <dgm:pt modelId="{5008FE73-C50B-4234-9E00-EAD3F356EC4A}" type="pres">
      <dgm:prSet presAssocID="{AF01FF45-6348-4DFF-A097-9E0C54007E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FFEEAEC6-7031-4C9E-9149-7E81E5B17376}" type="pres">
      <dgm:prSet presAssocID="{AF01FF45-6348-4DFF-A097-9E0C54007E81}" presName="level2hierChild" presStyleCnt="0"/>
      <dgm:spPr/>
      <dgm:t>
        <a:bodyPr/>
        <a:lstStyle/>
        <a:p>
          <a:endParaRPr lang="zh-TW"/>
        </a:p>
      </dgm:t>
    </dgm:pt>
    <dgm:pt modelId="{061344A6-6C80-44A2-B90C-72F509CDF061}" type="pres">
      <dgm:prSet presAssocID="{07E37E9E-4F0F-4832-B984-80C5F1272EE6}" presName="conn2-1" presStyleLbl="parChTrans1D2" presStyleIdx="0" presStyleCnt="2"/>
      <dgm:spPr/>
      <dgm:t>
        <a:bodyPr/>
        <a:lstStyle/>
        <a:p>
          <a:endParaRPr lang="zh-TW"/>
        </a:p>
      </dgm:t>
    </dgm:pt>
    <dgm:pt modelId="{96DB780D-742B-4E28-9965-B7BB171C27FE}" type="pres">
      <dgm:prSet presAssocID="{07E37E9E-4F0F-4832-B984-80C5F1272EE6}" presName="connTx" presStyleLbl="parChTrans1D2" presStyleIdx="0" presStyleCnt="2"/>
      <dgm:spPr/>
      <dgm:t>
        <a:bodyPr/>
        <a:lstStyle/>
        <a:p>
          <a:endParaRPr lang="zh-TW"/>
        </a:p>
      </dgm:t>
    </dgm:pt>
    <dgm:pt modelId="{3F977258-3F5D-4D47-B62D-CD8252573319}" type="pres">
      <dgm:prSet presAssocID="{BFBC97C7-0F03-4565-9158-FBB91717A2B6}" presName="root2" presStyleCnt="0"/>
      <dgm:spPr/>
      <dgm:t>
        <a:bodyPr/>
        <a:lstStyle/>
        <a:p>
          <a:endParaRPr lang="zh-TW"/>
        </a:p>
      </dgm:t>
    </dgm:pt>
    <dgm:pt modelId="{379CE220-A5D7-4004-B20B-02DF9D1B6CE1}" type="pres">
      <dgm:prSet presAssocID="{BFBC97C7-0F03-4565-9158-FBB91717A2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446888CE-5CE8-4264-9CDB-8C9176C92F9A}" type="pres">
      <dgm:prSet presAssocID="{BFBC97C7-0F03-4565-9158-FBB91717A2B6}" presName="level3hierChild" presStyleCnt="0"/>
      <dgm:spPr/>
      <dgm:t>
        <a:bodyPr/>
        <a:lstStyle/>
        <a:p>
          <a:endParaRPr lang="zh-TW"/>
        </a:p>
      </dgm:t>
    </dgm:pt>
    <dgm:pt modelId="{CA33B3FC-E527-4520-BB77-90B828E05930}" type="pres">
      <dgm:prSet presAssocID="{B0D52759-0875-470D-AC34-3B4CD7CAB0E0}" presName="conn2-1" presStyleLbl="parChTrans1D3" presStyleIdx="0" presStyleCnt="5"/>
      <dgm:spPr/>
      <dgm:t>
        <a:bodyPr/>
        <a:lstStyle/>
        <a:p>
          <a:endParaRPr lang="zh-TW"/>
        </a:p>
      </dgm:t>
    </dgm:pt>
    <dgm:pt modelId="{96531595-3C46-46E3-9C91-D8B0407EC58C}" type="pres">
      <dgm:prSet presAssocID="{B0D52759-0875-470D-AC34-3B4CD7CAB0E0}" presName="connTx" presStyleLbl="parChTrans1D3" presStyleIdx="0" presStyleCnt="5"/>
      <dgm:spPr/>
      <dgm:t>
        <a:bodyPr/>
        <a:lstStyle/>
        <a:p>
          <a:endParaRPr lang="zh-TW"/>
        </a:p>
      </dgm:t>
    </dgm:pt>
    <dgm:pt modelId="{32A39F55-D2FF-4FDB-A740-AECA8800DAF2}" type="pres">
      <dgm:prSet presAssocID="{8870A86E-AE45-4C26-8AC9-32FA7050A4C7}" presName="root2" presStyleCnt="0"/>
      <dgm:spPr/>
      <dgm:t>
        <a:bodyPr/>
        <a:lstStyle/>
        <a:p>
          <a:endParaRPr lang="zh-TW"/>
        </a:p>
      </dgm:t>
    </dgm:pt>
    <dgm:pt modelId="{E6B17CFB-88F0-4DBB-BC0D-0CF28C961E8A}" type="pres">
      <dgm:prSet presAssocID="{8870A86E-AE45-4C26-8AC9-32FA7050A4C7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8330E33C-5695-4B1E-9C43-E007A10AF6FA}" type="pres">
      <dgm:prSet presAssocID="{8870A86E-AE45-4C26-8AC9-32FA7050A4C7}" presName="level3hierChild" presStyleCnt="0"/>
      <dgm:spPr/>
      <dgm:t>
        <a:bodyPr/>
        <a:lstStyle/>
        <a:p>
          <a:endParaRPr lang="zh-TW"/>
        </a:p>
      </dgm:t>
    </dgm:pt>
    <dgm:pt modelId="{45ECF656-1ABA-433C-BAEC-01158E52FF82}" type="pres">
      <dgm:prSet presAssocID="{CF19CF9F-92B0-423A-AF9C-FBC6921BDC7A}" presName="conn2-1" presStyleLbl="parChTrans1D4" presStyleIdx="0" presStyleCnt="3"/>
      <dgm:spPr/>
      <dgm:t>
        <a:bodyPr/>
        <a:lstStyle/>
        <a:p>
          <a:endParaRPr lang="zh-TW"/>
        </a:p>
      </dgm:t>
    </dgm:pt>
    <dgm:pt modelId="{74CC5F52-4296-4441-8F8E-71757F2B4325}" type="pres">
      <dgm:prSet presAssocID="{CF19CF9F-92B0-423A-AF9C-FBC6921BDC7A}" presName="connTx" presStyleLbl="parChTrans1D4" presStyleIdx="0" presStyleCnt="3"/>
      <dgm:spPr/>
      <dgm:t>
        <a:bodyPr/>
        <a:lstStyle/>
        <a:p>
          <a:endParaRPr lang="zh-TW"/>
        </a:p>
      </dgm:t>
    </dgm:pt>
    <dgm:pt modelId="{50609D50-8031-4525-BCF3-75473FC9948F}" type="pres">
      <dgm:prSet presAssocID="{2AB4D084-5D3E-4CB6-ABED-82BD38D82611}" presName="root2" presStyleCnt="0"/>
      <dgm:spPr/>
      <dgm:t>
        <a:bodyPr/>
        <a:lstStyle/>
        <a:p>
          <a:endParaRPr lang="zh-TW"/>
        </a:p>
      </dgm:t>
    </dgm:pt>
    <dgm:pt modelId="{39DEA65D-3C68-485A-9AEE-E33058C70F43}" type="pres">
      <dgm:prSet presAssocID="{2AB4D084-5D3E-4CB6-ABED-82BD38D82611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BCA800DA-F3D0-46CD-9BC4-8DC42BB4A76F}" type="pres">
      <dgm:prSet presAssocID="{2AB4D084-5D3E-4CB6-ABED-82BD38D82611}" presName="level3hierChild" presStyleCnt="0"/>
      <dgm:spPr/>
      <dgm:t>
        <a:bodyPr/>
        <a:lstStyle/>
        <a:p>
          <a:endParaRPr lang="zh-TW"/>
        </a:p>
      </dgm:t>
    </dgm:pt>
    <dgm:pt modelId="{9B38839F-50B4-43FD-8426-358936388750}" type="pres">
      <dgm:prSet presAssocID="{87E9282B-B94A-4247-8939-99246E4B84B0}" presName="conn2-1" presStyleLbl="parChTrans1D3" presStyleIdx="1" presStyleCnt="5"/>
      <dgm:spPr/>
      <dgm:t>
        <a:bodyPr/>
        <a:lstStyle/>
        <a:p>
          <a:endParaRPr lang="zh-TW"/>
        </a:p>
      </dgm:t>
    </dgm:pt>
    <dgm:pt modelId="{D5B10429-1EAC-474B-8756-6F021B0CF2C7}" type="pres">
      <dgm:prSet presAssocID="{87E9282B-B94A-4247-8939-99246E4B84B0}" presName="connTx" presStyleLbl="parChTrans1D3" presStyleIdx="1" presStyleCnt="5"/>
      <dgm:spPr/>
      <dgm:t>
        <a:bodyPr/>
        <a:lstStyle/>
        <a:p>
          <a:endParaRPr lang="zh-TW"/>
        </a:p>
      </dgm:t>
    </dgm:pt>
    <dgm:pt modelId="{764D2E06-246F-414E-A0EE-D04CE7979C8E}" type="pres">
      <dgm:prSet presAssocID="{BC13C424-D815-423B-A016-8C803D3706EB}" presName="root2" presStyleCnt="0"/>
      <dgm:spPr/>
      <dgm:t>
        <a:bodyPr/>
        <a:lstStyle/>
        <a:p>
          <a:endParaRPr lang="zh-TW"/>
        </a:p>
      </dgm:t>
    </dgm:pt>
    <dgm:pt modelId="{5BD4A3AC-7F5F-4027-BD6E-CE57C210EF15}" type="pres">
      <dgm:prSet presAssocID="{BC13C424-D815-423B-A016-8C803D3706E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47A40DD3-E5EE-4785-88BE-8A0A8B33B434}" type="pres">
      <dgm:prSet presAssocID="{BC13C424-D815-423B-A016-8C803D3706EB}" presName="level3hierChild" presStyleCnt="0"/>
      <dgm:spPr/>
      <dgm:t>
        <a:bodyPr/>
        <a:lstStyle/>
        <a:p>
          <a:endParaRPr lang="zh-TW"/>
        </a:p>
      </dgm:t>
    </dgm:pt>
    <dgm:pt modelId="{BC305625-DB52-4569-A9B9-FFF7DFFD63B1}" type="pres">
      <dgm:prSet presAssocID="{DD58CD62-B4C9-4D89-B564-9025600960D8}" presName="conn2-1" presStyleLbl="parChTrans1D2" presStyleIdx="1" presStyleCnt="2"/>
      <dgm:spPr/>
      <dgm:t>
        <a:bodyPr/>
        <a:lstStyle/>
        <a:p>
          <a:endParaRPr lang="zh-TW"/>
        </a:p>
      </dgm:t>
    </dgm:pt>
    <dgm:pt modelId="{DC561CF9-E8A5-4B97-9F6A-9274F058C826}" type="pres">
      <dgm:prSet presAssocID="{DD58CD62-B4C9-4D89-B564-9025600960D8}" presName="connTx" presStyleLbl="parChTrans1D2" presStyleIdx="1" presStyleCnt="2"/>
      <dgm:spPr/>
      <dgm:t>
        <a:bodyPr/>
        <a:lstStyle/>
        <a:p>
          <a:endParaRPr lang="zh-TW"/>
        </a:p>
      </dgm:t>
    </dgm:pt>
    <dgm:pt modelId="{571706A9-E1D8-43A1-8262-2DB6720CAA48}" type="pres">
      <dgm:prSet presAssocID="{4DB08FAD-9D5E-4FD0-8719-77853034C36D}" presName="root2" presStyleCnt="0"/>
      <dgm:spPr/>
      <dgm:t>
        <a:bodyPr/>
        <a:lstStyle/>
        <a:p>
          <a:endParaRPr lang="zh-TW"/>
        </a:p>
      </dgm:t>
    </dgm:pt>
    <dgm:pt modelId="{AD00446C-CCC4-42CA-B0CC-EFAEFF0E4D8E}" type="pres">
      <dgm:prSet presAssocID="{4DB08FAD-9D5E-4FD0-8719-77853034C36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74125984-55E7-440B-AC6C-53535C622D03}" type="pres">
      <dgm:prSet presAssocID="{4DB08FAD-9D5E-4FD0-8719-77853034C36D}" presName="level3hierChild" presStyleCnt="0"/>
      <dgm:spPr/>
      <dgm:t>
        <a:bodyPr/>
        <a:lstStyle/>
        <a:p>
          <a:endParaRPr lang="zh-TW"/>
        </a:p>
      </dgm:t>
    </dgm:pt>
    <dgm:pt modelId="{9097EAFB-3005-4698-A000-1C56F4E76A70}" type="pres">
      <dgm:prSet presAssocID="{9390E31E-DC54-431A-BEA3-CE4403BBF424}" presName="conn2-1" presStyleLbl="parChTrans1D3" presStyleIdx="2" presStyleCnt="5"/>
      <dgm:spPr/>
      <dgm:t>
        <a:bodyPr/>
        <a:lstStyle/>
        <a:p>
          <a:endParaRPr lang="zh-TW"/>
        </a:p>
      </dgm:t>
    </dgm:pt>
    <dgm:pt modelId="{AF06DB18-3245-458C-B9F5-9D855822A52F}" type="pres">
      <dgm:prSet presAssocID="{9390E31E-DC54-431A-BEA3-CE4403BBF424}" presName="connTx" presStyleLbl="parChTrans1D3" presStyleIdx="2" presStyleCnt="5"/>
      <dgm:spPr/>
      <dgm:t>
        <a:bodyPr/>
        <a:lstStyle/>
        <a:p>
          <a:endParaRPr lang="zh-TW"/>
        </a:p>
      </dgm:t>
    </dgm:pt>
    <dgm:pt modelId="{3E84BF9E-7D75-4CB7-8F9B-CC884A599EEA}" type="pres">
      <dgm:prSet presAssocID="{70934EB4-A246-4519-921C-4B80BD742CC5}" presName="root2" presStyleCnt="0"/>
      <dgm:spPr/>
      <dgm:t>
        <a:bodyPr/>
        <a:lstStyle/>
        <a:p>
          <a:endParaRPr lang="zh-TW"/>
        </a:p>
      </dgm:t>
    </dgm:pt>
    <dgm:pt modelId="{CD3D03B2-0300-4208-86B9-CD390B7A1DBE}" type="pres">
      <dgm:prSet presAssocID="{70934EB4-A246-4519-921C-4B80BD742CC5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13C39C23-AA58-4235-800B-6002C943EA4B}" type="pres">
      <dgm:prSet presAssocID="{70934EB4-A246-4519-921C-4B80BD742CC5}" presName="level3hierChild" presStyleCnt="0"/>
      <dgm:spPr/>
      <dgm:t>
        <a:bodyPr/>
        <a:lstStyle/>
        <a:p>
          <a:endParaRPr lang="zh-TW"/>
        </a:p>
      </dgm:t>
    </dgm:pt>
    <dgm:pt modelId="{02DF5E14-B0B3-478D-A8ED-2B28F9816DAA}" type="pres">
      <dgm:prSet presAssocID="{2F3CCA37-A5D3-49CA-B3A1-C2ACDF3832BF}" presName="conn2-1" presStyleLbl="parChTrans1D3" presStyleIdx="3" presStyleCnt="5"/>
      <dgm:spPr/>
      <dgm:t>
        <a:bodyPr/>
        <a:lstStyle/>
        <a:p>
          <a:endParaRPr lang="zh-TW"/>
        </a:p>
      </dgm:t>
    </dgm:pt>
    <dgm:pt modelId="{CC9D6EA9-2E89-42EE-9F04-06E0FAC8211A}" type="pres">
      <dgm:prSet presAssocID="{2F3CCA37-A5D3-49CA-B3A1-C2ACDF3832BF}" presName="connTx" presStyleLbl="parChTrans1D3" presStyleIdx="3" presStyleCnt="5"/>
      <dgm:spPr/>
      <dgm:t>
        <a:bodyPr/>
        <a:lstStyle/>
        <a:p>
          <a:endParaRPr lang="zh-TW"/>
        </a:p>
      </dgm:t>
    </dgm:pt>
    <dgm:pt modelId="{7AAC0895-3F4A-4B1C-9110-B58581DE11C2}" type="pres">
      <dgm:prSet presAssocID="{D0C76AE8-ACAE-45ED-9A80-62B00E6A0E82}" presName="root2" presStyleCnt="0"/>
      <dgm:spPr/>
      <dgm:t>
        <a:bodyPr/>
        <a:lstStyle/>
        <a:p>
          <a:endParaRPr lang="zh-TW"/>
        </a:p>
      </dgm:t>
    </dgm:pt>
    <dgm:pt modelId="{E9314D1E-EAF0-446D-8B1B-36D1FE866CF2}" type="pres">
      <dgm:prSet presAssocID="{D0C76AE8-ACAE-45ED-9A80-62B00E6A0E8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1742F42B-A2D3-455B-B66D-1BCC276A7EB0}" type="pres">
      <dgm:prSet presAssocID="{D0C76AE8-ACAE-45ED-9A80-62B00E6A0E82}" presName="level3hierChild" presStyleCnt="0"/>
      <dgm:spPr/>
      <dgm:t>
        <a:bodyPr/>
        <a:lstStyle/>
        <a:p>
          <a:endParaRPr lang="zh-TW"/>
        </a:p>
      </dgm:t>
    </dgm:pt>
    <dgm:pt modelId="{36441C59-9023-474E-B5F8-37DDCD0E2805}" type="pres">
      <dgm:prSet presAssocID="{9F94E93D-21B7-4181-8A86-0AF3BDBF0E8C}" presName="conn2-1" presStyleLbl="parChTrans1D4" presStyleIdx="1" presStyleCnt="3"/>
      <dgm:spPr/>
      <dgm:t>
        <a:bodyPr/>
        <a:lstStyle/>
        <a:p>
          <a:endParaRPr lang="zh-TW"/>
        </a:p>
      </dgm:t>
    </dgm:pt>
    <dgm:pt modelId="{418116AB-7153-4CC2-843F-C682B56DF243}" type="pres">
      <dgm:prSet presAssocID="{9F94E93D-21B7-4181-8A86-0AF3BDBF0E8C}" presName="connTx" presStyleLbl="parChTrans1D4" presStyleIdx="1" presStyleCnt="3"/>
      <dgm:spPr/>
      <dgm:t>
        <a:bodyPr/>
        <a:lstStyle/>
        <a:p>
          <a:endParaRPr lang="zh-TW"/>
        </a:p>
      </dgm:t>
    </dgm:pt>
    <dgm:pt modelId="{B2303A6B-3E96-48C8-88CF-6BEA25C2C7DE}" type="pres">
      <dgm:prSet presAssocID="{33B33A60-A94A-4487-8B39-3BF078D409F9}" presName="root2" presStyleCnt="0"/>
      <dgm:spPr/>
      <dgm:t>
        <a:bodyPr/>
        <a:lstStyle/>
        <a:p>
          <a:endParaRPr lang="zh-TW"/>
        </a:p>
      </dgm:t>
    </dgm:pt>
    <dgm:pt modelId="{6ABE54E6-EC99-43D9-ACBC-DA0EF520965A}" type="pres">
      <dgm:prSet presAssocID="{33B33A60-A94A-4487-8B39-3BF078D409F9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99054CC5-3058-49EA-A9F2-049373DB26CC}" type="pres">
      <dgm:prSet presAssocID="{33B33A60-A94A-4487-8B39-3BF078D409F9}" presName="level3hierChild" presStyleCnt="0"/>
      <dgm:spPr/>
      <dgm:t>
        <a:bodyPr/>
        <a:lstStyle/>
        <a:p>
          <a:endParaRPr lang="zh-TW"/>
        </a:p>
      </dgm:t>
    </dgm:pt>
    <dgm:pt modelId="{11219BBA-A740-4150-A5F2-7F3C47B059C1}" type="pres">
      <dgm:prSet presAssocID="{2A1885A7-B9B6-478A-85A6-4F599C0B3F4F}" presName="conn2-1" presStyleLbl="parChTrans1D3" presStyleIdx="4" presStyleCnt="5"/>
      <dgm:spPr/>
      <dgm:t>
        <a:bodyPr/>
        <a:lstStyle/>
        <a:p>
          <a:endParaRPr lang="zh-TW"/>
        </a:p>
      </dgm:t>
    </dgm:pt>
    <dgm:pt modelId="{EFFBC70B-4804-44F3-BA2E-479131A53012}" type="pres">
      <dgm:prSet presAssocID="{2A1885A7-B9B6-478A-85A6-4F599C0B3F4F}" presName="connTx" presStyleLbl="parChTrans1D3" presStyleIdx="4" presStyleCnt="5"/>
      <dgm:spPr/>
      <dgm:t>
        <a:bodyPr/>
        <a:lstStyle/>
        <a:p>
          <a:endParaRPr lang="zh-TW"/>
        </a:p>
      </dgm:t>
    </dgm:pt>
    <dgm:pt modelId="{43E3006B-E5C6-427A-BE7C-691730051699}" type="pres">
      <dgm:prSet presAssocID="{9D5E5742-3CBE-44F5-85E8-A786A586B195}" presName="root2" presStyleCnt="0"/>
      <dgm:spPr/>
      <dgm:t>
        <a:bodyPr/>
        <a:lstStyle/>
        <a:p>
          <a:endParaRPr lang="zh-TW"/>
        </a:p>
      </dgm:t>
    </dgm:pt>
    <dgm:pt modelId="{4926AA22-E712-4D18-8CB0-B19C9AF84650}" type="pres">
      <dgm:prSet presAssocID="{9D5E5742-3CBE-44F5-85E8-A786A586B195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85554CE6-C35F-4266-A82E-AA9B1F3021EA}" type="pres">
      <dgm:prSet presAssocID="{9D5E5742-3CBE-44F5-85E8-A786A586B195}" presName="level3hierChild" presStyleCnt="0"/>
      <dgm:spPr/>
      <dgm:t>
        <a:bodyPr/>
        <a:lstStyle/>
        <a:p>
          <a:endParaRPr lang="zh-TW"/>
        </a:p>
      </dgm:t>
    </dgm:pt>
    <dgm:pt modelId="{C6EF988E-117D-48C4-AC37-ECA3170BB8B8}" type="pres">
      <dgm:prSet presAssocID="{BAA78EC1-EA7F-4E65-BEDA-A462E4E4EC4E}" presName="conn2-1" presStyleLbl="parChTrans1D4" presStyleIdx="2" presStyleCnt="3"/>
      <dgm:spPr/>
      <dgm:t>
        <a:bodyPr/>
        <a:lstStyle/>
        <a:p>
          <a:endParaRPr lang="zh-TW"/>
        </a:p>
      </dgm:t>
    </dgm:pt>
    <dgm:pt modelId="{B3EAC6C0-8C6A-42F4-8DE0-24DF85FF65E1}" type="pres">
      <dgm:prSet presAssocID="{BAA78EC1-EA7F-4E65-BEDA-A462E4E4EC4E}" presName="connTx" presStyleLbl="parChTrans1D4" presStyleIdx="2" presStyleCnt="3"/>
      <dgm:spPr/>
      <dgm:t>
        <a:bodyPr/>
        <a:lstStyle/>
        <a:p>
          <a:endParaRPr lang="zh-TW"/>
        </a:p>
      </dgm:t>
    </dgm:pt>
    <dgm:pt modelId="{6E090B5A-FDE4-4B04-B8B1-255350633ECA}" type="pres">
      <dgm:prSet presAssocID="{CB9A888F-5DBC-4177-883F-1C3C039576A2}" presName="root2" presStyleCnt="0"/>
      <dgm:spPr/>
      <dgm:t>
        <a:bodyPr/>
        <a:lstStyle/>
        <a:p>
          <a:endParaRPr lang="zh-TW"/>
        </a:p>
      </dgm:t>
    </dgm:pt>
    <dgm:pt modelId="{942209C2-FBE4-4EDB-BC7B-5B40570E21C4}" type="pres">
      <dgm:prSet presAssocID="{CB9A888F-5DBC-4177-883F-1C3C039576A2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TW"/>
        </a:p>
      </dgm:t>
    </dgm:pt>
    <dgm:pt modelId="{0745E778-1747-4E11-9C70-4665FE8A891D}" type="pres">
      <dgm:prSet presAssocID="{CB9A888F-5DBC-4177-883F-1C3C039576A2}" presName="level3hierChild" presStyleCnt="0"/>
      <dgm:spPr/>
      <dgm:t>
        <a:bodyPr/>
        <a:lstStyle/>
        <a:p>
          <a:endParaRPr lang="zh-TW"/>
        </a:p>
      </dgm:t>
    </dgm:pt>
  </dgm:ptLst>
  <dgm:cxnLst>
    <dgm:cxn modelId="{0455A71C-D4D4-4B76-ADC5-7B2B89BB1E48}" type="presOf" srcId="{D0C76AE8-ACAE-45ED-9A80-62B00E6A0E82}" destId="{E9314D1E-EAF0-446D-8B1B-36D1FE866CF2}" srcOrd="0" destOrd="0" presId="urn:microsoft.com/office/officeart/2005/8/layout/hierarchy2"/>
    <dgm:cxn modelId="{C9613B19-5602-4F9F-83BC-8CF90E937F3A}" srcId="{2E2B18F6-BA0E-494E-9ABE-54E2A787D68F}" destId="{AF01FF45-6348-4DFF-A097-9E0C54007E81}" srcOrd="0" destOrd="0" parTransId="{ECB7AEBF-922B-463E-B0E4-F041A2495DEA}" sibTransId="{20C5551B-EC05-46A3-95DB-F5A9BE25F442}"/>
    <dgm:cxn modelId="{ED417195-5D26-44D1-A2EB-96690AFDFE42}" type="presOf" srcId="{87E9282B-B94A-4247-8939-99246E4B84B0}" destId="{9B38839F-50B4-43FD-8426-358936388750}" srcOrd="0" destOrd="0" presId="urn:microsoft.com/office/officeart/2005/8/layout/hierarchy2"/>
    <dgm:cxn modelId="{CF8C874D-9F0E-4634-B1EF-A0193697D38D}" srcId="{4DB08FAD-9D5E-4FD0-8719-77853034C36D}" destId="{70934EB4-A246-4519-921C-4B80BD742CC5}" srcOrd="0" destOrd="0" parTransId="{9390E31E-DC54-431A-BEA3-CE4403BBF424}" sibTransId="{5BD67E3B-C61A-47FB-AFAA-D32A19AAF354}"/>
    <dgm:cxn modelId="{B6034178-6BF2-4B63-BBC0-ECD98A3D54B3}" srcId="{AF01FF45-6348-4DFF-A097-9E0C54007E81}" destId="{BFBC97C7-0F03-4565-9158-FBB91717A2B6}" srcOrd="0" destOrd="0" parTransId="{07E37E9E-4F0F-4832-B984-80C5F1272EE6}" sibTransId="{19CE7505-2D2D-4396-9793-951E2EFB80F7}"/>
    <dgm:cxn modelId="{C3E519E9-60AE-4430-B3A6-315ECD4F7786}" type="presOf" srcId="{4DB08FAD-9D5E-4FD0-8719-77853034C36D}" destId="{AD00446C-CCC4-42CA-B0CC-EFAEFF0E4D8E}" srcOrd="0" destOrd="0" presId="urn:microsoft.com/office/officeart/2005/8/layout/hierarchy2"/>
    <dgm:cxn modelId="{17B3708C-76F3-4046-8E98-B772A7B526A6}" type="presOf" srcId="{DD58CD62-B4C9-4D89-B564-9025600960D8}" destId="{BC305625-DB52-4569-A9B9-FFF7DFFD63B1}" srcOrd="0" destOrd="0" presId="urn:microsoft.com/office/officeart/2005/8/layout/hierarchy2"/>
    <dgm:cxn modelId="{6902D211-9466-4178-A2AB-3CE89366CE03}" type="presOf" srcId="{9F94E93D-21B7-4181-8A86-0AF3BDBF0E8C}" destId="{36441C59-9023-474E-B5F8-37DDCD0E2805}" srcOrd="0" destOrd="0" presId="urn:microsoft.com/office/officeart/2005/8/layout/hierarchy2"/>
    <dgm:cxn modelId="{F9ADDA9C-DA77-4617-9C5F-CC3818DB84A7}" srcId="{BFBC97C7-0F03-4565-9158-FBB91717A2B6}" destId="{BC13C424-D815-423B-A016-8C803D3706EB}" srcOrd="1" destOrd="0" parTransId="{87E9282B-B94A-4247-8939-99246E4B84B0}" sibTransId="{7E5DE085-B924-4AEC-A410-EE48D728683E}"/>
    <dgm:cxn modelId="{66F48564-853D-4E08-8013-E3309595EF54}" type="presOf" srcId="{BAA78EC1-EA7F-4E65-BEDA-A462E4E4EC4E}" destId="{B3EAC6C0-8C6A-42F4-8DE0-24DF85FF65E1}" srcOrd="1" destOrd="0" presId="urn:microsoft.com/office/officeart/2005/8/layout/hierarchy2"/>
    <dgm:cxn modelId="{8D0C61E8-0E8F-41FD-BBD2-C7E88F2D7DD2}" type="presOf" srcId="{BC13C424-D815-423B-A016-8C803D3706EB}" destId="{5BD4A3AC-7F5F-4027-BD6E-CE57C210EF15}" srcOrd="0" destOrd="0" presId="urn:microsoft.com/office/officeart/2005/8/layout/hierarchy2"/>
    <dgm:cxn modelId="{3DB72365-8205-440D-A34D-D0E39529E4AD}" type="presOf" srcId="{87E9282B-B94A-4247-8939-99246E4B84B0}" destId="{D5B10429-1EAC-474B-8756-6F021B0CF2C7}" srcOrd="1" destOrd="0" presId="urn:microsoft.com/office/officeart/2005/8/layout/hierarchy2"/>
    <dgm:cxn modelId="{FE845C2E-1D6C-4E73-81B4-FDA809C7051A}" type="presOf" srcId="{9390E31E-DC54-431A-BEA3-CE4403BBF424}" destId="{AF06DB18-3245-458C-B9F5-9D855822A52F}" srcOrd="1" destOrd="0" presId="urn:microsoft.com/office/officeart/2005/8/layout/hierarchy2"/>
    <dgm:cxn modelId="{C7E7E946-A0E6-4775-A171-2A82231D3205}" type="presOf" srcId="{BFBC97C7-0F03-4565-9158-FBB91717A2B6}" destId="{379CE220-A5D7-4004-B20B-02DF9D1B6CE1}" srcOrd="0" destOrd="0" presId="urn:microsoft.com/office/officeart/2005/8/layout/hierarchy2"/>
    <dgm:cxn modelId="{797C5C43-C377-4A27-A1CD-789A4CB50DC8}" type="presOf" srcId="{2E2B18F6-BA0E-494E-9ABE-54E2A787D68F}" destId="{F0F72291-ED0D-4BCC-AEF1-BEAC6CA6DE9C}" srcOrd="0" destOrd="0" presId="urn:microsoft.com/office/officeart/2005/8/layout/hierarchy2"/>
    <dgm:cxn modelId="{AD4D707F-8B87-4813-9A94-5BE88EED0B8A}" type="presOf" srcId="{9390E31E-DC54-431A-BEA3-CE4403BBF424}" destId="{9097EAFB-3005-4698-A000-1C56F4E76A70}" srcOrd="0" destOrd="0" presId="urn:microsoft.com/office/officeart/2005/8/layout/hierarchy2"/>
    <dgm:cxn modelId="{59CF6E34-85F8-491D-A1CD-23F5EA01B154}" type="presOf" srcId="{2A1885A7-B9B6-478A-85A6-4F599C0B3F4F}" destId="{11219BBA-A740-4150-A5F2-7F3C47B059C1}" srcOrd="0" destOrd="0" presId="urn:microsoft.com/office/officeart/2005/8/layout/hierarchy2"/>
    <dgm:cxn modelId="{5A3EE22F-F68B-4DE8-940D-F706C149B91A}" type="presOf" srcId="{CF19CF9F-92B0-423A-AF9C-FBC6921BDC7A}" destId="{74CC5F52-4296-4441-8F8E-71757F2B4325}" srcOrd="1" destOrd="0" presId="urn:microsoft.com/office/officeart/2005/8/layout/hierarchy2"/>
    <dgm:cxn modelId="{AC4D267C-52DA-4654-937F-97C1A164BCCF}" type="presOf" srcId="{AF01FF45-6348-4DFF-A097-9E0C54007E81}" destId="{5008FE73-C50B-4234-9E00-EAD3F356EC4A}" srcOrd="0" destOrd="0" presId="urn:microsoft.com/office/officeart/2005/8/layout/hierarchy2"/>
    <dgm:cxn modelId="{2D0BAA54-BF81-4C01-B1D5-A2C6503B9090}" srcId="{AF01FF45-6348-4DFF-A097-9E0C54007E81}" destId="{4DB08FAD-9D5E-4FD0-8719-77853034C36D}" srcOrd="1" destOrd="0" parTransId="{DD58CD62-B4C9-4D89-B564-9025600960D8}" sibTransId="{79AD6B18-7E69-4C38-9E52-43026C436087}"/>
    <dgm:cxn modelId="{DF095515-2309-49F8-A299-5DD9D7444E36}" type="presOf" srcId="{70934EB4-A246-4519-921C-4B80BD742CC5}" destId="{CD3D03B2-0300-4208-86B9-CD390B7A1DBE}" srcOrd="0" destOrd="0" presId="urn:microsoft.com/office/officeart/2005/8/layout/hierarchy2"/>
    <dgm:cxn modelId="{A50EB33D-D7AD-43D9-92A5-5EB1EC61B662}" type="presOf" srcId="{8870A86E-AE45-4C26-8AC9-32FA7050A4C7}" destId="{E6B17CFB-88F0-4DBB-BC0D-0CF28C961E8A}" srcOrd="0" destOrd="0" presId="urn:microsoft.com/office/officeart/2005/8/layout/hierarchy2"/>
    <dgm:cxn modelId="{901300A0-D48F-4549-8AA9-702BF182C7BA}" type="presOf" srcId="{07E37E9E-4F0F-4832-B984-80C5F1272EE6}" destId="{96DB780D-742B-4E28-9965-B7BB171C27FE}" srcOrd="1" destOrd="0" presId="urn:microsoft.com/office/officeart/2005/8/layout/hierarchy2"/>
    <dgm:cxn modelId="{9A0AEF0D-67CB-4AE8-A06D-9269AEA1F467}" type="presOf" srcId="{9F94E93D-21B7-4181-8A86-0AF3BDBF0E8C}" destId="{418116AB-7153-4CC2-843F-C682B56DF243}" srcOrd="1" destOrd="0" presId="urn:microsoft.com/office/officeart/2005/8/layout/hierarchy2"/>
    <dgm:cxn modelId="{062DD5E9-96D3-43F3-AC1E-CC6BC90C42B0}" srcId="{9D5E5742-3CBE-44F5-85E8-A786A586B195}" destId="{CB9A888F-5DBC-4177-883F-1C3C039576A2}" srcOrd="0" destOrd="0" parTransId="{BAA78EC1-EA7F-4E65-BEDA-A462E4E4EC4E}" sibTransId="{15930810-7804-4BB6-B7EC-07228A51401A}"/>
    <dgm:cxn modelId="{416AE263-9B83-4A59-814E-689BCDBC6AE3}" type="presOf" srcId="{DD58CD62-B4C9-4D89-B564-9025600960D8}" destId="{DC561CF9-E8A5-4B97-9F6A-9274F058C826}" srcOrd="1" destOrd="0" presId="urn:microsoft.com/office/officeart/2005/8/layout/hierarchy2"/>
    <dgm:cxn modelId="{83977DF4-C867-44B4-A849-6874C3E2807A}" srcId="{BFBC97C7-0F03-4565-9158-FBB91717A2B6}" destId="{8870A86E-AE45-4C26-8AC9-32FA7050A4C7}" srcOrd="0" destOrd="0" parTransId="{B0D52759-0875-470D-AC34-3B4CD7CAB0E0}" sibTransId="{59185EA2-0AB3-4975-9951-6686A54260D5}"/>
    <dgm:cxn modelId="{480BDA83-691D-4452-913B-E8E05ACCC844}" type="presOf" srcId="{B0D52759-0875-470D-AC34-3B4CD7CAB0E0}" destId="{CA33B3FC-E527-4520-BB77-90B828E05930}" srcOrd="0" destOrd="0" presId="urn:microsoft.com/office/officeart/2005/8/layout/hierarchy2"/>
    <dgm:cxn modelId="{FD0C9FB4-C1A8-4313-8289-F4277112D05F}" type="presOf" srcId="{2AB4D084-5D3E-4CB6-ABED-82BD38D82611}" destId="{39DEA65D-3C68-485A-9AEE-E33058C70F43}" srcOrd="0" destOrd="0" presId="urn:microsoft.com/office/officeart/2005/8/layout/hierarchy2"/>
    <dgm:cxn modelId="{9668C99B-6E7F-431A-872B-96C689F470CE}" srcId="{4DB08FAD-9D5E-4FD0-8719-77853034C36D}" destId="{9D5E5742-3CBE-44F5-85E8-A786A586B195}" srcOrd="2" destOrd="0" parTransId="{2A1885A7-B9B6-478A-85A6-4F599C0B3F4F}" sibTransId="{67EB3BE1-F157-418D-9B8F-041578D08E50}"/>
    <dgm:cxn modelId="{A0675999-0992-478E-95E2-E6C335C7AD29}" srcId="{D0C76AE8-ACAE-45ED-9A80-62B00E6A0E82}" destId="{33B33A60-A94A-4487-8B39-3BF078D409F9}" srcOrd="0" destOrd="0" parTransId="{9F94E93D-21B7-4181-8A86-0AF3BDBF0E8C}" sibTransId="{44BA7610-8BFC-4BC4-B612-3CF127DEC7AC}"/>
    <dgm:cxn modelId="{0D6C044A-9DDD-4988-9FAE-A9C83532F060}" type="presOf" srcId="{2F3CCA37-A5D3-49CA-B3A1-C2ACDF3832BF}" destId="{02DF5E14-B0B3-478D-A8ED-2B28F9816DAA}" srcOrd="0" destOrd="0" presId="urn:microsoft.com/office/officeart/2005/8/layout/hierarchy2"/>
    <dgm:cxn modelId="{A63F5E70-20EA-4D70-B6FC-9F08D1C23EEF}" type="presOf" srcId="{BAA78EC1-EA7F-4E65-BEDA-A462E4E4EC4E}" destId="{C6EF988E-117D-48C4-AC37-ECA3170BB8B8}" srcOrd="0" destOrd="0" presId="urn:microsoft.com/office/officeart/2005/8/layout/hierarchy2"/>
    <dgm:cxn modelId="{FF940BEC-73DF-49AD-8EEE-242934E7C680}" type="presOf" srcId="{B0D52759-0875-470D-AC34-3B4CD7CAB0E0}" destId="{96531595-3C46-46E3-9C91-D8B0407EC58C}" srcOrd="1" destOrd="0" presId="urn:microsoft.com/office/officeart/2005/8/layout/hierarchy2"/>
    <dgm:cxn modelId="{7704F7E5-5429-4BAF-BD81-00695292EF9C}" type="presOf" srcId="{9D5E5742-3CBE-44F5-85E8-A786A586B195}" destId="{4926AA22-E712-4D18-8CB0-B19C9AF84650}" srcOrd="0" destOrd="0" presId="urn:microsoft.com/office/officeart/2005/8/layout/hierarchy2"/>
    <dgm:cxn modelId="{C203025B-710A-4E9C-8FFB-437DFD73858F}" type="presOf" srcId="{CF19CF9F-92B0-423A-AF9C-FBC6921BDC7A}" destId="{45ECF656-1ABA-433C-BAEC-01158E52FF82}" srcOrd="0" destOrd="0" presId="urn:microsoft.com/office/officeart/2005/8/layout/hierarchy2"/>
    <dgm:cxn modelId="{8D825170-3B5A-40E9-9227-868AA3428577}" srcId="{8870A86E-AE45-4C26-8AC9-32FA7050A4C7}" destId="{2AB4D084-5D3E-4CB6-ABED-82BD38D82611}" srcOrd="0" destOrd="0" parTransId="{CF19CF9F-92B0-423A-AF9C-FBC6921BDC7A}" sibTransId="{5A362FD8-9783-4C55-9844-95373D660D2E}"/>
    <dgm:cxn modelId="{F5BE1AEB-CF9B-451A-9F6C-1E9587435B7F}" srcId="{4DB08FAD-9D5E-4FD0-8719-77853034C36D}" destId="{D0C76AE8-ACAE-45ED-9A80-62B00E6A0E82}" srcOrd="1" destOrd="0" parTransId="{2F3CCA37-A5D3-49CA-B3A1-C2ACDF3832BF}" sibTransId="{391B2001-7D91-4887-B565-807FC390B59C}"/>
    <dgm:cxn modelId="{DB3C1627-1B1C-4602-90E7-E08BF3F1A277}" type="presOf" srcId="{CB9A888F-5DBC-4177-883F-1C3C039576A2}" destId="{942209C2-FBE4-4EDB-BC7B-5B40570E21C4}" srcOrd="0" destOrd="0" presId="urn:microsoft.com/office/officeart/2005/8/layout/hierarchy2"/>
    <dgm:cxn modelId="{71526B2A-4C6C-4996-ADCA-222CD3D86E17}" type="presOf" srcId="{07E37E9E-4F0F-4832-B984-80C5F1272EE6}" destId="{061344A6-6C80-44A2-B90C-72F509CDF061}" srcOrd="0" destOrd="0" presId="urn:microsoft.com/office/officeart/2005/8/layout/hierarchy2"/>
    <dgm:cxn modelId="{8AF3823B-E69F-4208-9DB9-B810AE43BF8F}" type="presOf" srcId="{33B33A60-A94A-4487-8B39-3BF078D409F9}" destId="{6ABE54E6-EC99-43D9-ACBC-DA0EF520965A}" srcOrd="0" destOrd="0" presId="urn:microsoft.com/office/officeart/2005/8/layout/hierarchy2"/>
    <dgm:cxn modelId="{B7823D2C-DC78-4571-85B8-32D597E319F7}" type="presOf" srcId="{2A1885A7-B9B6-478A-85A6-4F599C0B3F4F}" destId="{EFFBC70B-4804-44F3-BA2E-479131A53012}" srcOrd="1" destOrd="0" presId="urn:microsoft.com/office/officeart/2005/8/layout/hierarchy2"/>
    <dgm:cxn modelId="{DF4C527C-97CD-40F4-ACD9-9874BA23F382}" type="presOf" srcId="{2F3CCA37-A5D3-49CA-B3A1-C2ACDF3832BF}" destId="{CC9D6EA9-2E89-42EE-9F04-06E0FAC8211A}" srcOrd="1" destOrd="0" presId="urn:microsoft.com/office/officeart/2005/8/layout/hierarchy2"/>
    <dgm:cxn modelId="{6D7C7DB7-5455-4D8D-B487-108F7AF16194}" type="presParOf" srcId="{F0F72291-ED0D-4BCC-AEF1-BEAC6CA6DE9C}" destId="{270675B6-0E79-4C02-8A34-2F124AD5A79F}" srcOrd="0" destOrd="0" presId="urn:microsoft.com/office/officeart/2005/8/layout/hierarchy2"/>
    <dgm:cxn modelId="{4C6E531B-8193-4E1B-834A-7F88C300F7B9}" type="presParOf" srcId="{270675B6-0E79-4C02-8A34-2F124AD5A79F}" destId="{5008FE73-C50B-4234-9E00-EAD3F356EC4A}" srcOrd="0" destOrd="0" presId="urn:microsoft.com/office/officeart/2005/8/layout/hierarchy2"/>
    <dgm:cxn modelId="{D89987FD-CFEE-45EB-ACDE-64DD15681B1A}" type="presParOf" srcId="{270675B6-0E79-4C02-8A34-2F124AD5A79F}" destId="{FFEEAEC6-7031-4C9E-9149-7E81E5B17376}" srcOrd="1" destOrd="0" presId="urn:microsoft.com/office/officeart/2005/8/layout/hierarchy2"/>
    <dgm:cxn modelId="{89D30C2E-CC5D-4F75-B4E5-1D395FAF1D5F}" type="presParOf" srcId="{FFEEAEC6-7031-4C9E-9149-7E81E5B17376}" destId="{061344A6-6C80-44A2-B90C-72F509CDF061}" srcOrd="0" destOrd="0" presId="urn:microsoft.com/office/officeart/2005/8/layout/hierarchy2"/>
    <dgm:cxn modelId="{CC7ED879-9AF0-447C-B4B4-C94C561547DA}" type="presParOf" srcId="{061344A6-6C80-44A2-B90C-72F509CDF061}" destId="{96DB780D-742B-4E28-9965-B7BB171C27FE}" srcOrd="0" destOrd="0" presId="urn:microsoft.com/office/officeart/2005/8/layout/hierarchy2"/>
    <dgm:cxn modelId="{9957C4F4-DC76-4D24-8C30-1E06760BE4D8}" type="presParOf" srcId="{FFEEAEC6-7031-4C9E-9149-7E81E5B17376}" destId="{3F977258-3F5D-4D47-B62D-CD8252573319}" srcOrd="1" destOrd="0" presId="urn:microsoft.com/office/officeart/2005/8/layout/hierarchy2"/>
    <dgm:cxn modelId="{2A00738F-7732-4DF9-ABDD-E79CCDC38A89}" type="presParOf" srcId="{3F977258-3F5D-4D47-B62D-CD8252573319}" destId="{379CE220-A5D7-4004-B20B-02DF9D1B6CE1}" srcOrd="0" destOrd="0" presId="urn:microsoft.com/office/officeart/2005/8/layout/hierarchy2"/>
    <dgm:cxn modelId="{3F8E3D45-0B1F-4036-9119-E403F77A774E}" type="presParOf" srcId="{3F977258-3F5D-4D47-B62D-CD8252573319}" destId="{446888CE-5CE8-4264-9CDB-8C9176C92F9A}" srcOrd="1" destOrd="0" presId="urn:microsoft.com/office/officeart/2005/8/layout/hierarchy2"/>
    <dgm:cxn modelId="{F3BC6890-2BD4-4663-8938-F89D85E873C8}" type="presParOf" srcId="{446888CE-5CE8-4264-9CDB-8C9176C92F9A}" destId="{CA33B3FC-E527-4520-BB77-90B828E05930}" srcOrd="0" destOrd="0" presId="urn:microsoft.com/office/officeart/2005/8/layout/hierarchy2"/>
    <dgm:cxn modelId="{A21FB8BC-1232-43B2-AE63-FCC9CC6B8B0B}" type="presParOf" srcId="{CA33B3FC-E527-4520-BB77-90B828E05930}" destId="{96531595-3C46-46E3-9C91-D8B0407EC58C}" srcOrd="0" destOrd="0" presId="urn:microsoft.com/office/officeart/2005/8/layout/hierarchy2"/>
    <dgm:cxn modelId="{F04CC084-1BD4-4EED-8362-974E0ABFA22D}" type="presParOf" srcId="{446888CE-5CE8-4264-9CDB-8C9176C92F9A}" destId="{32A39F55-D2FF-4FDB-A740-AECA8800DAF2}" srcOrd="1" destOrd="0" presId="urn:microsoft.com/office/officeart/2005/8/layout/hierarchy2"/>
    <dgm:cxn modelId="{B75A5196-7B12-483A-9D25-B709BCF9ABA0}" type="presParOf" srcId="{32A39F55-D2FF-4FDB-A740-AECA8800DAF2}" destId="{E6B17CFB-88F0-4DBB-BC0D-0CF28C961E8A}" srcOrd="0" destOrd="0" presId="urn:microsoft.com/office/officeart/2005/8/layout/hierarchy2"/>
    <dgm:cxn modelId="{04C269DA-99CC-4BFA-960F-1CD0A45D8088}" type="presParOf" srcId="{32A39F55-D2FF-4FDB-A740-AECA8800DAF2}" destId="{8330E33C-5695-4B1E-9C43-E007A10AF6FA}" srcOrd="1" destOrd="0" presId="urn:microsoft.com/office/officeart/2005/8/layout/hierarchy2"/>
    <dgm:cxn modelId="{6A9A0A76-1137-4444-AACC-350669542F14}" type="presParOf" srcId="{8330E33C-5695-4B1E-9C43-E007A10AF6FA}" destId="{45ECF656-1ABA-433C-BAEC-01158E52FF82}" srcOrd="0" destOrd="0" presId="urn:microsoft.com/office/officeart/2005/8/layout/hierarchy2"/>
    <dgm:cxn modelId="{5A114655-0F25-442D-8DAC-FBC158C57D56}" type="presParOf" srcId="{45ECF656-1ABA-433C-BAEC-01158E52FF82}" destId="{74CC5F52-4296-4441-8F8E-71757F2B4325}" srcOrd="0" destOrd="0" presId="urn:microsoft.com/office/officeart/2005/8/layout/hierarchy2"/>
    <dgm:cxn modelId="{6E2DC138-9958-49C8-B7A8-E9A67A361082}" type="presParOf" srcId="{8330E33C-5695-4B1E-9C43-E007A10AF6FA}" destId="{50609D50-8031-4525-BCF3-75473FC9948F}" srcOrd="1" destOrd="0" presId="urn:microsoft.com/office/officeart/2005/8/layout/hierarchy2"/>
    <dgm:cxn modelId="{0D480CF0-5AC3-4450-8142-5D456D80A7E5}" type="presParOf" srcId="{50609D50-8031-4525-BCF3-75473FC9948F}" destId="{39DEA65D-3C68-485A-9AEE-E33058C70F43}" srcOrd="0" destOrd="0" presId="urn:microsoft.com/office/officeart/2005/8/layout/hierarchy2"/>
    <dgm:cxn modelId="{F113460D-B668-4026-B23B-5814638B4FDC}" type="presParOf" srcId="{50609D50-8031-4525-BCF3-75473FC9948F}" destId="{BCA800DA-F3D0-46CD-9BC4-8DC42BB4A76F}" srcOrd="1" destOrd="0" presId="urn:microsoft.com/office/officeart/2005/8/layout/hierarchy2"/>
    <dgm:cxn modelId="{78F22FB7-997B-4044-9EC5-3F0953B8A20A}" type="presParOf" srcId="{446888CE-5CE8-4264-9CDB-8C9176C92F9A}" destId="{9B38839F-50B4-43FD-8426-358936388750}" srcOrd="2" destOrd="0" presId="urn:microsoft.com/office/officeart/2005/8/layout/hierarchy2"/>
    <dgm:cxn modelId="{F2475C47-BDDE-4FF1-811B-A8731818938E}" type="presParOf" srcId="{9B38839F-50B4-43FD-8426-358936388750}" destId="{D5B10429-1EAC-474B-8756-6F021B0CF2C7}" srcOrd="0" destOrd="0" presId="urn:microsoft.com/office/officeart/2005/8/layout/hierarchy2"/>
    <dgm:cxn modelId="{CB79821C-53EA-478F-8542-1BBF5EEE3786}" type="presParOf" srcId="{446888CE-5CE8-4264-9CDB-8C9176C92F9A}" destId="{764D2E06-246F-414E-A0EE-D04CE7979C8E}" srcOrd="3" destOrd="0" presId="urn:microsoft.com/office/officeart/2005/8/layout/hierarchy2"/>
    <dgm:cxn modelId="{6A9E0FE7-8EF5-483A-8143-69DB65DCDAB1}" type="presParOf" srcId="{764D2E06-246F-414E-A0EE-D04CE7979C8E}" destId="{5BD4A3AC-7F5F-4027-BD6E-CE57C210EF15}" srcOrd="0" destOrd="0" presId="urn:microsoft.com/office/officeart/2005/8/layout/hierarchy2"/>
    <dgm:cxn modelId="{99B7D1C9-0CA7-41B3-B3A5-CAFDB8414BB2}" type="presParOf" srcId="{764D2E06-246F-414E-A0EE-D04CE7979C8E}" destId="{47A40DD3-E5EE-4785-88BE-8A0A8B33B434}" srcOrd="1" destOrd="0" presId="urn:microsoft.com/office/officeart/2005/8/layout/hierarchy2"/>
    <dgm:cxn modelId="{8CBD890D-6774-47B0-A8E7-7B308E059F18}" type="presParOf" srcId="{FFEEAEC6-7031-4C9E-9149-7E81E5B17376}" destId="{BC305625-DB52-4569-A9B9-FFF7DFFD63B1}" srcOrd="2" destOrd="0" presId="urn:microsoft.com/office/officeart/2005/8/layout/hierarchy2"/>
    <dgm:cxn modelId="{B97D4E23-8F55-4760-BF86-647D102B7E22}" type="presParOf" srcId="{BC305625-DB52-4569-A9B9-FFF7DFFD63B1}" destId="{DC561CF9-E8A5-4B97-9F6A-9274F058C826}" srcOrd="0" destOrd="0" presId="urn:microsoft.com/office/officeart/2005/8/layout/hierarchy2"/>
    <dgm:cxn modelId="{A801A58E-FF7B-4D9D-922B-E0898BF468E4}" type="presParOf" srcId="{FFEEAEC6-7031-4C9E-9149-7E81E5B17376}" destId="{571706A9-E1D8-43A1-8262-2DB6720CAA48}" srcOrd="3" destOrd="0" presId="urn:microsoft.com/office/officeart/2005/8/layout/hierarchy2"/>
    <dgm:cxn modelId="{650DF997-E26C-4206-A3B1-8ED60BCE7224}" type="presParOf" srcId="{571706A9-E1D8-43A1-8262-2DB6720CAA48}" destId="{AD00446C-CCC4-42CA-B0CC-EFAEFF0E4D8E}" srcOrd="0" destOrd="0" presId="urn:microsoft.com/office/officeart/2005/8/layout/hierarchy2"/>
    <dgm:cxn modelId="{13599B40-C246-4996-9F42-F8A6BDF95BBA}" type="presParOf" srcId="{571706A9-E1D8-43A1-8262-2DB6720CAA48}" destId="{74125984-55E7-440B-AC6C-53535C622D03}" srcOrd="1" destOrd="0" presId="urn:microsoft.com/office/officeart/2005/8/layout/hierarchy2"/>
    <dgm:cxn modelId="{E7CEDD3F-F188-43F7-ACD3-F8144BB5CFF5}" type="presParOf" srcId="{74125984-55E7-440B-AC6C-53535C622D03}" destId="{9097EAFB-3005-4698-A000-1C56F4E76A70}" srcOrd="0" destOrd="0" presId="urn:microsoft.com/office/officeart/2005/8/layout/hierarchy2"/>
    <dgm:cxn modelId="{0919852E-834E-48CB-B480-BC86A8DBCF97}" type="presParOf" srcId="{9097EAFB-3005-4698-A000-1C56F4E76A70}" destId="{AF06DB18-3245-458C-B9F5-9D855822A52F}" srcOrd="0" destOrd="0" presId="urn:microsoft.com/office/officeart/2005/8/layout/hierarchy2"/>
    <dgm:cxn modelId="{280A4F1A-4C9F-4057-820A-9481CC3CD46D}" type="presParOf" srcId="{74125984-55E7-440B-AC6C-53535C622D03}" destId="{3E84BF9E-7D75-4CB7-8F9B-CC884A599EEA}" srcOrd="1" destOrd="0" presId="urn:microsoft.com/office/officeart/2005/8/layout/hierarchy2"/>
    <dgm:cxn modelId="{4A6116A6-2371-4181-9CBA-DB4FDDA3D44C}" type="presParOf" srcId="{3E84BF9E-7D75-4CB7-8F9B-CC884A599EEA}" destId="{CD3D03B2-0300-4208-86B9-CD390B7A1DBE}" srcOrd="0" destOrd="0" presId="urn:microsoft.com/office/officeart/2005/8/layout/hierarchy2"/>
    <dgm:cxn modelId="{B3861ABE-63D2-44AB-8948-99E520473D07}" type="presParOf" srcId="{3E84BF9E-7D75-4CB7-8F9B-CC884A599EEA}" destId="{13C39C23-AA58-4235-800B-6002C943EA4B}" srcOrd="1" destOrd="0" presId="urn:microsoft.com/office/officeart/2005/8/layout/hierarchy2"/>
    <dgm:cxn modelId="{435C825F-9913-460C-9C6D-E372CA76B3A0}" type="presParOf" srcId="{74125984-55E7-440B-AC6C-53535C622D03}" destId="{02DF5E14-B0B3-478D-A8ED-2B28F9816DAA}" srcOrd="2" destOrd="0" presId="urn:microsoft.com/office/officeart/2005/8/layout/hierarchy2"/>
    <dgm:cxn modelId="{18AF9ACD-DBA3-4059-9E9B-B8771D6EFDD3}" type="presParOf" srcId="{02DF5E14-B0B3-478D-A8ED-2B28F9816DAA}" destId="{CC9D6EA9-2E89-42EE-9F04-06E0FAC8211A}" srcOrd="0" destOrd="0" presId="urn:microsoft.com/office/officeart/2005/8/layout/hierarchy2"/>
    <dgm:cxn modelId="{3FC79CCE-8AA3-495C-B224-8AB9E88B77F4}" type="presParOf" srcId="{74125984-55E7-440B-AC6C-53535C622D03}" destId="{7AAC0895-3F4A-4B1C-9110-B58581DE11C2}" srcOrd="3" destOrd="0" presId="urn:microsoft.com/office/officeart/2005/8/layout/hierarchy2"/>
    <dgm:cxn modelId="{CD8171F2-E077-48BC-A0E0-C88A2E50B488}" type="presParOf" srcId="{7AAC0895-3F4A-4B1C-9110-B58581DE11C2}" destId="{E9314D1E-EAF0-446D-8B1B-36D1FE866CF2}" srcOrd="0" destOrd="0" presId="urn:microsoft.com/office/officeart/2005/8/layout/hierarchy2"/>
    <dgm:cxn modelId="{6C586C3F-971F-4BB1-B38A-DF81ED38BDEE}" type="presParOf" srcId="{7AAC0895-3F4A-4B1C-9110-B58581DE11C2}" destId="{1742F42B-A2D3-455B-B66D-1BCC276A7EB0}" srcOrd="1" destOrd="0" presId="urn:microsoft.com/office/officeart/2005/8/layout/hierarchy2"/>
    <dgm:cxn modelId="{0204A4E6-2FC9-4289-820C-031BE7E815E2}" type="presParOf" srcId="{1742F42B-A2D3-455B-B66D-1BCC276A7EB0}" destId="{36441C59-9023-474E-B5F8-37DDCD0E2805}" srcOrd="0" destOrd="0" presId="urn:microsoft.com/office/officeart/2005/8/layout/hierarchy2"/>
    <dgm:cxn modelId="{667930C8-DA86-47C1-BA0A-DD6DD40FD610}" type="presParOf" srcId="{36441C59-9023-474E-B5F8-37DDCD0E2805}" destId="{418116AB-7153-4CC2-843F-C682B56DF243}" srcOrd="0" destOrd="0" presId="urn:microsoft.com/office/officeart/2005/8/layout/hierarchy2"/>
    <dgm:cxn modelId="{14817D81-7645-43A4-B47F-9A312A08A63D}" type="presParOf" srcId="{1742F42B-A2D3-455B-B66D-1BCC276A7EB0}" destId="{B2303A6B-3E96-48C8-88CF-6BEA25C2C7DE}" srcOrd="1" destOrd="0" presId="urn:microsoft.com/office/officeart/2005/8/layout/hierarchy2"/>
    <dgm:cxn modelId="{61279FD6-0D5C-462A-9278-9554A78F6A99}" type="presParOf" srcId="{B2303A6B-3E96-48C8-88CF-6BEA25C2C7DE}" destId="{6ABE54E6-EC99-43D9-ACBC-DA0EF520965A}" srcOrd="0" destOrd="0" presId="urn:microsoft.com/office/officeart/2005/8/layout/hierarchy2"/>
    <dgm:cxn modelId="{0A1F1679-2E68-4869-9024-095999ED7220}" type="presParOf" srcId="{B2303A6B-3E96-48C8-88CF-6BEA25C2C7DE}" destId="{99054CC5-3058-49EA-A9F2-049373DB26CC}" srcOrd="1" destOrd="0" presId="urn:microsoft.com/office/officeart/2005/8/layout/hierarchy2"/>
    <dgm:cxn modelId="{C92031C5-E1AA-4AA9-BC37-F57A2474FDA8}" type="presParOf" srcId="{74125984-55E7-440B-AC6C-53535C622D03}" destId="{11219BBA-A740-4150-A5F2-7F3C47B059C1}" srcOrd="4" destOrd="0" presId="urn:microsoft.com/office/officeart/2005/8/layout/hierarchy2"/>
    <dgm:cxn modelId="{744DAA2B-5332-41FA-852B-3AC742E3DCB9}" type="presParOf" srcId="{11219BBA-A740-4150-A5F2-7F3C47B059C1}" destId="{EFFBC70B-4804-44F3-BA2E-479131A53012}" srcOrd="0" destOrd="0" presId="urn:microsoft.com/office/officeart/2005/8/layout/hierarchy2"/>
    <dgm:cxn modelId="{F6480777-86D6-439B-9D17-0666F7AE727C}" type="presParOf" srcId="{74125984-55E7-440B-AC6C-53535C622D03}" destId="{43E3006B-E5C6-427A-BE7C-691730051699}" srcOrd="5" destOrd="0" presId="urn:microsoft.com/office/officeart/2005/8/layout/hierarchy2"/>
    <dgm:cxn modelId="{DB530EDE-19C8-4B15-AA66-AD546A76E2AF}" type="presParOf" srcId="{43E3006B-E5C6-427A-BE7C-691730051699}" destId="{4926AA22-E712-4D18-8CB0-B19C9AF84650}" srcOrd="0" destOrd="0" presId="urn:microsoft.com/office/officeart/2005/8/layout/hierarchy2"/>
    <dgm:cxn modelId="{6B6F434F-8EE6-464D-B644-9189D9A33558}" type="presParOf" srcId="{43E3006B-E5C6-427A-BE7C-691730051699}" destId="{85554CE6-C35F-4266-A82E-AA9B1F3021EA}" srcOrd="1" destOrd="0" presId="urn:microsoft.com/office/officeart/2005/8/layout/hierarchy2"/>
    <dgm:cxn modelId="{74688253-2F92-4EAB-A532-8E3F2089B537}" type="presParOf" srcId="{85554CE6-C35F-4266-A82E-AA9B1F3021EA}" destId="{C6EF988E-117D-48C4-AC37-ECA3170BB8B8}" srcOrd="0" destOrd="0" presId="urn:microsoft.com/office/officeart/2005/8/layout/hierarchy2"/>
    <dgm:cxn modelId="{F8C87BC4-0172-4CBA-964A-4F556198EB84}" type="presParOf" srcId="{C6EF988E-117D-48C4-AC37-ECA3170BB8B8}" destId="{B3EAC6C0-8C6A-42F4-8DE0-24DF85FF65E1}" srcOrd="0" destOrd="0" presId="urn:microsoft.com/office/officeart/2005/8/layout/hierarchy2"/>
    <dgm:cxn modelId="{8651E2A4-2654-4E97-83ED-F5405E8CDA79}" type="presParOf" srcId="{85554CE6-C35F-4266-A82E-AA9B1F3021EA}" destId="{6E090B5A-FDE4-4B04-B8B1-255350633ECA}" srcOrd="1" destOrd="0" presId="urn:microsoft.com/office/officeart/2005/8/layout/hierarchy2"/>
    <dgm:cxn modelId="{D84B2242-FED0-4269-9EE3-82DA9BDF898D}" type="presParOf" srcId="{6E090B5A-FDE4-4B04-B8B1-255350633ECA}" destId="{942209C2-FBE4-4EDB-BC7B-5B40570E21C4}" srcOrd="0" destOrd="0" presId="urn:microsoft.com/office/officeart/2005/8/layout/hierarchy2"/>
    <dgm:cxn modelId="{8503A0FF-6517-4992-AF77-A73837589DB1}" type="presParOf" srcId="{6E090B5A-FDE4-4B04-B8B1-255350633ECA}" destId="{0745E778-1747-4E11-9C70-4665FE8A891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8FE73-C50B-4234-9E00-EAD3F356EC4A}">
      <dsp:nvSpPr>
        <dsp:cNvPr id="0" name=""/>
        <dsp:cNvSpPr/>
      </dsp:nvSpPr>
      <dsp:spPr>
        <a:xfrm>
          <a:off x="1387718" y="1587562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海娜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副董事長</a:t>
          </a:r>
        </a:p>
      </dsp:txBody>
      <dsp:txXfrm>
        <a:off x="1410804" y="1610648"/>
        <a:ext cx="1530243" cy="742035"/>
      </dsp:txXfrm>
    </dsp:sp>
    <dsp:sp modelId="{061344A6-6C80-44A2-B90C-72F509CDF061}">
      <dsp:nvSpPr>
        <dsp:cNvPr id="0" name=""/>
        <dsp:cNvSpPr/>
      </dsp:nvSpPr>
      <dsp:spPr>
        <a:xfrm rot="17945813">
          <a:off x="2631071" y="1399079"/>
          <a:ext cx="12966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6693" y="16062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247000" y="1382724"/>
        <a:ext cx="64834" cy="64834"/>
      </dsp:txXfrm>
    </dsp:sp>
    <dsp:sp modelId="{379CE220-A5D7-4004-B20B-02DF9D1B6CE1}">
      <dsp:nvSpPr>
        <dsp:cNvPr id="0" name=""/>
        <dsp:cNvSpPr/>
      </dsp:nvSpPr>
      <dsp:spPr>
        <a:xfrm>
          <a:off x="3594701" y="454513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林安許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公關接待人員</a:t>
          </a:r>
        </a:p>
      </dsp:txBody>
      <dsp:txXfrm>
        <a:off x="3617787" y="477599"/>
        <a:ext cx="1530243" cy="742035"/>
      </dsp:txXfrm>
    </dsp:sp>
    <dsp:sp modelId="{CA33B3FC-E527-4520-BB77-90B828E05930}">
      <dsp:nvSpPr>
        <dsp:cNvPr id="0" name=""/>
        <dsp:cNvSpPr/>
      </dsp:nvSpPr>
      <dsp:spPr>
        <a:xfrm rot="19457599">
          <a:off x="5098127" y="605945"/>
          <a:ext cx="7765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6544" y="16062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6986" y="602594"/>
        <a:ext cx="38827" cy="38827"/>
      </dsp:txXfrm>
    </dsp:sp>
    <dsp:sp modelId="{E6B17CFB-88F0-4DBB-BC0D-0CF28C961E8A}">
      <dsp:nvSpPr>
        <dsp:cNvPr id="0" name=""/>
        <dsp:cNvSpPr/>
      </dsp:nvSpPr>
      <dsp:spPr>
        <a:xfrm>
          <a:off x="5801683" y="1293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5824769" y="24379"/>
        <a:ext cx="1530243" cy="742035"/>
      </dsp:txXfrm>
    </dsp:sp>
    <dsp:sp modelId="{45ECF656-1ABA-433C-BAEC-01158E52FF82}">
      <dsp:nvSpPr>
        <dsp:cNvPr id="0" name=""/>
        <dsp:cNvSpPr/>
      </dsp:nvSpPr>
      <dsp:spPr>
        <a:xfrm>
          <a:off x="7378098" y="379335"/>
          <a:ext cx="6305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566" y="16062"/>
              </a:lnTo>
            </a:path>
          </a:pathLst>
        </a:custGeom>
        <a:noFill/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677617" y="379633"/>
        <a:ext cx="31528" cy="31528"/>
      </dsp:txXfrm>
    </dsp:sp>
    <dsp:sp modelId="{39DEA65D-3C68-485A-9AEE-E33058C70F43}">
      <dsp:nvSpPr>
        <dsp:cNvPr id="0" name=""/>
        <dsp:cNvSpPr/>
      </dsp:nvSpPr>
      <dsp:spPr>
        <a:xfrm>
          <a:off x="8008665" y="1293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8031751" y="24379"/>
        <a:ext cx="1530243" cy="742035"/>
      </dsp:txXfrm>
    </dsp:sp>
    <dsp:sp modelId="{9B38839F-50B4-43FD-8426-358936388750}">
      <dsp:nvSpPr>
        <dsp:cNvPr id="0" name=""/>
        <dsp:cNvSpPr/>
      </dsp:nvSpPr>
      <dsp:spPr>
        <a:xfrm rot="2142401">
          <a:off x="5098127" y="1059165"/>
          <a:ext cx="7765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6544" y="16062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66986" y="1055813"/>
        <a:ext cx="38827" cy="38827"/>
      </dsp:txXfrm>
    </dsp:sp>
    <dsp:sp modelId="{5BD4A3AC-7F5F-4027-BD6E-CE57C210EF15}">
      <dsp:nvSpPr>
        <dsp:cNvPr id="0" name=""/>
        <dsp:cNvSpPr/>
      </dsp:nvSpPr>
      <dsp:spPr>
        <a:xfrm>
          <a:off x="5801683" y="907732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5824769" y="930818"/>
        <a:ext cx="1530243" cy="742035"/>
      </dsp:txXfrm>
    </dsp:sp>
    <dsp:sp modelId="{BC305625-DB52-4569-A9B9-FFF7DFFD63B1}">
      <dsp:nvSpPr>
        <dsp:cNvPr id="0" name=""/>
        <dsp:cNvSpPr/>
      </dsp:nvSpPr>
      <dsp:spPr>
        <a:xfrm rot="3654187">
          <a:off x="2631071" y="2532128"/>
          <a:ext cx="12966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6693" y="16062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247000" y="2515773"/>
        <a:ext cx="64834" cy="64834"/>
      </dsp:txXfrm>
    </dsp:sp>
    <dsp:sp modelId="{AD00446C-CCC4-42CA-B0CC-EFAEFF0E4D8E}">
      <dsp:nvSpPr>
        <dsp:cNvPr id="0" name=""/>
        <dsp:cNvSpPr/>
      </dsp:nvSpPr>
      <dsp:spPr>
        <a:xfrm>
          <a:off x="3594701" y="2720611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3617787" y="2743697"/>
        <a:ext cx="1530243" cy="742035"/>
      </dsp:txXfrm>
    </dsp:sp>
    <dsp:sp modelId="{9097EAFB-3005-4698-A000-1C56F4E76A70}">
      <dsp:nvSpPr>
        <dsp:cNvPr id="0" name=""/>
        <dsp:cNvSpPr/>
      </dsp:nvSpPr>
      <dsp:spPr>
        <a:xfrm rot="18289469">
          <a:off x="4934302" y="2645433"/>
          <a:ext cx="1104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4194" y="16062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58795" y="2633890"/>
        <a:ext cx="55209" cy="55209"/>
      </dsp:txXfrm>
    </dsp:sp>
    <dsp:sp modelId="{CD3D03B2-0300-4208-86B9-CD390B7A1DBE}">
      <dsp:nvSpPr>
        <dsp:cNvPr id="0" name=""/>
        <dsp:cNvSpPr/>
      </dsp:nvSpPr>
      <dsp:spPr>
        <a:xfrm>
          <a:off x="5801683" y="1814172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5824769" y="1837258"/>
        <a:ext cx="1530243" cy="742035"/>
      </dsp:txXfrm>
    </dsp:sp>
    <dsp:sp modelId="{02DF5E14-B0B3-478D-A8ED-2B28F9816DAA}">
      <dsp:nvSpPr>
        <dsp:cNvPr id="0" name=""/>
        <dsp:cNvSpPr/>
      </dsp:nvSpPr>
      <dsp:spPr>
        <a:xfrm>
          <a:off x="5171116" y="3098653"/>
          <a:ext cx="6305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566" y="16062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70635" y="3098950"/>
        <a:ext cx="31528" cy="31528"/>
      </dsp:txXfrm>
    </dsp:sp>
    <dsp:sp modelId="{E9314D1E-EAF0-446D-8B1B-36D1FE866CF2}">
      <dsp:nvSpPr>
        <dsp:cNvPr id="0" name=""/>
        <dsp:cNvSpPr/>
      </dsp:nvSpPr>
      <dsp:spPr>
        <a:xfrm>
          <a:off x="5801683" y="2720611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李明揚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秘書</a:t>
          </a:r>
        </a:p>
      </dsp:txBody>
      <dsp:txXfrm>
        <a:off x="5824769" y="2743697"/>
        <a:ext cx="1530243" cy="742035"/>
      </dsp:txXfrm>
    </dsp:sp>
    <dsp:sp modelId="{36441C59-9023-474E-B5F8-37DDCD0E2805}">
      <dsp:nvSpPr>
        <dsp:cNvPr id="0" name=""/>
        <dsp:cNvSpPr/>
      </dsp:nvSpPr>
      <dsp:spPr>
        <a:xfrm>
          <a:off x="7378098" y="3098653"/>
          <a:ext cx="6305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566" y="16062"/>
              </a:lnTo>
            </a:path>
          </a:pathLst>
        </a:custGeom>
        <a:noFill/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677617" y="3098950"/>
        <a:ext cx="31528" cy="31528"/>
      </dsp:txXfrm>
    </dsp:sp>
    <dsp:sp modelId="{6ABE54E6-EC99-43D9-ACBC-DA0EF520965A}">
      <dsp:nvSpPr>
        <dsp:cNvPr id="0" name=""/>
        <dsp:cNvSpPr/>
      </dsp:nvSpPr>
      <dsp:spPr>
        <a:xfrm>
          <a:off x="8008665" y="2720611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鍾柏納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出納</a:t>
          </a:r>
        </a:p>
      </dsp:txBody>
      <dsp:txXfrm>
        <a:off x="8031751" y="2743697"/>
        <a:ext cx="1530243" cy="742035"/>
      </dsp:txXfrm>
    </dsp:sp>
    <dsp:sp modelId="{11219BBA-A740-4150-A5F2-7F3C47B059C1}">
      <dsp:nvSpPr>
        <dsp:cNvPr id="0" name=""/>
        <dsp:cNvSpPr/>
      </dsp:nvSpPr>
      <dsp:spPr>
        <a:xfrm rot="3310531">
          <a:off x="4934302" y="3551872"/>
          <a:ext cx="1104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4194" y="16062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458795" y="3540329"/>
        <a:ext cx="55209" cy="55209"/>
      </dsp:txXfrm>
    </dsp:sp>
    <dsp:sp modelId="{4926AA22-E712-4D18-8CB0-B19C9AF84650}">
      <dsp:nvSpPr>
        <dsp:cNvPr id="0" name=""/>
        <dsp:cNvSpPr/>
      </dsp:nvSpPr>
      <dsp:spPr>
        <a:xfrm>
          <a:off x="5801683" y="3627050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5824769" y="3650136"/>
        <a:ext cx="1530243" cy="742035"/>
      </dsp:txXfrm>
    </dsp:sp>
    <dsp:sp modelId="{C6EF988E-117D-48C4-AC37-ECA3170BB8B8}">
      <dsp:nvSpPr>
        <dsp:cNvPr id="0" name=""/>
        <dsp:cNvSpPr/>
      </dsp:nvSpPr>
      <dsp:spPr>
        <a:xfrm>
          <a:off x="7378098" y="4005092"/>
          <a:ext cx="6305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0566" y="16062"/>
              </a:lnTo>
            </a:path>
          </a:pathLst>
        </a:custGeom>
        <a:noFill/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sz="500" kern="120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7677617" y="4005389"/>
        <a:ext cx="31528" cy="31528"/>
      </dsp:txXfrm>
    </dsp:sp>
    <dsp:sp modelId="{942209C2-FBE4-4EDB-BC7B-5B40570E21C4}">
      <dsp:nvSpPr>
        <dsp:cNvPr id="0" name=""/>
        <dsp:cNvSpPr/>
      </dsp:nvSpPr>
      <dsp:spPr>
        <a:xfrm>
          <a:off x="8008665" y="3627050"/>
          <a:ext cx="1576415" cy="788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名稱</a:t>
          </a:r>
          <a: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/>
          </a:r>
          <a:br>
            <a:rPr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</a:b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職稱</a:t>
          </a:r>
        </a:p>
      </dsp:txBody>
      <dsp:txXfrm>
        <a:off x="8031751" y="3650136"/>
        <a:ext cx="1530243" cy="742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0F0A6FB-44D7-4852-AE92-92B33D494417}" type="datetimeFigureOut">
              <a:rPr lang="en-US" altLang="zh-TW"/>
              <a:t>2013/7/26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6F7A7A23-0249-498D-95B3-93F16DE736CF}" type="slidenum">
              <a:rPr lang="en-US" alt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89953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F3F662A-7DEF-46D3-A63B-3DEDA708C724}" type="datetimeFigureOut">
              <a:t>2013/7/26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7EAE350-FCB4-48CA-9F3A-68918BFFC91B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3775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AE350-FCB4-48CA-9F3A-68918BFFC91B}" type="slidenum">
              <a:rPr lang="en-US" altLang="zh-TW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936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TW" sz="6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TW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2013/7/26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2013/7/26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2013/7/26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2013/7/26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TW" sz="6000" b="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TW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2013/7/26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2013/7/26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2013/7/26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2013/7/26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2013/7/26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TW" sz="3200" b="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TW" sz="3200"/>
            </a:lvl1pPr>
            <a:lvl2pPr latinLnBrk="0">
              <a:defRPr lang="zh-TW" sz="2800"/>
            </a:lvl2pPr>
            <a:lvl3pPr latinLnBrk="0">
              <a:defRPr lang="zh-TW" sz="24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2013/7/26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TW" sz="3200" b="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2013/7/26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586B75A-687E-405C-8A0B-8D00578BA2C3}" type="datetime1">
              <a:rPr lang="en-US" altLang="zh-TW" smtClean="0"/>
              <a:pPr/>
              <a:t>2013/7/26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1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TW"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TW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SmartArt 水平階層圖</a:t>
            </a:r>
          </a:p>
        </p:txBody>
      </p:sp>
      <p:graphicFrame>
        <p:nvGraphicFramePr>
          <p:cNvPr id="5" name="圖表 4" descr="水平階層圖" title="SmartArt"/>
          <p:cNvGraphicFramePr/>
          <p:nvPr>
            <p:extLst>
              <p:ext uri="{D42A27DB-BD31-4B8C-83A1-F6EECF244321}">
                <p14:modId xmlns:p14="http://schemas.microsoft.com/office/powerpoint/2010/main" val="11440229"/>
              </p:ext>
            </p:extLst>
          </p:nvPr>
        </p:nvGraphicFramePr>
        <p:xfrm>
          <a:off x="609600" y="1755648"/>
          <a:ext cx="10972800" cy="441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5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組織圖表 01 16x9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3Banded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此值指出存檔或修訂次數。應用程式會在每次修訂後更新此值。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E068CB-60BB-4659-95DB-7C3F3E2E1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CD667D-F7FE-4A26-96EC-790FBAE48F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D2629B-3BAD-42BB-8D6C-74A71EEB3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 UI</vt:lpstr>
      <vt:lpstr>微軟正黑體</vt:lpstr>
      <vt:lpstr>Arial</vt:lpstr>
      <vt:lpstr>Calibri</vt:lpstr>
      <vt:lpstr>組織圖表 01 16x9</vt:lpstr>
      <vt:lpstr>SmartArt 水平階層圖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 水平階層圖</dc:title>
  <dc:creator/>
  <cp:keywords/>
  <cp:lastModifiedBy/>
  <cp:revision>2</cp:revision>
  <dcterms:modified xsi:type="dcterms:W3CDTF">2013-07-26T08:20:17Z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TC028891679991</vt:lpwstr>
  </property>
  <property fmtid="{D5CDD505-2E9C-101B-9397-08002B2CF9AE}" pid="3" name="ContentTypeId">
    <vt:lpwstr>0x0101007C1D5F340F01F94FA2FD29A5E6DC872E</vt:lpwstr>
  </property>
</Properties>
</file>