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30D1A-F3C8-4CBD-AC5F-4BA28647E697}" v="62" dt="2021-05-15T06:01:0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致秀" userId="S::chwu@ad1.nutc.edu.tw::dd81704d-4aae-4ad6-a83e-78ec1c188414" providerId="AD" clId="Web-{64130D1A-F3C8-4CBD-AC5F-4BA28647E697}"/>
    <pc:docChg chg="modSld">
      <pc:chgData name="吳致秀" userId="S::chwu@ad1.nutc.edu.tw::dd81704d-4aae-4ad6-a83e-78ec1c188414" providerId="AD" clId="Web-{64130D1A-F3C8-4CBD-AC5F-4BA28647E697}" dt="2021-05-15T06:01:03.407" v="30" actId="20577"/>
      <pc:docMkLst>
        <pc:docMk/>
      </pc:docMkLst>
      <pc:sldChg chg="modSp">
        <pc:chgData name="吳致秀" userId="S::chwu@ad1.nutc.edu.tw::dd81704d-4aae-4ad6-a83e-78ec1c188414" providerId="AD" clId="Web-{64130D1A-F3C8-4CBD-AC5F-4BA28647E697}" dt="2021-05-15T06:01:03.407" v="30" actId="20577"/>
        <pc:sldMkLst>
          <pc:docMk/>
          <pc:sldMk cId="2913615818" sldId="256"/>
        </pc:sldMkLst>
        <pc:spChg chg="mod">
          <ac:chgData name="吳致秀" userId="S::chwu@ad1.nutc.edu.tw::dd81704d-4aae-4ad6-a83e-78ec1c188414" providerId="AD" clId="Web-{64130D1A-F3C8-4CBD-AC5F-4BA28647E697}" dt="2021-05-15T06:01:03.407" v="30" actId="20577"/>
          <ac:spMkLst>
            <pc:docMk/>
            <pc:sldMk cId="2913615818" sldId="256"/>
            <ac:spMk id="3" creationId="{5F12F0E9-4756-4BB0-BD9A-0FF7E7E886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30DF-6C5F-4675-8552-97337F1B4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3F3E98-F433-4D3B-B29A-9BAA220D2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A62D76-CB3B-48C7-B80E-AE45274E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200F3-2616-422C-8CAE-FB5D4AB5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F0345C-C746-4226-80FE-E01E0EA2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EDFB8-2838-4DAA-8A1C-80E6B5C7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BCC54-9CFC-4370-83DE-A087B4F4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06FF1-2B5A-4A28-BF65-C229F19E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9E8D41-182B-46D6-A870-76C5AEAB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260B4D-E5A2-4CB8-9B0B-8B16A464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35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E0F82B-39C2-489F-8D50-98F7B48B2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0521C0-088A-4C4E-A235-E5D7F5B73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0B705-3F22-4769-8416-D5E6E847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00B95-3AD9-4CE7-B616-32A55E25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75C17A-D038-4980-A7F5-134F0148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0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86335-0870-401D-8ADD-1484D6D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B18B28-DBA8-4718-A8AA-746B21B7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83971-389D-4168-8692-80E515D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A91C0C-F2B7-4EBD-A3A0-23B59A44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DDA1B-48FA-49E5-AF90-D01CD891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37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E5B40-CE5F-44CB-B481-4C643D3A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5CCECE-4CD3-492A-8CE9-C97B7326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6AD2C-6737-46F8-A282-CFB262C1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7654D-8CFD-42FE-98E7-A1EA593C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126458-64F2-4D1B-9378-65A7A7F9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98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B9D2B-43D1-44D4-8FC2-B8BF2561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B53B1-28AA-4EE4-8274-06591BA75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578326-1BE6-405D-88C5-098D0737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89BD5-4148-4393-97D1-70024EB0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6EFE2-431B-41BD-BE14-499D9675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B77F7-007F-4753-9791-8154997F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74E1A-FBA0-4E96-98E3-2C3B2FAF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CA319-AE37-460F-B2A8-3A60169B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36B129-BE87-4232-A3B1-FCB151D7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77B240-49EB-4DCF-9987-49D06D45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6AD4C4-B9B2-424E-B131-1CAA39849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FA8493-83F3-4187-947B-3C44DC3B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1D6C02-8B4D-4066-A8DF-464FF57C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3994F1-229F-4780-931C-998D9EE3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9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81EAA-6CB4-4E9A-B425-08F36B8F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B0DB39-A986-4FBE-95D4-8251820E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C9931-1E34-40F7-803F-11BDF363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05D9AA-28AD-4112-A542-ABF926BE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06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863502-7CA6-4F45-B7C5-0342026E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F68030-F920-4E9A-9EB8-DD4A4F8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003476-F270-4CE0-99F8-EADB3672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2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67AF4-0DE7-4044-8EE0-EA7031F3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4B494-D442-4EDC-9DCE-8D9F7593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1C1DF-0064-4EA5-AA10-11272E555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261ED6-E789-4E28-91B7-12AA7C1F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1B086C-8C6A-46DB-BBA2-F31FC5A0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038AD4-4F8F-44A1-BF47-1135CA16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92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7777-3AC6-4E1B-AD52-D18EAB33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0D32AD-F235-49CA-B8D4-F4C94EAE4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C7EC5B-10B7-4B98-9A5A-F0BE15EED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437BCB-E268-41C8-AE8F-AF24D529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D89C1-CF26-4028-AC6B-E9C3C536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40B400-6682-4DD8-A6AA-C55BDF3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ED936C-F37E-424F-959D-6EB1BCBA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F7E7F2-CF91-4A7D-A511-B450A23BE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5F7583-C880-44BC-A27B-E8C8B259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0197-E1CD-400C-AE4F-C51DA43BCF4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D5795-A96F-47FB-8845-5C4954E47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DB02E-9B58-4551-89C4-152A57345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6395-75AC-4DEE-A26A-00B7BA8C9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47CA6-5AE0-4251-8693-62AAB4C6B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動詞分類</a:t>
            </a:r>
            <a:endParaRPr kumimoji="1" lang="ja-JP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2F0E9-4756-4BB0-BD9A-0FF7E7E8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日文大約有6000個動詞</a:t>
            </a:r>
            <a:endParaRPr lang="ja-JP" altLang="en-US" dirty="0">
              <a:ea typeface="游ゴシック" panose="020B0400000000000000" pitchFamily="34" charset="-128"/>
            </a:endParaRPr>
          </a:p>
          <a:p>
            <a:r>
              <a:rPr lang="ja-JP" altLang="en-US">
                <a:ea typeface="游ゴシック"/>
              </a:rPr>
              <a:t>為什麼要做分類</a:t>
            </a:r>
            <a:endParaRPr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1361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52482-E374-4A33-BD17-04CBBAD0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125"/>
            <a:ext cx="10515600" cy="44857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分類</a:t>
            </a:r>
            <a:br>
              <a:rPr lang="en-US" altLang="zh-TW" dirty="0"/>
            </a:b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A58C9-2936-4D0E-8AAC-ECEC9522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684"/>
            <a:ext cx="10515600" cy="5061280"/>
          </a:xfrm>
        </p:spPr>
        <p:txBody>
          <a:bodyPr>
            <a:normAutofit/>
          </a:bodyPr>
          <a:lstStyle/>
          <a:p>
            <a:r>
              <a:rPr lang="zh-TW" altLang="en-US" dirty="0"/>
              <a:t>五段活用動詞 </a:t>
            </a:r>
            <a:endParaRPr lang="en-US" altLang="zh-TW" dirty="0"/>
          </a:p>
          <a:p>
            <a:r>
              <a:rPr kumimoji="1" lang="zh-TW" altLang="en-US" dirty="0"/>
              <a:t>上一段活用動詞</a:t>
            </a:r>
            <a:endParaRPr kumimoji="1" lang="en-US" altLang="zh-TW" dirty="0"/>
          </a:p>
          <a:p>
            <a:r>
              <a:rPr lang="zh-TW" altLang="en-US" dirty="0"/>
              <a:t>下一段活用動詞</a:t>
            </a:r>
            <a:endParaRPr lang="en-US" altLang="zh-TW" dirty="0"/>
          </a:p>
          <a:p>
            <a:r>
              <a:rPr lang="ja-JP" altLang="en-US" dirty="0"/>
              <a:t>か行変格活用動詞</a:t>
            </a:r>
            <a:endParaRPr lang="en-US" altLang="ja-JP" dirty="0"/>
          </a:p>
          <a:p>
            <a:r>
              <a:rPr kumimoji="1" lang="ja-JP" altLang="en-US" dirty="0"/>
              <a:t>さ行変格活用動詞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zh-TW" altLang="en-US" b="1" dirty="0"/>
              <a:t>日文第一類動詞</a:t>
            </a:r>
            <a:r>
              <a:rPr lang="en-US" altLang="zh-TW" b="1" dirty="0"/>
              <a:t>(</a:t>
            </a:r>
            <a:r>
              <a:rPr lang="zh-TW" altLang="en-US" dirty="0"/>
              <a:t>五段動詞 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zh-TW" altLang="en-US" b="1" dirty="0"/>
              <a:t>日文第二類動詞（上、下一段動詞）</a:t>
            </a:r>
          </a:p>
          <a:p>
            <a:r>
              <a:rPr lang="zh-TW" altLang="en-US" b="1" dirty="0"/>
              <a:t>日文第三類動詞</a:t>
            </a:r>
            <a:r>
              <a:rPr lang="ja-JP" altLang="en-US" b="1" dirty="0"/>
              <a:t>（</a:t>
            </a:r>
            <a:r>
              <a:rPr lang="ja-JP" altLang="en-US" dirty="0"/>
              <a:t>か行変格動詞</a:t>
            </a:r>
            <a:r>
              <a:rPr lang="zh-TW" altLang="en-US" b="1" dirty="0"/>
              <a:t>、</a:t>
            </a:r>
            <a:r>
              <a:rPr lang="ja-JP" altLang="en-US" dirty="0"/>
              <a:t>さ行変格動詞）</a:t>
            </a:r>
            <a:endParaRPr lang="en-US" altLang="ja-JP" dirty="0"/>
          </a:p>
          <a:p>
            <a:endParaRPr lang="zh-TW" altLang="en-US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0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FE02A-FA95-459C-99DF-3005FB77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五段動詞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CEEB2C-DA95-4DA5-B8E0-8CE1CC25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ja-JP" altLang="en-US" dirty="0"/>
              <a:t>分辨方法：</a:t>
            </a:r>
          </a:p>
          <a:p>
            <a:pPr fontAlgn="base"/>
            <a:r>
              <a:rPr lang="en-US" altLang="ja-JP" b="1" dirty="0"/>
              <a:t>1.</a:t>
            </a:r>
            <a:r>
              <a:rPr lang="ja-JP" altLang="en-US" b="1" dirty="0"/>
              <a:t>動詞原形不是「る」結尾的，必為</a:t>
            </a:r>
            <a:r>
              <a:rPr lang="en-US" altLang="ja-JP" b="1" dirty="0"/>
              <a:t>I</a:t>
            </a:r>
            <a:r>
              <a:rPr lang="ja-JP" altLang="en-US" b="1" dirty="0"/>
              <a:t>類動詞。</a:t>
            </a:r>
            <a:endParaRPr lang="ja-JP" altLang="en-US" dirty="0"/>
          </a:p>
          <a:p>
            <a:pPr fontAlgn="base"/>
            <a:r>
              <a:rPr lang="en-US" altLang="ja-JP" b="1" dirty="0"/>
              <a:t>2.</a:t>
            </a:r>
            <a:r>
              <a:rPr lang="ja-JP" altLang="en-US" b="1" dirty="0"/>
              <a:t>動詞原形字尾為「る」，但「る」的前面</a:t>
            </a:r>
            <a:r>
              <a:rPr lang="zh-TW" altLang="en-US" b="1" dirty="0"/>
              <a:t>音節</a:t>
            </a:r>
            <a:r>
              <a:rPr lang="ja-JP" altLang="en-US" b="1" dirty="0"/>
              <a:t>的母音為ア段音</a:t>
            </a:r>
            <a:r>
              <a:rPr lang="en-US" altLang="ja-JP" b="1" dirty="0"/>
              <a:t>(a)</a:t>
            </a:r>
            <a:r>
              <a:rPr lang="ja-JP" altLang="en-US" b="1" dirty="0"/>
              <a:t>、ウ段音</a:t>
            </a:r>
            <a:r>
              <a:rPr lang="en-US" altLang="ja-JP" b="1" dirty="0"/>
              <a:t>(u)</a:t>
            </a:r>
            <a:r>
              <a:rPr lang="ja-JP" altLang="en-US" b="1" dirty="0"/>
              <a:t>、オ段音</a:t>
            </a:r>
            <a:r>
              <a:rPr lang="en-US" altLang="ja-JP" b="1" dirty="0"/>
              <a:t>(o)</a:t>
            </a:r>
            <a:r>
              <a:rPr lang="ja-JP" altLang="en-US" b="1" dirty="0"/>
              <a:t>的話，也是五段動詞。</a:t>
            </a:r>
            <a:endParaRPr lang="ja-JP" altLang="en-US" dirty="0"/>
          </a:p>
          <a:p>
            <a:pPr fontAlgn="base"/>
            <a:r>
              <a:rPr lang="ja-JP" altLang="en-US" dirty="0"/>
              <a:t>例如：始まる（はじまる）：ま（</a:t>
            </a:r>
            <a:r>
              <a:rPr lang="en-US" altLang="ja-JP" dirty="0"/>
              <a:t>ma</a:t>
            </a:r>
            <a:r>
              <a:rPr lang="ja-JP" altLang="en-US" dirty="0"/>
              <a:t>）的母音為ア段音、</a:t>
            </a:r>
            <a:endParaRPr lang="en-US" altLang="ja-JP" dirty="0"/>
          </a:p>
          <a:p>
            <a:pPr fontAlgn="base"/>
            <a:r>
              <a:rPr lang="ja-JP" altLang="en-US" dirty="0"/>
              <a:t>送る（おくる）：く（</a:t>
            </a:r>
            <a:r>
              <a:rPr lang="en-US" altLang="ja-JP" dirty="0" err="1"/>
              <a:t>ku</a:t>
            </a:r>
            <a:r>
              <a:rPr lang="ja-JP" altLang="en-US" dirty="0"/>
              <a:t>）的母音為ウ段音、</a:t>
            </a:r>
            <a:endParaRPr lang="en-US" altLang="ja-JP" dirty="0"/>
          </a:p>
          <a:p>
            <a:pPr fontAlgn="base"/>
            <a:r>
              <a:rPr lang="ja-JP" altLang="en-US" dirty="0"/>
              <a:t>取る（とる）：と（</a:t>
            </a:r>
            <a:r>
              <a:rPr lang="en-US" altLang="ja-JP" dirty="0"/>
              <a:t>to</a:t>
            </a:r>
            <a:r>
              <a:rPr lang="ja-JP" altLang="en-US" dirty="0"/>
              <a:t>）的母音為オ段音。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5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77EBB-04FD-477A-B3D1-F080A08C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上一段動詞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81067-2E9E-49F3-8A5F-BCF4BB68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ja-JP" altLang="en-US" dirty="0"/>
              <a:t>分辨方法：</a:t>
            </a:r>
          </a:p>
          <a:p>
            <a:pPr fontAlgn="base"/>
            <a:r>
              <a:rPr lang="ja-JP" altLang="en-US" b="1" dirty="0"/>
              <a:t>動詞原形字尾為「る」，且「る」的前面</a:t>
            </a:r>
            <a:r>
              <a:rPr lang="zh-TW" altLang="en-US" b="1" dirty="0"/>
              <a:t>音節</a:t>
            </a:r>
            <a:r>
              <a:rPr lang="ja-JP" altLang="en-US" b="1" dirty="0"/>
              <a:t>的母音為イ段音</a:t>
            </a:r>
            <a:r>
              <a:rPr lang="en-US" altLang="ja-JP" b="1" dirty="0"/>
              <a:t>(</a:t>
            </a:r>
            <a:r>
              <a:rPr lang="en-US" altLang="ja-JP" b="1" dirty="0" err="1"/>
              <a:t>i</a:t>
            </a:r>
            <a:r>
              <a:rPr lang="en-US" altLang="ja-JP" b="1" dirty="0"/>
              <a:t>)</a:t>
            </a:r>
            <a:r>
              <a:rPr lang="ja-JP" altLang="en-US" b="1" dirty="0"/>
              <a:t>的話大多為</a:t>
            </a:r>
            <a:r>
              <a:rPr lang="en-US" altLang="ja-JP" b="1" dirty="0"/>
              <a:t>II</a:t>
            </a:r>
            <a:r>
              <a:rPr lang="ja-JP" altLang="en-US" b="1" dirty="0"/>
              <a:t>類動詞，是上一段動詞。</a:t>
            </a:r>
            <a:endParaRPr lang="en-US" altLang="ja-JP" b="1" dirty="0"/>
          </a:p>
          <a:p>
            <a:pPr fontAlgn="base"/>
            <a:r>
              <a:rPr lang="zh-TW" altLang="en-US" b="1" dirty="0"/>
              <a:t>例如</a:t>
            </a:r>
            <a:r>
              <a:rPr lang="en-US" altLang="zh-TW" b="1" dirty="0"/>
              <a:t>:</a:t>
            </a:r>
            <a:r>
              <a:rPr lang="ja-JP" altLang="en-US" b="1" dirty="0"/>
              <a:t>起きる（おきる）</a:t>
            </a:r>
            <a:r>
              <a:rPr lang="ja-JP" altLang="en-US" dirty="0"/>
              <a:t>： き（</a:t>
            </a:r>
            <a:r>
              <a:rPr lang="en-US" altLang="ja-JP" dirty="0" err="1"/>
              <a:t>ki</a:t>
            </a:r>
            <a:r>
              <a:rPr lang="ja-JP" altLang="en-US" dirty="0"/>
              <a:t>）的母音為イ段音</a:t>
            </a:r>
            <a:endParaRPr lang="en-US" altLang="ja-JP" dirty="0"/>
          </a:p>
          <a:p>
            <a:pPr marL="0" indent="0" fontAlgn="base">
              <a:buNone/>
            </a:pPr>
            <a:r>
              <a:rPr lang="ja-JP" altLang="en-US" dirty="0"/>
              <a:t>　　　見る（みる）： み（</a:t>
            </a:r>
            <a:r>
              <a:rPr lang="en-US" altLang="ja-JP" dirty="0"/>
              <a:t>mi</a:t>
            </a:r>
            <a:r>
              <a:rPr lang="ja-JP" altLang="en-US" dirty="0"/>
              <a:t>）的母音為イ段音</a:t>
            </a:r>
            <a:endParaRPr lang="en-US" altLang="ja-JP" dirty="0"/>
          </a:p>
          <a:p>
            <a:pPr marL="0" indent="0" fontAlgn="base">
              <a:buNone/>
            </a:pPr>
            <a:r>
              <a:rPr lang="en-US" altLang="ja-JP" dirty="0"/>
              <a:t>          </a:t>
            </a:r>
            <a:r>
              <a:rPr lang="ja-JP" altLang="en-US" dirty="0"/>
              <a:t>借りる（かりる）： り（</a:t>
            </a:r>
            <a:r>
              <a:rPr lang="en-US" altLang="ja-JP" dirty="0" err="1"/>
              <a:t>ri</a:t>
            </a:r>
            <a:r>
              <a:rPr lang="ja-JP" altLang="en-US" dirty="0"/>
              <a:t>）的母音為イ段音</a:t>
            </a:r>
            <a:endParaRPr lang="en-US" altLang="ja-JP" dirty="0"/>
          </a:p>
          <a:p>
            <a:pPr marL="0" indent="0" fontAlgn="base">
              <a:buNone/>
            </a:pPr>
            <a:endParaRPr lang="en-US" altLang="ja-JP" dirty="0"/>
          </a:p>
          <a:p>
            <a:pPr marL="0" indent="0" fontAlgn="base">
              <a:buNone/>
            </a:pPr>
            <a:br>
              <a:rPr lang="ja-JP" altLang="en-US" dirty="0"/>
            </a:br>
            <a:br>
              <a:rPr lang="ja-JP" altLang="en-US" dirty="0"/>
            </a:b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3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EE2DA-C9DD-4130-885B-375F6972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下一段動詞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289AE-551E-4CB5-8EB1-B274FB04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ja-JP" altLang="en-US" b="1" dirty="0">
                <a:solidFill>
                  <a:prstClr val="black"/>
                </a:solidFill>
              </a:rPr>
              <a:t>動詞原形字尾為「る」，且「る」的前面</a:t>
            </a:r>
            <a:r>
              <a:rPr lang="zh-TW" altLang="en-US" b="1" dirty="0">
                <a:solidFill>
                  <a:prstClr val="black"/>
                </a:solidFill>
              </a:rPr>
              <a:t>音節</a:t>
            </a:r>
            <a:r>
              <a:rPr lang="ja-JP" altLang="en-US" b="1" dirty="0">
                <a:solidFill>
                  <a:prstClr val="black"/>
                </a:solidFill>
              </a:rPr>
              <a:t>的母音為エ段音</a:t>
            </a:r>
            <a:r>
              <a:rPr lang="en-US" altLang="ja-JP" b="1" dirty="0">
                <a:solidFill>
                  <a:prstClr val="black"/>
                </a:solidFill>
              </a:rPr>
              <a:t>(e)</a:t>
            </a:r>
            <a:r>
              <a:rPr lang="ja-JP" altLang="en-US" b="1" dirty="0">
                <a:solidFill>
                  <a:prstClr val="black"/>
                </a:solidFill>
              </a:rPr>
              <a:t>的話大多為</a:t>
            </a:r>
            <a:r>
              <a:rPr lang="en-US" altLang="ja-JP" b="1" dirty="0">
                <a:solidFill>
                  <a:prstClr val="black"/>
                </a:solidFill>
              </a:rPr>
              <a:t>II</a:t>
            </a:r>
            <a:r>
              <a:rPr lang="ja-JP" altLang="en-US" b="1" dirty="0">
                <a:solidFill>
                  <a:prstClr val="black"/>
                </a:solidFill>
              </a:rPr>
              <a:t>類動詞，是下一段動詞。</a:t>
            </a:r>
            <a:endParaRPr lang="en-US" altLang="ja-JP" b="1" dirty="0">
              <a:solidFill>
                <a:prstClr val="black"/>
              </a:solidFill>
            </a:endParaRPr>
          </a:p>
          <a:p>
            <a:pPr fontAlgn="base"/>
            <a:r>
              <a:rPr lang="ja-JP" altLang="en-US" b="1" dirty="0">
                <a:solidFill>
                  <a:prstClr val="black"/>
                </a:solidFill>
              </a:rPr>
              <a:t>例</a:t>
            </a:r>
            <a:r>
              <a:rPr lang="zh-TW" altLang="en-US" b="1" dirty="0">
                <a:solidFill>
                  <a:prstClr val="black"/>
                </a:solidFill>
              </a:rPr>
              <a:t>如</a:t>
            </a:r>
            <a:r>
              <a:rPr lang="ja-JP" altLang="en-US" b="1" dirty="0">
                <a:solidFill>
                  <a:prstClr val="black"/>
                </a:solidFill>
              </a:rPr>
              <a:t>：食べる（たべる）</a:t>
            </a:r>
            <a:r>
              <a:rPr lang="ja-JP" altLang="en-US" dirty="0"/>
              <a:t>： べ（</a:t>
            </a:r>
            <a:r>
              <a:rPr lang="en-US" altLang="ja-JP" dirty="0"/>
              <a:t>be</a:t>
            </a:r>
            <a:r>
              <a:rPr lang="ja-JP" altLang="en-US" dirty="0"/>
              <a:t>）的母音為エ段音</a:t>
            </a:r>
            <a:endParaRPr lang="en-US" altLang="ja-JP" dirty="0"/>
          </a:p>
          <a:p>
            <a:pPr fontAlgn="base"/>
            <a:r>
              <a:rPr lang="ja-JP" altLang="en-US" dirty="0"/>
              <a:t>　　寝る（ねる）： ね（</a:t>
            </a:r>
            <a:r>
              <a:rPr lang="en-US" altLang="ja-JP" dirty="0"/>
              <a:t>ne</a:t>
            </a:r>
            <a:r>
              <a:rPr lang="ja-JP" altLang="en-US" dirty="0"/>
              <a:t>）的母音為イ段音 </a:t>
            </a:r>
            <a:endParaRPr lang="en-US" altLang="ja-JP" dirty="0"/>
          </a:p>
          <a:p>
            <a:pPr fontAlgn="base"/>
            <a:r>
              <a:rPr lang="en-US" altLang="ja-JP" dirty="0"/>
              <a:t>       </a:t>
            </a:r>
            <a:r>
              <a:rPr lang="ja-JP" altLang="en-US" dirty="0"/>
              <a:t>教える（おしえる）： え（</a:t>
            </a:r>
            <a:r>
              <a:rPr lang="en-US" altLang="ja-JP" dirty="0"/>
              <a:t>e</a:t>
            </a:r>
            <a:r>
              <a:rPr lang="ja-JP" altLang="en-US" dirty="0"/>
              <a:t>）的母音為エ段音</a:t>
            </a:r>
            <a:endParaRPr lang="en-US" altLang="ja-JP" dirty="0"/>
          </a:p>
          <a:p>
            <a:pPr fontAlgn="base"/>
            <a:endParaRPr lang="en-US" altLang="ja-JP" dirty="0"/>
          </a:p>
          <a:p>
            <a:pPr fontAlgn="base"/>
            <a:endParaRPr lang="en-US" altLang="ja-JP" dirty="0"/>
          </a:p>
          <a:p>
            <a:pPr fontAlgn="base"/>
            <a:endParaRPr lang="en-US" altLang="ja-JP" dirty="0"/>
          </a:p>
          <a:p>
            <a:pPr lvl="0" fontAlgn="base"/>
            <a:endParaRPr lang="ja-JP" altLang="en-US" dirty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11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4FE4F-53D5-4DE5-B22F-ACAE9F7F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か行変格動詞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E6257-A08F-44D8-B5B8-BAF57564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只有一個：「来る」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11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ECF15-D673-46DC-A78F-12CC700D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さ行変格動詞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B125C-53E6-4D85-9847-C1E93BD3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只有一個：「する」</a:t>
            </a:r>
            <a:endParaRPr lang="en-US" altLang="ja-JP" dirty="0"/>
          </a:p>
          <a:p>
            <a:r>
              <a:rPr kumimoji="1" lang="zh-TW" altLang="en-US" dirty="0"/>
              <a:t>但是</a:t>
            </a:r>
            <a:r>
              <a:rPr lang="ja-JP" altLang="en-US" dirty="0"/>
              <a:t>「する」</a:t>
            </a:r>
            <a:r>
              <a:rPr lang="zh-TW" altLang="en-US" dirty="0"/>
              <a:t>會跟動作性名詞結合</a:t>
            </a:r>
            <a:endParaRPr lang="en-US" altLang="zh-TW" dirty="0"/>
          </a:p>
          <a:p>
            <a:r>
              <a:rPr kumimoji="1" lang="zh-TW" altLang="en-US" dirty="0"/>
              <a:t>例如</a:t>
            </a:r>
            <a:r>
              <a:rPr kumimoji="1" lang="en-US" altLang="zh-TW" dirty="0"/>
              <a:t>:</a:t>
            </a:r>
            <a:r>
              <a:rPr kumimoji="1" lang="ja-JP" altLang="en-US" dirty="0"/>
              <a:t>勉強（べんきょう）、散歩（散歩）、食事（しょくじ）</a:t>
            </a:r>
            <a:endParaRPr kumimoji="1" lang="en-US" altLang="ja-JP" dirty="0"/>
          </a:p>
          <a:p>
            <a:r>
              <a:rPr lang="ja-JP" altLang="en-US" dirty="0"/>
              <a:t>勉強する、散歩する、食事する。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19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5A174-3F0B-435C-A082-C35CC994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DDFC4-0AB5-4BA6-8A87-F1EF208D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ja-JP" altLang="en-US" dirty="0"/>
              <a:t>上一段動詞的例外：走る（はしる）、入る（はいる）、要る（いる）、知る（しる）</a:t>
            </a:r>
            <a:r>
              <a:rPr lang="en-US" altLang="ja-JP" dirty="0"/>
              <a:t>……</a:t>
            </a:r>
            <a:br>
              <a:rPr lang="en-US" altLang="ja-JP" dirty="0"/>
            </a:br>
            <a:br>
              <a:rPr lang="en-US" altLang="ja-JP" dirty="0"/>
            </a:br>
            <a:endParaRPr lang="ja-JP" altLang="en-US" dirty="0"/>
          </a:p>
          <a:p>
            <a:pPr fontAlgn="base"/>
            <a:r>
              <a:rPr lang="ja-JP" altLang="en-US" dirty="0"/>
              <a:t>下一段動詞的例外：帰る（かえる）、滑る（すべる）、減る（へる）、焦る（あせる）</a:t>
            </a:r>
            <a:r>
              <a:rPr lang="en-US" altLang="ja-JP" dirty="0"/>
              <a:t>……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04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BDE44516A6AD34F964513A29C35CBEA" ma:contentTypeVersion="0" ma:contentTypeDescription="建立新的文件。" ma:contentTypeScope="" ma:versionID="ce2852517b161b66a056a889bafc12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3088048c747e34bffec1c36a46cc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89AD1-EDDE-4C24-848E-9F856FA0B2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513B20-EFF4-45DF-82CD-81438992F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44D25-1325-45C4-B302-206443202742}"/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554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動詞分類</vt:lpstr>
      <vt:lpstr>分類 </vt:lpstr>
      <vt:lpstr>五段動詞</vt:lpstr>
      <vt:lpstr>上一段動詞</vt:lpstr>
      <vt:lpstr>下一段動詞</vt:lpstr>
      <vt:lpstr>か行変格動詞</vt:lpstr>
      <vt:lpstr>さ行変格動詞</vt:lpstr>
      <vt:lpstr>例外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動詞分類</dc:title>
  <dc:creator>none 吳致秀</dc:creator>
  <cp:lastModifiedBy>吳致秀</cp:lastModifiedBy>
  <cp:revision>9</cp:revision>
  <dcterms:created xsi:type="dcterms:W3CDTF">2021-05-14T15:31:03Z</dcterms:created>
  <dcterms:modified xsi:type="dcterms:W3CDTF">2021-05-15T06:01:10Z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0x010100FBDE44516A6AD34F964513A29C35CBEA</vt:lpwstr>
  </property>
</Properties>
</file>