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2385E-7C54-46E1-8A0F-B7DCE8C42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FEC902-93A3-445B-8C7B-0E8A273B9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3533BE-9B83-480A-8A92-83FD6BED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249B-ED7E-4AB3-B34E-96F4FDCB5775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75C923-3C13-4863-9472-A20DF6E5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2D189F-98A1-4417-BDD2-3695B367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E65-07C4-4C18-8CDA-CB511A944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59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7724E-0639-478F-9435-D56B8857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704EB4-5587-4C8C-8DAF-91F0C6FD8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379A80-2F22-49D1-A80B-B83DEFE5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249B-ED7E-4AB3-B34E-96F4FDCB5775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635CE7-9952-49C8-B371-6ECD2060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7C7697-DFE3-4CBB-A2E0-12D33040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E65-07C4-4C18-8CDA-CB511A944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2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5F12BD-3892-4C24-B332-98A82C428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7454D3-2AF9-4324-9EFE-27FD1C64C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2B9DA7-C930-489D-9066-1E4CC7D0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249B-ED7E-4AB3-B34E-96F4FDCB5775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2CC3E5-DE6A-4F23-B8C9-4DAB61F0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96687-896D-40B9-B3CD-AD37A603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E65-07C4-4C18-8CDA-CB511A944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96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D2557-8A93-42E5-BBD4-40298BA1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1BD225-CD73-4CA0-985C-46CA71D2D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53DA2E-DD43-48B2-8AA9-37553EF0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249B-ED7E-4AB3-B34E-96F4FDCB5775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47A70-BD9D-4141-A3CE-55EE7ED0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66209A-5826-4A60-9375-974FAC89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E65-07C4-4C18-8CDA-CB511A944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69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868D8-13EF-403D-AA56-38843F8C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973E87-08F0-4257-BE4E-03BD53A6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A85408-3253-4326-BD13-3D85C2F3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249B-ED7E-4AB3-B34E-96F4FDCB5775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0E9253-D846-4668-BA10-32E0B418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4598A7-E47D-4254-8630-92A7BBBC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E65-07C4-4C18-8CDA-CB511A944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8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0ACEC-7266-4CE4-81B0-AFFE2B32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759C8-377B-49B0-9650-687152C00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1C5B4D-266E-49F4-8E8C-A370C39F2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8B5529-920E-4F98-91C4-E8BE9374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249B-ED7E-4AB3-B34E-96F4FDCB5775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3D5BF4-2BCC-4EFA-82CC-3C022A9C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7A2CC3-A67C-49C4-AE81-AEF49146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E65-07C4-4C18-8CDA-CB511A944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99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EDCC6-3151-4D5E-B05A-B7BCE049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A0FA8C-7BF9-4ADC-9017-A13B8505A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52A39B-38A0-40A0-BCAA-C7CE4C038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F55D2D-477A-46E5-BABB-F26BB0EEC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CC0F31-C430-4A51-9DBF-99809A46F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79A9C3-EBA0-41C4-886F-D4CFC8C9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249B-ED7E-4AB3-B34E-96F4FDCB5775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F9A932-8875-4D93-A4E2-65DF60AF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B12266-45AB-4767-88E9-774F3880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E65-07C4-4C18-8CDA-CB511A944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93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C3CC4-5ECD-4B75-8175-00288263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CFB14B-61D4-470C-8DD4-C4375853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249B-ED7E-4AB3-B34E-96F4FDCB5775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86188F-5102-4FD6-8C69-92031F2F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A287F2-259F-4540-8E4C-F56DB5C4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E65-07C4-4C18-8CDA-CB511A944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22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0254689-B6E1-43BF-A0E8-FFC78D81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249B-ED7E-4AB3-B34E-96F4FDCB5775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D3CB9B-6E41-4529-AC05-6D239225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F065AD-8866-4A0B-BFDE-DDE92FD7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E65-07C4-4C18-8CDA-CB511A944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3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3C5F7-ED06-4F68-8C29-08DF0BFB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A48DCC-7F7C-41B9-960A-1479AD0A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397D00-B509-41C7-BD67-2C7655B86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6A642D-E2A9-4793-A3C5-4AE823C6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249B-ED7E-4AB3-B34E-96F4FDCB5775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08AB34-BB0F-45F9-B974-5842E8AF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708911-4A19-4A90-855C-773FEBF8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E65-07C4-4C18-8CDA-CB511A944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7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A86E2-A479-4588-931F-E7245375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99681C-B405-4627-8038-28941F285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5D7345-E297-4C5D-9927-B0C96EA3D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1F0599-0ECF-408D-BB2F-36B97EBB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249B-ED7E-4AB3-B34E-96F4FDCB5775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074FEB-0DB5-4C00-8A4B-9F856324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EAC0F6-B3FA-4D0A-9D3A-2997558C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E65-07C4-4C18-8CDA-CB511A944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90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72B11F-0CB3-4A1B-A319-CBF6898B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AE3B9E-5045-4D2F-8267-4588DA2AD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FDFE1F-199B-4BEE-99ED-A68C8F1D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249B-ED7E-4AB3-B34E-96F4FDCB5775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2A0371-02D2-4099-820A-794F4F53E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285881-9EFF-4306-BE46-CCEC4FA0E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EE65-07C4-4C18-8CDA-CB511A944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0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EDA336-9176-4189-A828-B97B721EE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5486"/>
          </a:xfrm>
        </p:spPr>
        <p:txBody>
          <a:bodyPr/>
          <a:lstStyle/>
          <a:p>
            <a:r>
              <a:rPr kumimoji="1" lang="ja-JP" altLang="en-US" dirty="0"/>
              <a:t>音便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46617B-1BD3-479B-AC9B-C12E92741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76091"/>
            <a:ext cx="9144000" cy="3181709"/>
          </a:xfrm>
        </p:spPr>
        <p:txBody>
          <a:bodyPr/>
          <a:lstStyle/>
          <a:p>
            <a:endParaRPr kumimoji="1" lang="en-US" altLang="ja-JP" dirty="0"/>
          </a:p>
          <a:p>
            <a:r>
              <a:rPr lang="zh-TW" altLang="en-US" dirty="0"/>
              <a:t>為了發音方便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216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4CBFA-A2BD-4731-92B9-F3E58398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C0F755-A789-42DD-9D61-040630D62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43" y="1825625"/>
            <a:ext cx="11662912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 sz="24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①．</a:t>
            </a:r>
            <a:r>
              <a:rPr kumimoji="0" lang="ja-JP" altLang="en-US" sz="24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本を借りる／家で読む　　　⇒</a:t>
            </a:r>
            <a:endParaRPr kumimoji="0" lang="en-US" altLang="ja-JP" sz="2400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②．準備運動</a:t>
            </a:r>
            <a:r>
              <a:rPr kumimoji="0" lang="en-US" altLang="ja-JP" sz="24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(</a:t>
            </a:r>
            <a:r>
              <a:rPr kumimoji="0" lang="ja-JP" altLang="en-US" sz="24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じゅんびうんどう</a:t>
            </a:r>
            <a:r>
              <a:rPr kumimoji="0" lang="en-US" altLang="ja-JP" sz="24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r>
              <a:rPr kumimoji="0" lang="ja-JP" altLang="en-US" sz="2400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をする／ダンスの練習をする</a:t>
            </a: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　⇒</a:t>
            </a:r>
            <a:endParaRPr kumimoji="0" lang="en-US" altLang="ja-JP" sz="2400" dirty="0">
              <a:solidFill>
                <a:prstClr val="black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③．日本に来る／</a:t>
            </a:r>
            <a:r>
              <a:rPr kumimoji="0" lang="ja-JP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日本語の勉強をする　</a:t>
            </a: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⇒</a:t>
            </a:r>
            <a:endParaRPr kumimoji="0" lang="en-US" altLang="ja-JP" sz="2400" dirty="0">
              <a:solidFill>
                <a:prstClr val="black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④．エアコンを付</a:t>
            </a:r>
            <a:r>
              <a:rPr kumimoji="0" lang="en-US" altLang="ja-JP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(</a:t>
            </a: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つ</a:t>
            </a:r>
            <a:r>
              <a:rPr kumimoji="0" lang="en-US" altLang="ja-JP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ける／勉強をする　⇒</a:t>
            </a:r>
            <a:endParaRPr kumimoji="0" lang="en-US" altLang="ja-JP" sz="2400" dirty="0">
              <a:solidFill>
                <a:prstClr val="black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⑤．マスクをする／公園を</a:t>
            </a:r>
            <a:r>
              <a:rPr kumimoji="0" lang="ja-JP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散歩</a:t>
            </a: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する</a:t>
            </a:r>
            <a:r>
              <a:rPr kumimoji="0" lang="ja-JP" altLang="en-US" sz="11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　　⇒</a:t>
            </a:r>
            <a:endParaRPr kumimoji="0" lang="ja-JP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36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9D698-2409-4B4D-A9E0-7BCDCCB2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3BA543-68AB-4EB3-A769-793296D6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①．</a:t>
            </a:r>
            <a:r>
              <a:rPr kumimoji="0" lang="ja-JP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傘を持つ／会社へ行く</a:t>
            </a: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　　　⇒</a:t>
            </a:r>
            <a:endParaRPr kumimoji="0" lang="en-US" altLang="ja-JP" sz="2400" dirty="0">
              <a:solidFill>
                <a:prstClr val="black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②．</a:t>
            </a:r>
            <a:r>
              <a:rPr kumimoji="0" lang="ja-JP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友達に会う／ご飯を食べる</a:t>
            </a: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　　⇒</a:t>
            </a:r>
            <a:endParaRPr kumimoji="0" lang="en-US" altLang="ja-JP" sz="2400" dirty="0">
              <a:solidFill>
                <a:prstClr val="black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③．お</a:t>
            </a:r>
            <a:r>
              <a:rPr kumimoji="0" lang="ja-JP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金を払う／服を買う</a:t>
            </a: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　　⇒</a:t>
            </a:r>
            <a:endParaRPr kumimoji="0" lang="en-US" altLang="ja-JP" sz="2400" dirty="0">
              <a:solidFill>
                <a:prstClr val="black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④．バスに</a:t>
            </a:r>
            <a:r>
              <a:rPr kumimoji="0" lang="ja-JP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乗る／家へ帰る</a:t>
            </a: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　　⇒</a:t>
            </a:r>
            <a:endParaRPr kumimoji="0" lang="en-US" altLang="ja-JP" sz="2400" dirty="0">
              <a:solidFill>
                <a:prstClr val="black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 dirty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⑤．</a:t>
            </a:r>
            <a:r>
              <a:rPr kumimoji="0" lang="ja-JP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飲み物を買う／友達の家へ行く</a:t>
            </a:r>
            <a:r>
              <a:rPr kumimoji="0" lang="ja-JP" altLang="en-US" sz="2400" dirty="0">
                <a:solidFill>
                  <a:prstClr val="black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　⇒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398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63C91-0DF2-4DED-8A06-908A656B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條件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FCE4AE-CA43-4A77-914A-4F0690E8D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只有五段動詞才會音便</a:t>
            </a:r>
            <a:endParaRPr kumimoji="1" lang="en-US" altLang="zh-TW" dirty="0"/>
          </a:p>
          <a:p>
            <a:r>
              <a:rPr lang="zh-TW" altLang="en-US" dirty="0"/>
              <a:t>五段動詞下面接</a:t>
            </a:r>
            <a:endParaRPr lang="en-US" altLang="zh-TW" dirty="0"/>
          </a:p>
          <a:p>
            <a:r>
              <a:rPr kumimoji="1" lang="ja-JP" altLang="en-US" dirty="0"/>
              <a:t>て、ては、ても、て下さい、ています</a:t>
            </a:r>
            <a:r>
              <a:rPr kumimoji="1" lang="en-US" altLang="ja-JP" dirty="0"/>
              <a:t>…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94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9D0D7-B254-41C4-A69D-0A670B0B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音便</a:t>
            </a:r>
            <a:r>
              <a:rPr kumimoji="1" lang="zh-TW" altLang="en-US" dirty="0"/>
              <a:t>種類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7FCC08-8152-44E2-8976-053FADB7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イ音便</a:t>
            </a:r>
            <a:endParaRPr kumimoji="1" lang="en-US" altLang="ja-JP" dirty="0"/>
          </a:p>
          <a:p>
            <a:r>
              <a:rPr lang="ja-JP" altLang="en-US" dirty="0"/>
              <a:t>促音便</a:t>
            </a:r>
            <a:endParaRPr lang="en-US" altLang="ja-JP" dirty="0"/>
          </a:p>
          <a:p>
            <a:r>
              <a:rPr kumimoji="1" lang="ja-JP" altLang="en-US" dirty="0"/>
              <a:t>鼻音便</a:t>
            </a:r>
          </a:p>
        </p:txBody>
      </p:sp>
    </p:spTree>
    <p:extLst>
      <p:ext uri="{BB962C8B-B14F-4D97-AF65-F5344CB8AC3E}">
        <p14:creationId xmlns:p14="http://schemas.microsoft.com/office/powerpoint/2010/main" val="416476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04AA4-3B2F-4C98-94DF-502FD75C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イ音便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E39D0-2185-463B-A9F6-264AAFAA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五段動詞語尾為</a:t>
            </a:r>
            <a:r>
              <a:rPr kumimoji="1" lang="ja-JP" altLang="en-US" dirty="0"/>
              <a:t>く、ぐ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書く＋て　→　書いて</a:t>
            </a:r>
            <a:endParaRPr lang="en-US" altLang="ja-JP" dirty="0"/>
          </a:p>
          <a:p>
            <a:r>
              <a:rPr kumimoji="1" lang="ja-JP" altLang="en-US" dirty="0"/>
              <a:t>泳ぐ</a:t>
            </a:r>
            <a:r>
              <a:rPr lang="ja-JP" altLang="en-US" dirty="0"/>
              <a:t>＋て　→　泳い</a:t>
            </a:r>
            <a:r>
              <a:rPr lang="ja-JP" altLang="en-US" dirty="0">
                <a:solidFill>
                  <a:srgbClr val="FF0000"/>
                </a:solidFill>
              </a:rPr>
              <a:t>で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3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C3754-0615-4BB7-B4AE-F5A604CE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促音便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B92122-6AB1-4433-90E5-25D1ADB9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五段動詞語尾為</a:t>
            </a:r>
            <a:r>
              <a:rPr lang="ja-JP" altLang="en-US" dirty="0"/>
              <a:t>う、つ、る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買う＋て　→　買って</a:t>
            </a:r>
            <a:endParaRPr kumimoji="1" lang="en-US" altLang="ja-JP" dirty="0"/>
          </a:p>
          <a:p>
            <a:r>
              <a:rPr lang="ja-JP" altLang="en-US" dirty="0"/>
              <a:t>待つ＋て　→　待って</a:t>
            </a:r>
            <a:endParaRPr lang="en-US" altLang="ja-JP" dirty="0"/>
          </a:p>
          <a:p>
            <a:r>
              <a:rPr lang="ja-JP" altLang="en-US" dirty="0"/>
              <a:t>乗る＋て　→　乗って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579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16B2B-69F8-4DE0-888E-0D9AAD6A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鼻音便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E455A-E53C-4CB9-A508-34D5E0F0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五段動詞語尾為</a:t>
            </a:r>
            <a:r>
              <a:rPr lang="ja-JP" altLang="en-US" dirty="0"/>
              <a:t>ぬ、ぶ、む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死ぬ　＋て　→　死ん</a:t>
            </a:r>
            <a:r>
              <a:rPr lang="ja-JP" altLang="en-US" dirty="0">
                <a:solidFill>
                  <a:srgbClr val="FF0000"/>
                </a:solidFill>
              </a:rPr>
              <a:t>で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呼ぶ　＋て　→　呼ん</a:t>
            </a:r>
            <a:r>
              <a:rPr lang="ja-JP" altLang="en-US" dirty="0">
                <a:solidFill>
                  <a:srgbClr val="FF0000"/>
                </a:solidFill>
              </a:rPr>
              <a:t>で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飲む</a:t>
            </a: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ja-JP" altLang="en-US" dirty="0"/>
              <a:t>＋て　→　飲ん</a:t>
            </a:r>
            <a:r>
              <a:rPr lang="ja-JP" altLang="en-US" dirty="0">
                <a:solidFill>
                  <a:srgbClr val="FF0000"/>
                </a:solidFill>
              </a:rPr>
              <a:t>で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5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A19BB7-78BC-4603-8E71-A2169F42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F8E4B-1FCD-4606-ACDC-242E6FE86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行く</a:t>
            </a:r>
            <a:r>
              <a:rPr lang="ja-JP" altLang="en-US" dirty="0"/>
              <a:t>→ </a:t>
            </a:r>
            <a:r>
              <a:rPr kumimoji="1" lang="ja-JP" altLang="en-US" dirty="0"/>
              <a:t>行って</a:t>
            </a:r>
          </a:p>
        </p:txBody>
      </p:sp>
    </p:spTree>
    <p:extLst>
      <p:ext uri="{BB962C8B-B14F-4D97-AF65-F5344CB8AC3E}">
        <p14:creationId xmlns:p14="http://schemas.microsoft.com/office/powerpoint/2010/main" val="20766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0E519-1632-4219-B986-BB930618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不音便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B72D78-7CF7-4CF1-9072-4BC168BF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92"/>
            <a:ext cx="10515600" cy="5112589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/>
              <a:t>五段動詞：</a:t>
            </a:r>
            <a:r>
              <a:rPr lang="ja-JP" altLang="en-US" dirty="0"/>
              <a:t>話す→話して</a:t>
            </a:r>
            <a:endParaRPr lang="en-US" altLang="ja-JP" dirty="0"/>
          </a:p>
          <a:p>
            <a:endParaRPr lang="en-US" altLang="ja-JP" b="1" dirty="0"/>
          </a:p>
          <a:p>
            <a:r>
              <a:rPr lang="ja-JP" altLang="en-US" b="1" dirty="0"/>
              <a:t>上一段下一段動詞：</a:t>
            </a:r>
            <a:endParaRPr lang="en-US" altLang="ja-JP" b="1" dirty="0"/>
          </a:p>
          <a:p>
            <a:r>
              <a:rPr lang="ja-JP" altLang="en-US" dirty="0"/>
              <a:t>去掉字尾「る」加上て，</a:t>
            </a:r>
            <a:endParaRPr lang="en-US" altLang="ja-JP" dirty="0"/>
          </a:p>
          <a:p>
            <a:r>
              <a:rPr lang="ja-JP" altLang="en-US" dirty="0"/>
              <a:t>例如：起きる→起きて、見る→見て、借りる→借りて</a:t>
            </a:r>
            <a:endParaRPr lang="en-US" altLang="ja-JP" dirty="0"/>
          </a:p>
          <a:p>
            <a:r>
              <a:rPr lang="ja-JP" altLang="en-US" dirty="0"/>
              <a:t>食べる→食べて、寝る→寝て、教える→教えて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b="1" dirty="0"/>
              <a:t>か行</a:t>
            </a:r>
            <a:r>
              <a:rPr kumimoji="1" lang="ja-JP" altLang="en-US" dirty="0"/>
              <a:t>　　来る</a:t>
            </a:r>
            <a:r>
              <a:rPr lang="ja-JP" altLang="en-US" dirty="0"/>
              <a:t>→　来て（きて）</a:t>
            </a:r>
            <a:endParaRPr lang="en-US" altLang="ja-JP" dirty="0"/>
          </a:p>
          <a:p>
            <a:r>
              <a:rPr kumimoji="1" lang="ja-JP" altLang="en-US" b="1" dirty="0"/>
              <a:t>さ行</a:t>
            </a:r>
            <a:r>
              <a:rPr kumimoji="1" lang="ja-JP" altLang="en-US" dirty="0"/>
              <a:t>　　する</a:t>
            </a:r>
            <a:r>
              <a:rPr lang="ja-JP" altLang="en-US" dirty="0"/>
              <a:t>→　して</a:t>
            </a:r>
            <a:endParaRPr lang="en-US" altLang="ja-JP" dirty="0"/>
          </a:p>
          <a:p>
            <a:r>
              <a:rPr kumimoji="1" lang="ja-JP" altLang="en-US" dirty="0"/>
              <a:t>　　　　勉強する</a:t>
            </a:r>
            <a:r>
              <a:rPr lang="ja-JP" altLang="en-US" dirty="0"/>
              <a:t>→　勉強して</a:t>
            </a:r>
            <a:endParaRPr lang="en-US" altLang="ja-JP" dirty="0"/>
          </a:p>
          <a:p>
            <a:r>
              <a:rPr kumimoji="1" lang="ja-JP" altLang="en-US" dirty="0"/>
              <a:t>　　　　散歩する</a:t>
            </a:r>
            <a:r>
              <a:rPr lang="ja-JP" altLang="en-US" dirty="0"/>
              <a:t>→　散歩して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824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7EA07D9-E62B-427E-991C-A12BF8080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BDE44516A6AD34F964513A29C35CBEA" ma:contentTypeVersion="2" ma:contentTypeDescription="建立新的文件。" ma:contentTypeScope="" ma:versionID="0fddcf788737746e6a53cb492fe6dd81">
  <xsd:schema xmlns:xsd="http://www.w3.org/2001/XMLSchema" xmlns:xs="http://www.w3.org/2001/XMLSchema" xmlns:p="http://schemas.microsoft.com/office/2006/metadata/properties" xmlns:ns2="c36af5da-99d3-4f48-9a4c-ba9fd4fa7ffa" targetNamespace="http://schemas.microsoft.com/office/2006/metadata/properties" ma:root="true" ma:fieldsID="c16fd840762c8a1bd85e04285139a8bc" ns2:_="">
    <xsd:import namespace="c36af5da-99d3-4f48-9a4c-ba9fd4fa7f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af5da-99d3-4f48-9a4c-ba9fd4fa7f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9ADF22-BA6E-4408-8B28-5C7166CD8CAA}"/>
</file>

<file path=customXml/itemProps2.xml><?xml version="1.0" encoding="utf-8"?>
<ds:datastoreItem xmlns:ds="http://schemas.openxmlformats.org/officeDocument/2006/customXml" ds:itemID="{246ACA95-ED48-4205-AB3A-DC708F102CE2}"/>
</file>

<file path=customXml/itemProps3.xml><?xml version="1.0" encoding="utf-8"?>
<ds:datastoreItem xmlns:ds="http://schemas.openxmlformats.org/officeDocument/2006/customXml" ds:itemID="{A60176BA-F9FC-4754-B33E-F759EB432D76}"/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481</Words>
  <Application>Microsoft Office PowerPoint</Application>
  <PresentationFormat>寬螢幕</PresentationFormat>
  <Paragraphs>62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MS Mincho</vt:lpstr>
      <vt:lpstr>Yu Gothic</vt:lpstr>
      <vt:lpstr>Yu Gothic Light</vt:lpstr>
      <vt:lpstr>新細明體</vt:lpstr>
      <vt:lpstr>Arial</vt:lpstr>
      <vt:lpstr>Times New Roman</vt:lpstr>
      <vt:lpstr>Office 佈景主題</vt:lpstr>
      <vt:lpstr>音便</vt:lpstr>
      <vt:lpstr>條件</vt:lpstr>
      <vt:lpstr>音便種類</vt:lpstr>
      <vt:lpstr>イ音便</vt:lpstr>
      <vt:lpstr>促音便</vt:lpstr>
      <vt:lpstr>鼻音便</vt:lpstr>
      <vt:lpstr>例外</vt:lpstr>
      <vt:lpstr>不音便</vt:lpstr>
      <vt:lpstr>PowerPoint 簡報</vt:lpstr>
      <vt:lpstr>練習１</vt:lpstr>
      <vt:lpstr>練習２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音便</dc:title>
  <dc:creator>吳致秀</dc:creator>
  <cp:lastModifiedBy>吳致秀</cp:lastModifiedBy>
  <cp:revision>11</cp:revision>
  <dcterms:created xsi:type="dcterms:W3CDTF">2021-05-15T04:00:02Z</dcterms:created>
  <dcterms:modified xsi:type="dcterms:W3CDTF">2021-05-15T07:49:34Z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0x010100FBDE44516A6AD34F964513A29C35CBEA</vt:lpwstr>
  </property>
</Properties>
</file>