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01C64-2272-8D43-97E3-E6CC689D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AE7A8E-FCE7-394F-AD6C-31FE76AD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7CD4-FD4E-704B-86CF-3A38BDB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787B7-E7E7-9842-A421-F523FE02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5687E-0D76-964E-B6C1-D0B600A3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900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C9AD0-C51D-4A4A-9290-A0D1DE68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1DD480-0798-484F-9E30-50AF0D4C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48772-4CC0-3C4C-99D7-D2A5DCAD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FD69E-2A67-4847-82FF-56C40727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2C99B-09E8-5446-B29D-8FACD38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19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9D8904-AA80-FA4A-A005-1A41E21EC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C8FA90-CE07-7C46-A0CE-3A11925AF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CA481-10B5-BC4B-9B0F-C76C6256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852BE2-0A90-9D4B-B512-EE21D9A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9E4767-1D8F-2940-863D-D51CAAF9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77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6E6-FB72-DA46-8C9B-913D37E1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40EEF-B81D-B342-AE1C-3C4E0D56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81C96-4088-6E48-A37F-377B165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64B19-D5B1-8447-A1AB-D07B13CC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DF4BB5-B8EB-AD44-B0DE-47D707E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36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11268-94D1-FA4A-82DE-CAEF2EE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715029-6531-794A-AAF4-1F9C543D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E595E-DD36-CE46-9555-1F936AA6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6E1B0-7824-524E-90DA-C9F8FCE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9FFED-161D-484B-B5E4-F84A3EA9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0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F5603-5F70-E841-8884-CEEC4E25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A202B-8068-4A4E-A6C2-43600B600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728744-FC90-404E-BF81-61AA6991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218B40-73F5-B648-BDBF-922DEA84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32B1F0-6A2F-7243-9FD2-CA66422E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B56BBD-8EEF-0940-B143-214DC86A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8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49678-799A-A542-A555-58D316BC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769AE3-02A3-074C-A2D3-F4E49968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DB272E-C786-4D4D-9491-D52E8DEF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35CEB-A6B8-B849-827E-90E13FDA2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BE309C-26D1-BE4C-B321-8FAED657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F46345-C684-2C4B-82ED-F49A970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66DBAF-10FD-FE42-BE16-0814E14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14F5CF-0BAA-0D46-B709-3DC3EEAF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67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6B4EA-721E-3E4D-9147-1218F32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9C3C58-7C4B-664C-950B-199E30DE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C25970-7E29-1E42-B6C4-86D90103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09F9B-18EE-BB4A-AEC1-E0D0B177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0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B1C210-B741-F948-B090-C4493C19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D0A9AB-E4DF-2445-84E6-72219FC2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BE24CA-33EE-3F46-8DDE-71EB69A7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10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4B861-43EC-FF41-8059-C813EF7C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55990-ABB6-8244-BFF0-155539F7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A73D9-C45C-504A-95BD-109D912A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C55FFA-5D5B-7048-9E0A-F144869C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B6A704-FC39-B94F-B2AB-B8197C31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E3227A-5202-7F47-8D3B-40CC57F5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4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5B4EB-D7EE-F042-9D59-B88D560F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ED1105-9684-BC4C-AEEE-4E13E4102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3F146C-EBFD-884C-BE78-4F43FAF2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B2BC4-138D-4345-B38E-7E885000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C44EF-EEDC-4A46-B11B-81BACCDE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F39F89-0101-914D-A6C7-BAA9CA7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84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7D59B2-27C7-D34F-971F-08648840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89299-C163-5046-9197-47916EF7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33AF3E-2986-A341-8463-8F1331323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4995-6D35-DD4F-93E9-D5D2C9E5B344}" type="datetimeFigureOut">
              <a:rPr kumimoji="1" lang="zh-TW" altLang="en-US" smtClean="0"/>
              <a:t>2020/9/14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3E1DE-0CA0-3A4A-A7F1-B3FBECB29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AE2DD9-7638-B742-A0C5-9547A108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4CDE-204F-734B-ADD9-60E9CD073E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59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1F096-74B5-594A-94A1-1BF40CBB6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資料結構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1BCBCE-3FBC-5B4D-B52E-55509AEE5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945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F9077-4D82-C843-ACB4-B939F0F4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26500-026A-DF4F-8CDF-AF220129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教材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資料結構－使用</a:t>
            </a:r>
            <a:r>
              <a:rPr kumimoji="1" lang="en-US" altLang="zh-TW" dirty="0"/>
              <a:t>C</a:t>
            </a:r>
            <a:r>
              <a:rPr kumimoji="1" lang="zh-TW" altLang="en-US" dirty="0"/>
              <a:t>語言 </a:t>
            </a:r>
            <a:r>
              <a:rPr kumimoji="1" lang="en-US" altLang="zh-TW" dirty="0"/>
              <a:t>/</a:t>
            </a:r>
            <a:r>
              <a:rPr kumimoji="1" lang="zh-TW" altLang="en-US" dirty="0"/>
              <a:t> 鍾宜玲 著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高立圖書</a:t>
            </a:r>
            <a:r>
              <a:rPr kumimoji="1" lang="zh-TW" altLang="en-US" dirty="0"/>
              <a:t> </a:t>
            </a:r>
            <a:r>
              <a:rPr kumimoji="1" lang="en-US" altLang="zh-CN" dirty="0"/>
              <a:t>/</a:t>
            </a:r>
            <a:r>
              <a:rPr kumimoji="1" lang="zh-TW" altLang="en-US" dirty="0"/>
              <a:t> </a:t>
            </a:r>
            <a:r>
              <a:rPr kumimoji="1" lang="en-US" altLang="zh-CN" dirty="0"/>
              <a:t>ISBN:9789864129911</a:t>
            </a:r>
            <a:endParaRPr kumimoji="1" lang="en-US" altLang="zh-TW" dirty="0"/>
          </a:p>
          <a:p>
            <a:r>
              <a:rPr kumimoji="1" lang="zh-TW" altLang="en-US" dirty="0"/>
              <a:t>程式能力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</a:t>
            </a:r>
            <a:r>
              <a:rPr kumimoji="1" lang="zh-CN" altLang="en-US"/>
              <a:t>語言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leetcode</a:t>
            </a:r>
            <a:endParaRPr kumimoji="1" lang="en-US" altLang="zh-TW" dirty="0"/>
          </a:p>
          <a:p>
            <a:r>
              <a:rPr kumimoji="1" lang="zh-TW" altLang="en-US" dirty="0"/>
              <a:t>作業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紙本作業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184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2F525-737D-BE43-B046-CB90584C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評分方式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E5028-10B4-B048-B3AA-287757B4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出席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10%</a:t>
            </a:r>
          </a:p>
          <a:p>
            <a:r>
              <a:rPr kumimoji="1" lang="zh-CN" altLang="en-US" dirty="0"/>
              <a:t>作業與</a:t>
            </a:r>
            <a:r>
              <a:rPr kumimoji="1" lang="en-US" altLang="zh-CN" dirty="0" err="1"/>
              <a:t>leetcode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20%</a:t>
            </a:r>
          </a:p>
          <a:p>
            <a:r>
              <a:rPr kumimoji="1" lang="zh-CN" altLang="en-US" dirty="0"/>
              <a:t>期中考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30%</a:t>
            </a:r>
          </a:p>
          <a:p>
            <a:r>
              <a:rPr kumimoji="1" lang="zh-CN" altLang="en-US" dirty="0"/>
              <a:t>期末考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40%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29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8B88C-3DA0-4C23-9275-CB4A627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A060D-7675-4867-B7BC-C161C8BA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複雜度分析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Big-O</a:t>
            </a:r>
          </a:p>
          <a:p>
            <a:pPr lvl="1"/>
            <a:r>
              <a:rPr lang="zh-TW" altLang="en-US" dirty="0"/>
              <a:t>演算法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虛擬碼 </a:t>
            </a:r>
            <a:r>
              <a:rPr lang="en-US" altLang="zh-TW" dirty="0">
                <a:solidFill>
                  <a:srgbClr val="FF0000"/>
                </a:solidFill>
              </a:rPr>
              <a:t>pseudo code =&gt; code in C / java/ ….</a:t>
            </a:r>
          </a:p>
          <a:p>
            <a:r>
              <a:rPr lang="en-US" altLang="zh-TW" dirty="0"/>
              <a:t>Data structure</a:t>
            </a:r>
          </a:p>
          <a:p>
            <a:pPr lvl="1"/>
            <a:r>
              <a:rPr lang="en-US" altLang="zh-TW" dirty="0"/>
              <a:t>Array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Stack/queue</a:t>
            </a:r>
          </a:p>
          <a:p>
            <a:pPr lvl="1"/>
            <a:r>
              <a:rPr lang="en-US" altLang="zh-TW" dirty="0"/>
              <a:t>Tree</a:t>
            </a:r>
          </a:p>
          <a:p>
            <a:pPr lvl="1"/>
            <a:r>
              <a:rPr lang="en-US" altLang="zh-TW" dirty="0"/>
              <a:t>Graph</a:t>
            </a:r>
          </a:p>
          <a:p>
            <a:r>
              <a:rPr lang="en-US" altLang="zh-TW" dirty="0"/>
              <a:t>Algorithm</a:t>
            </a:r>
          </a:p>
          <a:p>
            <a:pPr lvl="1"/>
            <a:r>
              <a:rPr lang="en-US" altLang="zh-TW" dirty="0"/>
              <a:t>Search</a:t>
            </a:r>
          </a:p>
          <a:p>
            <a:pPr lvl="1"/>
            <a:r>
              <a:rPr lang="en-US" altLang="zh-TW" dirty="0"/>
              <a:t>Sort</a:t>
            </a:r>
          </a:p>
          <a:p>
            <a:pPr lvl="1"/>
            <a:r>
              <a:rPr lang="en-US" altLang="zh-TW"/>
              <a:t>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1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74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資料結構</vt:lpstr>
      <vt:lpstr>課程內容</vt:lpstr>
      <vt:lpstr>評分方式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世穎 陳</dc:creator>
  <cp:lastModifiedBy>2703</cp:lastModifiedBy>
  <cp:revision>8</cp:revision>
  <dcterms:created xsi:type="dcterms:W3CDTF">2020-09-09T02:40:02Z</dcterms:created>
  <dcterms:modified xsi:type="dcterms:W3CDTF">2020-09-14T00:50:12Z</dcterms:modified>
</cp:coreProperties>
</file>