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70" r:id="rId6"/>
    <p:sldId id="266" r:id="rId7"/>
    <p:sldId id="259" r:id="rId8"/>
    <p:sldId id="263" r:id="rId9"/>
    <p:sldId id="264" r:id="rId10"/>
    <p:sldId id="260" r:id="rId11"/>
    <p:sldId id="268" r:id="rId12"/>
    <p:sldId id="271" r:id="rId13"/>
    <p:sldId id="261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4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0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22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92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99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5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0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6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3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A84C-3B94-4F5B-866A-5B7FA566C0BE}" type="datetimeFigureOut">
              <a:rPr lang="es-MX" smtClean="0"/>
              <a:t>06/02/2015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0B20-E1E7-458D-9026-EF5ABF2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7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eb2py.com/init/static/images/logo_b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3" y="241583"/>
            <a:ext cx="7547427" cy="17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7" y="2999144"/>
            <a:ext cx="3149206" cy="2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4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" y="2422525"/>
            <a:ext cx="10515600" cy="13255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5400" b="1" dirty="0" smtClean="0">
                <a:ln/>
                <a:solidFill>
                  <a:schemeClr val="accent4"/>
                </a:solidFill>
              </a:rPr>
              <a:t>HERRAMIENTAS QUE COMPONEN </a:t>
            </a:r>
            <a:r>
              <a:rPr lang="es-MX" sz="5400" b="1" smtClean="0">
                <a:ln/>
                <a:solidFill>
                  <a:schemeClr val="accent4"/>
                </a:solidFill>
              </a:rPr>
              <a:t>EL FRAMEWORK</a:t>
            </a:r>
            <a:endParaRPr lang="es-MX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6532" y="365760"/>
            <a:ext cx="10515600" cy="596574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Web2py está escrito y programado en </a:t>
            </a:r>
            <a:r>
              <a:rPr lang="es-ES" dirty="0" err="1"/>
              <a:t>Python</a:t>
            </a:r>
            <a:r>
              <a:rPr lang="es-ES" dirty="0"/>
              <a:t>. 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ES" dirty="0"/>
              <a:t> Incluye bibliotecas para manejar protocolos, y puede funcionar sobre Google App </a:t>
            </a:r>
            <a:r>
              <a:rPr lang="es-ES" dirty="0" err="1"/>
              <a:t>Engine</a:t>
            </a:r>
            <a:r>
              <a:rPr lang="es-ES" dirty="0"/>
              <a:t>, tiene la habilidad de generar formularios desde tablas de la base de datos e incluye un conjunto extensivo de validadores, es menos complejo que los </a:t>
            </a:r>
            <a:r>
              <a:rPr lang="es-ES" dirty="0" err="1"/>
              <a:t>frameworks</a:t>
            </a:r>
            <a:r>
              <a:rPr lang="es-ES" dirty="0"/>
              <a:t> basados en Java, y su sintaxis tiende a ser más limpia que la de los </a:t>
            </a:r>
            <a:r>
              <a:rPr lang="es-ES" dirty="0" err="1"/>
              <a:t>frameworks</a:t>
            </a:r>
            <a:r>
              <a:rPr lang="es-ES" dirty="0"/>
              <a:t> basados en PHP</a:t>
            </a:r>
            <a:r>
              <a:rPr lang="es-E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dirty="0"/>
              <a:t>Presenta un entorno de desarrollo integrado (IDE) basado en web, incluye un editor de código, editor </a:t>
            </a:r>
            <a:r>
              <a:rPr lang="es-ES" dirty="0" err="1"/>
              <a:t>html</a:t>
            </a:r>
            <a:r>
              <a:rPr lang="es-ES" dirty="0"/>
              <a:t> para las vistas, herramienta de pruebas y una consola basada en web</a:t>
            </a:r>
            <a:endParaRPr lang="es-MX" dirty="0"/>
          </a:p>
          <a:p>
            <a:pPr>
              <a:lnSpc>
                <a:spcPct val="15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216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520" y="334850"/>
            <a:ext cx="11414760" cy="627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página para </a:t>
            </a:r>
            <a:r>
              <a:rPr lang="es-ES" b="1" dirty="0"/>
              <a:t>editar</a:t>
            </a:r>
            <a:r>
              <a:rPr lang="es-ES" dirty="0"/>
              <a:t> te muestra lo que contiene la aplicación. Cada aplicación de web2py consiste de ciertos archivos, que en su mayoría caen en las siguientes categorías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pPr lvl="0"/>
            <a:r>
              <a:rPr lang="es-ES" b="1" u="sng" dirty="0"/>
              <a:t>modelos</a:t>
            </a:r>
            <a:r>
              <a:rPr lang="es-ES" dirty="0"/>
              <a:t>: describen la representación de los datos.</a:t>
            </a:r>
            <a:endParaRPr lang="es-MX" dirty="0"/>
          </a:p>
          <a:p>
            <a:pPr lvl="0"/>
            <a:r>
              <a:rPr lang="es-ES" b="1" u="sng" dirty="0"/>
              <a:t>controladores</a:t>
            </a:r>
            <a:r>
              <a:rPr lang="es-ES" u="sng" dirty="0"/>
              <a:t>:</a:t>
            </a:r>
            <a:r>
              <a:rPr lang="es-ES" dirty="0"/>
              <a:t> describen el </a:t>
            </a:r>
            <a:r>
              <a:rPr lang="es-ES" dirty="0" err="1"/>
              <a:t>workflow</a:t>
            </a:r>
            <a:r>
              <a:rPr lang="es-ES" dirty="0"/>
              <a:t> o flujo de trabajo de la aplicación.</a:t>
            </a:r>
            <a:endParaRPr lang="es-MX" dirty="0"/>
          </a:p>
          <a:p>
            <a:pPr lvl="0"/>
            <a:r>
              <a:rPr lang="es-ES" b="1" u="sng" dirty="0"/>
              <a:t>vistas</a:t>
            </a:r>
            <a:r>
              <a:rPr lang="es-ES" dirty="0"/>
              <a:t>: describen la presentación de los datos.</a:t>
            </a:r>
            <a:endParaRPr lang="es-MX" dirty="0"/>
          </a:p>
          <a:p>
            <a:pPr lvl="0"/>
            <a:r>
              <a:rPr lang="es-ES" b="1" u="sng" dirty="0"/>
              <a:t>idiomas</a:t>
            </a:r>
            <a:r>
              <a:rPr lang="es-ES" dirty="0"/>
              <a:t>: describen como se debe traducir la presentación de la aplicación a otros idiomas.</a:t>
            </a:r>
            <a:endParaRPr lang="es-MX" dirty="0"/>
          </a:p>
          <a:p>
            <a:pPr lvl="0"/>
            <a:r>
              <a:rPr lang="es-ES" b="1" u="sng" dirty="0"/>
              <a:t>módulos</a:t>
            </a:r>
            <a:r>
              <a:rPr lang="es-ES" dirty="0"/>
              <a:t>: módulos de </a:t>
            </a:r>
            <a:r>
              <a:rPr lang="es-ES" dirty="0" err="1"/>
              <a:t>Python</a:t>
            </a:r>
            <a:r>
              <a:rPr lang="es-ES" dirty="0"/>
              <a:t> que pertenecen a la aplicación</a:t>
            </a:r>
            <a:r>
              <a:rPr lang="es-ES" dirty="0" smtClean="0"/>
              <a:t>.</a:t>
            </a:r>
          </a:p>
          <a:p>
            <a:pPr lvl="0"/>
            <a:r>
              <a:rPr lang="es-ES" b="1" u="sng" dirty="0"/>
              <a:t>archivos estáticos</a:t>
            </a:r>
            <a:r>
              <a:rPr lang="es-ES" dirty="0"/>
              <a:t>: imágenes estáticas, archivos CSS , archivos JavaScript , etc.</a:t>
            </a:r>
            <a:endParaRPr lang="es-MX" dirty="0"/>
          </a:p>
          <a:p>
            <a:pPr lvl="0"/>
            <a:r>
              <a:rPr lang="es-ES" b="1" u="sng" dirty="0" err="1"/>
              <a:t>plugin</a:t>
            </a:r>
            <a:r>
              <a:rPr lang="es-ES" dirty="0"/>
              <a:t>: grupos de archivos diseñados para trabajar en conjunto</a:t>
            </a:r>
            <a:r>
              <a:rPr lang="es-ES" dirty="0" smtClean="0"/>
              <a:t>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933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440" y="2270125"/>
            <a:ext cx="105156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5400" b="1" dirty="0" smtClean="0">
                <a:ln/>
                <a:solidFill>
                  <a:schemeClr val="accent4"/>
                </a:solidFill>
              </a:rPr>
              <a:t>SERVIDORES DE APLICACIÓN</a:t>
            </a:r>
            <a:endParaRPr lang="es-MX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6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135"/>
          <a:stretch/>
        </p:blipFill>
        <p:spPr bwMode="auto">
          <a:xfrm>
            <a:off x="731949" y="180303"/>
            <a:ext cx="10728101" cy="633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1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¿QUE ES WEB2PY?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999796"/>
            <a:ext cx="10515600" cy="4351338"/>
          </a:xfrm>
          <a:prstGeom prst="round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6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>
                <a:solidFill>
                  <a:schemeClr val="tx1"/>
                </a:solidFill>
              </a:rPr>
              <a:t>Web2py es un framework de desarrollo web de código abierto. Su objetivo principal es dar soporte al desarrollo ágil de software de aplicaciones web escalables, seguras y portables enfocadas en bases de datos. Web2py está escrito y programado en lenguaje </a:t>
            </a:r>
            <a:r>
              <a:rPr lang="es-MX" dirty="0" err="1">
                <a:solidFill>
                  <a:schemeClr val="tx1"/>
                </a:solidFill>
              </a:rPr>
              <a:t>Python</a:t>
            </a:r>
            <a:r>
              <a:rPr lang="es-MX" dirty="0">
                <a:solidFill>
                  <a:schemeClr val="tx1"/>
                </a:solidFill>
              </a:rPr>
              <a:t>. Dado que web2py fue originalmente diseñado como una herramienta de enseñanza con énfasis en la facilidad de uso y despliegue, no tiene ningún archivo de configuración a nivel de proyecto. </a:t>
            </a:r>
          </a:p>
        </p:txBody>
      </p:sp>
    </p:spTree>
    <p:extLst>
      <p:ext uri="{BB962C8B-B14F-4D97-AF65-F5344CB8AC3E}">
        <p14:creationId xmlns:p14="http://schemas.microsoft.com/office/powerpoint/2010/main" val="4766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7343" y="713468"/>
            <a:ext cx="67818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8000" b="1" dirty="0" smtClean="0">
                <a:ln/>
                <a:solidFill>
                  <a:schemeClr val="accent4"/>
                </a:solidFill>
              </a:rPr>
              <a:t>HISTORIA</a:t>
            </a:r>
            <a:endParaRPr lang="es-MX" sz="8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3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HISTORIA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84257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Web2py fue diseñado originalmente como una herramienta de enseñanza con énfasis en la facilidad de uso y despliegue . Por lo tanto, no tiene ningún archivo de configuración a nivel de proyecto.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185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odigobase.com/wp-content/uploads/2012/06/mv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34" y="4465320"/>
            <a:ext cx="4038199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803" y="2429814"/>
            <a:ext cx="10515600" cy="294990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El diseño de web2py se inspiró en el Ruby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Rails</a:t>
            </a:r>
            <a:r>
              <a:rPr lang="es-MX" dirty="0"/>
              <a:t> y Django marcos. Al igual que estos marcos, web2py se centra en el desarrollo rápido , favorece convención sobre configuración de aproximación y sigue </a:t>
            </a:r>
            <a:r>
              <a:rPr lang="es-MX" dirty="0" smtClean="0"/>
              <a:t>una </a:t>
            </a:r>
            <a:r>
              <a:rPr lang="es-MX" dirty="0"/>
              <a:t>arquitectura </a:t>
            </a:r>
            <a:r>
              <a:rPr lang="es-MX" dirty="0" smtClean="0"/>
              <a:t>modelo-vista-controlador </a:t>
            </a:r>
            <a:r>
              <a:rPr lang="es-MX" dirty="0" smtClean="0"/>
              <a:t>(MVC).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7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68827" y="1538605"/>
            <a:ext cx="10515600" cy="13255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5400" b="1" dirty="0" smtClean="0">
                <a:ln/>
                <a:solidFill>
                  <a:schemeClr val="accent4"/>
                </a:solidFill>
              </a:rPr>
              <a:t>VENTAJAS</a:t>
            </a:r>
            <a:endParaRPr lang="es-MX" sz="54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7" name="Picture 2" descr="http://certificadoenergeticoen.es/wp-content/uploads/2014/01/ventaja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77" y="3420585"/>
            <a:ext cx="2928099" cy="292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5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Gracias a </a:t>
            </a:r>
            <a:r>
              <a:rPr lang="es-MX" dirty="0" err="1"/>
              <a:t>Python</a:t>
            </a:r>
            <a:r>
              <a:rPr lang="es-MX" dirty="0"/>
              <a:t>, web2py es menos verboso que los </a:t>
            </a:r>
            <a:r>
              <a:rPr lang="es-MX" dirty="0" err="1"/>
              <a:t>frameworks</a:t>
            </a:r>
            <a:r>
              <a:rPr lang="es-MX" dirty="0"/>
              <a:t> basados en Java, y su sintaxis tiende a ser más limpia que la de los </a:t>
            </a:r>
            <a:r>
              <a:rPr lang="es-MX" dirty="0" err="1"/>
              <a:t>frameworks</a:t>
            </a:r>
            <a:r>
              <a:rPr lang="es-MX" dirty="0"/>
              <a:t> basados en PHP. Esto hace que las aplicaciones sean más simples de desarrollar, leer y mantener </a:t>
            </a:r>
          </a:p>
        </p:txBody>
      </p:sp>
      <p:pic>
        <p:nvPicPr>
          <p:cNvPr id="4" name="Picture 2" descr="http://certificadoenergeticoen.es/wp-content/uploads/2014/01/ventaj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461" y="-10433"/>
            <a:ext cx="2076677" cy="20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24972"/>
            <a:ext cx="10595428" cy="6386285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s-MX" dirty="0"/>
              <a:t>Es ligero y rápido</a:t>
            </a:r>
          </a:p>
          <a:p>
            <a:pPr algn="just">
              <a:lnSpc>
                <a:spcPct val="170000"/>
              </a:lnSpc>
            </a:pPr>
            <a:r>
              <a:rPr lang="es-MX" dirty="0"/>
              <a:t>Ofrece una estructura sencilla, basada en el modelo vista-controlador, que permite a los usuarios aprender sobre el desarrollo web sin comprometer la funcionalidad del sistema.</a:t>
            </a:r>
          </a:p>
          <a:p>
            <a:pPr algn="just">
              <a:lnSpc>
                <a:spcPct val="170000"/>
              </a:lnSpc>
            </a:pPr>
            <a:r>
              <a:rPr lang="es-MX" dirty="0" smtClean="0"/>
              <a:t>Sus </a:t>
            </a:r>
            <a:r>
              <a:rPr lang="es-MX" dirty="0"/>
              <a:t>actualizaciones se realizan de forma incremental, permitiendo una total compatibilidad entre las nuevas versión y las aplicaciones realizadas utilizando versiones antiguas.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s-MX" sz="2000" dirty="0"/>
          </a:p>
        </p:txBody>
      </p:sp>
      <p:pic>
        <p:nvPicPr>
          <p:cNvPr id="5" name="Picture 2" descr="http://certificadoenergeticoen.es/wp-content/uploads/2014/01/ventaj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461" y="-10433"/>
            <a:ext cx="2076677" cy="20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3115" y="1204685"/>
            <a:ext cx="10515600" cy="4325257"/>
          </a:xfrm>
        </p:spPr>
        <p:txBody>
          <a:bodyPr/>
          <a:lstStyle/>
          <a:p>
            <a:pPr algn="just">
              <a:lnSpc>
                <a:spcPct val="170000"/>
              </a:lnSpc>
            </a:pPr>
            <a:r>
              <a:rPr lang="es-MX" dirty="0" smtClean="0"/>
              <a:t>Ataca de manera proactiva las cuestiones de seguridad más relevantes</a:t>
            </a:r>
          </a:p>
          <a:p>
            <a:pPr algn="just">
              <a:lnSpc>
                <a:spcPct val="170000"/>
              </a:lnSpc>
            </a:pPr>
            <a:r>
              <a:rPr lang="es-MX" dirty="0" smtClean="0"/>
              <a:t>Ofrece una interfaz administrativa que permite simplificar la creación y gestión de las aplicaciones.</a:t>
            </a:r>
          </a:p>
          <a:p>
            <a:pPr algn="just">
              <a:lnSpc>
                <a:spcPct val="170000"/>
              </a:lnSpc>
            </a:pPr>
            <a:r>
              <a:rPr lang="es-MX" dirty="0" smtClean="0"/>
              <a:t>Dispone de bastante documentación, así como foros de ayuda.</a:t>
            </a:r>
          </a:p>
          <a:p>
            <a:endParaRPr lang="es-MX" dirty="0"/>
          </a:p>
        </p:txBody>
      </p:sp>
      <p:pic>
        <p:nvPicPr>
          <p:cNvPr id="4" name="Picture 2" descr="http://certificadoenergeticoen.es/wp-content/uploads/2014/01/ventaj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461" y="-10433"/>
            <a:ext cx="2076677" cy="20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53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320</Words>
  <Application>Microsoft Office PowerPoint</Application>
  <PresentationFormat>Panorámica</PresentationFormat>
  <Paragraphs>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¿QUE ES WEB2PY?</vt:lpstr>
      <vt:lpstr>HISTORIA</vt:lpstr>
      <vt:lpstr>HISTORIA</vt:lpstr>
      <vt:lpstr>Presentación de PowerPoint</vt:lpstr>
      <vt:lpstr>VENTAJAS</vt:lpstr>
      <vt:lpstr>VENTAJAS</vt:lpstr>
      <vt:lpstr>Presentación de PowerPoint</vt:lpstr>
      <vt:lpstr>Presentación de PowerPoint</vt:lpstr>
      <vt:lpstr>HERRAMIENTAS QUE COMPONEN EL FRAMEWORK</vt:lpstr>
      <vt:lpstr>Presentación de PowerPoint</vt:lpstr>
      <vt:lpstr>Presentación de PowerPoint</vt:lpstr>
      <vt:lpstr>SERVIDORES DE APLICACIÓN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★☆уα∂ιяα єѕραяzα☆★</dc:creator>
  <cp:lastModifiedBy>★☆уα∂ιяα єѕραяzα☆★</cp:lastModifiedBy>
  <cp:revision>17</cp:revision>
  <dcterms:created xsi:type="dcterms:W3CDTF">2015-01-30T21:38:33Z</dcterms:created>
  <dcterms:modified xsi:type="dcterms:W3CDTF">2015-02-06T20:45:45Z</dcterms:modified>
</cp:coreProperties>
</file>