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9" r:id="rId9"/>
    <p:sldId id="270" r:id="rId10"/>
    <p:sldId id="271" r:id="rId11"/>
    <p:sldId id="272" r:id="rId12"/>
    <p:sldId id="26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80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65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425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6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26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9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8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4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2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83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27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EC08-4028-4F5C-A4D7-102A0F29E93B}" type="datetimeFigureOut">
              <a:rPr lang="es-MX" smtClean="0"/>
              <a:t>07/01/2015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803F-1021-4CA0-B1D2-2913699B11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26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77354" y="1214438"/>
            <a:ext cx="5814646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Visión y Alcance </a:t>
            </a:r>
            <a:r>
              <a:rPr lang="es-MX" b="1" dirty="0">
                <a:solidFill>
                  <a:schemeClr val="bg1"/>
                </a:solidFill>
              </a:rPr>
              <a:t/>
            </a:r>
            <a:br>
              <a:rPr lang="es-MX" b="1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SISTEMA PARA ACTIVIDADES EXTRA ESCOLARES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4938469"/>
            <a:ext cx="5069058" cy="1655762"/>
          </a:xfrm>
        </p:spPr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Preparado </a:t>
            </a:r>
            <a:r>
              <a:rPr lang="es-ES" b="1" dirty="0">
                <a:solidFill>
                  <a:schemeClr val="bg1"/>
                </a:solidFill>
              </a:rPr>
              <a:t>por: Los Hijos de Peña Nieto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01/10/14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 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45" y="1483830"/>
            <a:ext cx="1720564" cy="14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8048" y="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2.2 Características Importantes</a:t>
            </a:r>
          </a:p>
        </p:txBody>
      </p:sp>
      <p:pic>
        <p:nvPicPr>
          <p:cNvPr id="7170" name="Picture 2" descr="http://www.liderempresarial.com/wp-content/uploads/2014/05/list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20" y="1689388"/>
            <a:ext cx="6117465" cy="45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1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2.3 Suposiciones y Dependencias</a:t>
            </a:r>
          </a:p>
        </p:txBody>
      </p:sp>
      <p:pic>
        <p:nvPicPr>
          <p:cNvPr id="8194" name="Picture 2" descr="http://solercomputer.net/wp-content/uploads/2014/06/1294276837_106686165_2-Fotos-de-Computadora-Dell-Optiplex-gx150-Completa-LCD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47" y="2644193"/>
            <a:ext cx="5073247" cy="36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4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39402" y="1275008"/>
            <a:ext cx="10200068" cy="3425781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tabLst>
                <a:tab pos="365125" algn="l"/>
                <a:tab pos="5607050" algn="r"/>
              </a:tabLst>
            </a:pPr>
            <a:r>
              <a:rPr lang="es-MX" dirty="0" smtClean="0"/>
              <a:t>3.	 Alcance y Limitaciones</a:t>
            </a:r>
            <a:br>
              <a:rPr lang="es-MX" dirty="0" smtClean="0"/>
            </a:br>
            <a:r>
              <a:rPr lang="es-MX" sz="5400" dirty="0"/>
              <a:t/>
            </a:r>
            <a:br>
              <a:rPr lang="es-MX" sz="5400" dirty="0"/>
            </a:br>
            <a:r>
              <a:rPr lang="es-MX" sz="2400" dirty="0" smtClean="0"/>
              <a:t>3.1</a:t>
            </a:r>
            <a:r>
              <a:rPr lang="es-MX" sz="2400" dirty="0"/>
              <a:t> </a:t>
            </a:r>
            <a:r>
              <a:rPr lang="es-MX" sz="2400" dirty="0" smtClean="0"/>
              <a:t>Alcance del Lanzamiento Inicial</a:t>
            </a:r>
            <a:br>
              <a:rPr lang="es-MX" sz="2400" dirty="0" smtClean="0"/>
            </a:br>
            <a:r>
              <a:rPr lang="es-MX" sz="2400" dirty="0" smtClean="0"/>
              <a:t>3.2 Alcance de Lanzamientos Subsecuentes</a:t>
            </a:r>
            <a:br>
              <a:rPr lang="es-MX" sz="2400" dirty="0" smtClean="0"/>
            </a:br>
            <a:r>
              <a:rPr lang="es-MX" sz="2400" dirty="0" smtClean="0"/>
              <a:t>3.3 Limitaciones y Exclusiones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18630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3.1 Alcance del Lanzamiento Inicial</a:t>
            </a:r>
          </a:p>
        </p:txBody>
      </p:sp>
      <p:pic>
        <p:nvPicPr>
          <p:cNvPr id="9218" name="Picture 2" descr="http://2.bp.blogspot.com/-ciKNFIw7MH0/TosX_shsjLI/AAAAAAAAAHI/QutScOcUrso/s1600/animados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54" y="1849929"/>
            <a:ext cx="4741706" cy="432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3.2 Alcance de Lanzamientos Subsecuentes</a:t>
            </a:r>
          </a:p>
        </p:txBody>
      </p:sp>
      <p:pic>
        <p:nvPicPr>
          <p:cNvPr id="10242" name="Picture 2" descr="http://sincalmx.files.wordpress.com/2014/04/iso-13485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92" y="1648596"/>
            <a:ext cx="4984124" cy="476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5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3.3 Limitaciones y Exclusiones</a:t>
            </a:r>
          </a:p>
        </p:txBody>
      </p:sp>
      <p:pic>
        <p:nvPicPr>
          <p:cNvPr id="11266" name="Picture 2" descr="http://www.massport.es/wp-content/uploads/2010/09/deportes-300x2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8" y="1623404"/>
            <a:ext cx="6040191" cy="513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pixabay.com/static/uploads/photo/2013/07/12/12/40/abort-146072_640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36" y="2807594"/>
            <a:ext cx="2537138" cy="25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8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4800" dirty="0" smtClean="0"/>
              <a:t>4. Contexto del Negocio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2.4 </a:t>
            </a:r>
            <a:r>
              <a:rPr lang="es-MX" dirty="0"/>
              <a:t>Perfiles de los </a:t>
            </a:r>
            <a:r>
              <a:rPr lang="es-MX" dirty="0" err="1"/>
              <a:t>Stakeholders</a:t>
            </a:r>
            <a:r>
              <a:rPr lang="es-MX" dirty="0"/>
              <a:t> </a:t>
            </a:r>
            <a:endParaRPr lang="es-MX" dirty="0" smtClean="0"/>
          </a:p>
          <a:p>
            <a:r>
              <a:rPr lang="es-MX" dirty="0"/>
              <a:t>2.5 Prioridades del Proyecto </a:t>
            </a:r>
            <a:endParaRPr lang="es-MX" dirty="0" smtClean="0"/>
          </a:p>
          <a:p>
            <a:r>
              <a:rPr lang="es-MX" dirty="0"/>
              <a:t>2.6 Ambiente de Operación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60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2.4 Perfiles de los </a:t>
            </a:r>
            <a:r>
              <a:rPr lang="es-MX" dirty="0" err="1">
                <a:solidFill>
                  <a:schemeClr val="bg1"/>
                </a:solidFill>
              </a:rPr>
              <a:t>Stakeholders</a:t>
            </a:r>
            <a:r>
              <a:rPr lang="es-MX" dirty="0">
                <a:solidFill>
                  <a:schemeClr val="bg1"/>
                </a:solidFill>
              </a:rPr>
              <a:t> 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2" y="1243806"/>
            <a:ext cx="10709857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7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6" y="0"/>
            <a:ext cx="10750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0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8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2.5 Prioridades del Proyecto 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72" y="838671"/>
            <a:ext cx="8640650" cy="60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46219" y="1275007"/>
            <a:ext cx="9723549" cy="3876541"/>
          </a:xfrm>
        </p:spPr>
        <p:txBody>
          <a:bodyPr>
            <a:normAutofit fontScale="90000"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tabLst>
                <a:tab pos="365125" algn="l"/>
                <a:tab pos="5607050" algn="r"/>
              </a:tabLst>
            </a:pPr>
            <a:r>
              <a:rPr lang="es-ES" dirty="0" smtClean="0"/>
              <a:t>1. Requerimientos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br>
              <a:rPr lang="es-ES" dirty="0" smtClean="0"/>
            </a:br>
            <a:r>
              <a:rPr lang="es-ES" sz="1400" dirty="0"/>
              <a:t/>
            </a:r>
            <a:br>
              <a:rPr lang="es-ES" sz="1400" dirty="0"/>
            </a:br>
            <a:r>
              <a:rPr lang="es-ES" sz="2700" dirty="0"/>
              <a:t>1	Requerimientos de Negocio</a:t>
            </a:r>
            <a:r>
              <a:rPr lang="es-MX" sz="2700" dirty="0"/>
              <a:t/>
            </a:r>
            <a:br>
              <a:rPr lang="es-MX" sz="2700" dirty="0"/>
            </a:br>
            <a:r>
              <a:rPr lang="es-ES" sz="2700" dirty="0" smtClean="0"/>
              <a:t>1.1 </a:t>
            </a:r>
            <a:r>
              <a:rPr lang="es-ES" sz="2700" dirty="0" err="1" smtClean="0"/>
              <a:t>Background</a:t>
            </a:r>
            <a:r>
              <a:rPr lang="es-MX" sz="2700" dirty="0"/>
              <a:t/>
            </a:r>
            <a:br>
              <a:rPr lang="es-MX" sz="2700" dirty="0"/>
            </a:br>
            <a:r>
              <a:rPr lang="es-ES" sz="2700" dirty="0" smtClean="0"/>
              <a:t>1.2 Oportunidad </a:t>
            </a:r>
            <a:r>
              <a:rPr lang="es-ES" sz="2700" dirty="0"/>
              <a:t>de Negocio</a:t>
            </a:r>
            <a:r>
              <a:rPr lang="es-MX" sz="2700" dirty="0"/>
              <a:t/>
            </a:r>
            <a:br>
              <a:rPr lang="es-MX" sz="2700" dirty="0"/>
            </a:br>
            <a:r>
              <a:rPr lang="es-ES" sz="2700" dirty="0" smtClean="0"/>
              <a:t>1.3 Objetivos </a:t>
            </a:r>
            <a:r>
              <a:rPr lang="es-ES" sz="2700" dirty="0"/>
              <a:t>de Negocio y Criterios de Éxito</a:t>
            </a:r>
            <a:r>
              <a:rPr lang="es-MX" sz="2700" dirty="0"/>
              <a:t/>
            </a:r>
            <a:br>
              <a:rPr lang="es-MX" sz="2700" dirty="0"/>
            </a:br>
            <a:r>
              <a:rPr lang="es-ES" sz="2700" dirty="0" smtClean="0"/>
              <a:t>1.4 Necesidades </a:t>
            </a:r>
            <a:r>
              <a:rPr lang="es-ES" sz="2700" dirty="0"/>
              <a:t>del Cliente o de Mercado</a:t>
            </a:r>
            <a:br>
              <a:rPr lang="es-ES" sz="2700" dirty="0"/>
            </a:br>
            <a:r>
              <a:rPr lang="es-ES" sz="2700" dirty="0" smtClean="0"/>
              <a:t>1.5 Riesgos </a:t>
            </a:r>
            <a:r>
              <a:rPr lang="es-ES" sz="2700" dirty="0"/>
              <a:t>de </a:t>
            </a:r>
            <a:r>
              <a:rPr lang="es-ES" sz="2700" dirty="0" smtClean="0"/>
              <a:t>Negocio</a:t>
            </a:r>
            <a:r>
              <a:rPr lang="es-MX" sz="2000" dirty="0"/>
              <a:t/>
            </a:r>
            <a:br>
              <a:rPr lang="es-MX" sz="2000" dirty="0"/>
            </a:b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96226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2" y="2051296"/>
            <a:ext cx="10469451" cy="17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2.6 Ambiente de Operación </a:t>
            </a:r>
            <a:r>
              <a:rPr lang="es-MX" dirty="0">
                <a:solidFill>
                  <a:schemeClr val="bg1"/>
                </a:solidFill>
              </a:rPr>
              <a:t/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Equipos de cómputo. </a:t>
            </a:r>
          </a:p>
          <a:p>
            <a:r>
              <a:rPr lang="es-MX" dirty="0" smtClean="0"/>
              <a:t>Impresoras </a:t>
            </a:r>
            <a:endParaRPr lang="es-MX" dirty="0"/>
          </a:p>
          <a:p>
            <a:r>
              <a:rPr lang="es-MX" dirty="0" smtClean="0"/>
              <a:t>Internet </a:t>
            </a:r>
            <a:endParaRPr lang="es-MX" dirty="0"/>
          </a:p>
          <a:p>
            <a:r>
              <a:rPr lang="es-MX" dirty="0" smtClean="0"/>
              <a:t>Software </a:t>
            </a:r>
            <a:r>
              <a:rPr lang="es-MX" dirty="0"/>
              <a:t>donde montar el sistema.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052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1.1 </a:t>
            </a:r>
            <a:r>
              <a:rPr lang="es-ES" dirty="0" err="1">
                <a:solidFill>
                  <a:schemeClr val="bg1"/>
                </a:solidFill>
              </a:rPr>
              <a:t>Background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1026" name="Picture 2" descr="http://pad1.whstatic.com/images/thumb/a/a5/Manage-a-Hotel-Step-1.jpg/670px-Manage-a-Hotel-Step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01" y="1825624"/>
            <a:ext cx="5491936" cy="412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5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1.2 Oportunidad de Negocio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9164">
            <a:off x="112463" y="1145259"/>
            <a:ext cx="3078051" cy="23085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5369">
            <a:off x="3522941" y="1266868"/>
            <a:ext cx="2884868" cy="21636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1" y="1056392"/>
            <a:ext cx="3588332" cy="26912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746">
            <a:off x="44106" y="3716057"/>
            <a:ext cx="3335629" cy="25017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8299">
            <a:off x="3140867" y="3692599"/>
            <a:ext cx="3649015" cy="27367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91" y="4277664"/>
            <a:ext cx="3034564" cy="227592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2514">
            <a:off x="9016568" y="2717271"/>
            <a:ext cx="3309064" cy="248179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1" b="19625"/>
          <a:stretch/>
        </p:blipFill>
        <p:spPr>
          <a:xfrm>
            <a:off x="8529817" y="5415249"/>
            <a:ext cx="3926167" cy="12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0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1.3 Objetivos de Negocio y Criterios de </a:t>
            </a:r>
            <a:r>
              <a:rPr lang="es-ES" dirty="0"/>
              <a:t>Éxito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3074" name="Picture 2" descr="http://1.bp.blogspot.com/_gOiB45A6_ME/TGDUyWZlXbI/AAAAAAAAAGQ/m_jB6x7W920/s200/chatean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98" y="2263507"/>
            <a:ext cx="4373989" cy="328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0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1.4 Necesidades del Cliente o de Mercado</a:t>
            </a:r>
            <a:br>
              <a:rPr lang="es-ES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torresdeltoreo.files.wordpress.com/2012/02/trabajo-en-equipo-toreo-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59" y="1849512"/>
            <a:ext cx="6155073" cy="440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7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1.5 Riesgos de Negocio</a:t>
            </a:r>
            <a:r>
              <a:rPr lang="es-MX" sz="3600" dirty="0">
                <a:solidFill>
                  <a:schemeClr val="bg1"/>
                </a:solidFill>
              </a:rPr>
              <a:t/>
            </a:r>
            <a:br>
              <a:rPr lang="es-MX" sz="3600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Cambio </a:t>
            </a:r>
            <a:r>
              <a:rPr lang="es-MX" dirty="0"/>
              <a:t>de requerimientos </a:t>
            </a:r>
          </a:p>
          <a:p>
            <a:r>
              <a:rPr lang="es-MX" dirty="0" smtClean="0"/>
              <a:t>Falta </a:t>
            </a:r>
            <a:r>
              <a:rPr lang="es-MX" dirty="0"/>
              <a:t>de recursos económicos por parte de la institución </a:t>
            </a:r>
          </a:p>
          <a:p>
            <a:r>
              <a:rPr lang="es-MX" dirty="0" smtClean="0"/>
              <a:t>Cambio </a:t>
            </a:r>
            <a:r>
              <a:rPr lang="es-MX" dirty="0"/>
              <a:t>de plan de estudios. </a:t>
            </a:r>
          </a:p>
        </p:txBody>
      </p:sp>
      <p:pic>
        <p:nvPicPr>
          <p:cNvPr id="5124" name="Picture 4" descr="http://www.carrerasconfuturo.com/wp-content/uploads/chanchi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421" y="3429290"/>
            <a:ext cx="4309990" cy="290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8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71222" y="1803042"/>
            <a:ext cx="6915955" cy="2446985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  <a:tabLst>
                <a:tab pos="365125" algn="l"/>
                <a:tab pos="5607050" algn="r"/>
              </a:tabLst>
            </a:pPr>
            <a:r>
              <a:rPr lang="es-MX" sz="5400" dirty="0" smtClean="0"/>
              <a:t>2	. Visión del Producto</a:t>
            </a:r>
            <a:br>
              <a:rPr lang="es-MX" sz="54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400" dirty="0" smtClean="0"/>
              <a:t>2.1 </a:t>
            </a:r>
            <a:r>
              <a:rPr lang="es-MX" sz="2400" dirty="0" err="1" smtClean="0"/>
              <a:t>Statement</a:t>
            </a:r>
            <a:r>
              <a:rPr lang="es-MX" sz="2400" dirty="0" smtClean="0"/>
              <a:t> de Visión</a:t>
            </a:r>
            <a:br>
              <a:rPr lang="es-MX" sz="2400" dirty="0" smtClean="0"/>
            </a:br>
            <a:r>
              <a:rPr lang="es-MX" sz="2400" dirty="0" smtClean="0"/>
              <a:t>2.2 Características Importantes</a:t>
            </a:r>
            <a:br>
              <a:rPr lang="es-MX" sz="2400" dirty="0" smtClean="0"/>
            </a:br>
            <a:r>
              <a:rPr lang="es-MX" sz="2400" dirty="0" smtClean="0"/>
              <a:t>2.3 Suposiciones y Dependencias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9317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290" y="0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2.1 </a:t>
            </a:r>
            <a:r>
              <a:rPr lang="es-MX" dirty="0" err="1">
                <a:solidFill>
                  <a:schemeClr val="bg1"/>
                </a:solidFill>
              </a:rPr>
              <a:t>Statement</a:t>
            </a:r>
            <a:r>
              <a:rPr lang="es-MX" dirty="0">
                <a:solidFill>
                  <a:schemeClr val="bg1"/>
                </a:solidFill>
              </a:rPr>
              <a:t> de Visión</a:t>
            </a:r>
          </a:p>
        </p:txBody>
      </p:sp>
      <p:pic>
        <p:nvPicPr>
          <p:cNvPr id="6146" name="Picture 2" descr="http://thumbs.dreamstime.com/z/secretaria-en-la-oficina-1851529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6"/>
          <a:stretch/>
        </p:blipFill>
        <p:spPr bwMode="auto">
          <a:xfrm>
            <a:off x="2842037" y="1981725"/>
            <a:ext cx="5554988" cy="41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70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132</Words>
  <Application>Microsoft Office PowerPoint</Application>
  <PresentationFormat>Panorámica</PresentationFormat>
  <Paragraphs>33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Visión y Alcance  SISTEMA PARA ACTIVIDADES EXTRA ESCOLARES</vt:lpstr>
      <vt:lpstr>1. Requerimientos de Negocio  1 Requerimientos de Negocio 1.1 Background 1.2 Oportunidad de Negocio 1.3 Objetivos de Negocio y Criterios de Éxito 1.4 Necesidades del Cliente o de Mercado 1.5 Riesgos de Negocio </vt:lpstr>
      <vt:lpstr>1.1 Background </vt:lpstr>
      <vt:lpstr>1.2 Oportunidad de Negocio</vt:lpstr>
      <vt:lpstr>1.3 Objetivos de Negocio y Criterios de Éxito </vt:lpstr>
      <vt:lpstr>1.4 Necesidades del Cliente o de Mercado </vt:lpstr>
      <vt:lpstr>1.5 Riesgos de Negocio </vt:lpstr>
      <vt:lpstr>2 . Visión del Producto  2.1 Statement de Visión 2.2 Características Importantes 2.3 Suposiciones y Dependencias</vt:lpstr>
      <vt:lpstr>2.1 Statement de Visión</vt:lpstr>
      <vt:lpstr>2.2 Características Importantes</vt:lpstr>
      <vt:lpstr>2.3 Suposiciones y Dependencias</vt:lpstr>
      <vt:lpstr>3.  Alcance y Limitaciones  3.1 Alcance del Lanzamiento Inicial 3.2 Alcance de Lanzamientos Subsecuentes 3.3 Limitaciones y Exclusiones</vt:lpstr>
      <vt:lpstr>3.1 Alcance del Lanzamiento Inicial</vt:lpstr>
      <vt:lpstr>3.2 Alcance de Lanzamientos Subsecuentes</vt:lpstr>
      <vt:lpstr>3.3 Limitaciones y Exclusiones</vt:lpstr>
      <vt:lpstr>Presentación de PowerPoint</vt:lpstr>
      <vt:lpstr>2.4 Perfiles de los Stakeholders  </vt:lpstr>
      <vt:lpstr>Presentación de PowerPoint</vt:lpstr>
      <vt:lpstr>2.5 Prioridades del Proyecto  </vt:lpstr>
      <vt:lpstr>Presentación de PowerPoint</vt:lpstr>
      <vt:lpstr>2.6 Ambiente de Operación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y Alcance  SISTEMA PARA ACTIVIDADES EXTRA ESCOLARES</dc:title>
  <dc:creator>★☆уα∂ιяα єѕραяzα☆★</dc:creator>
  <cp:lastModifiedBy>★☆уα∂ιяα єѕραяzα☆★</cp:lastModifiedBy>
  <cp:revision>13</cp:revision>
  <dcterms:created xsi:type="dcterms:W3CDTF">2014-10-07T22:35:15Z</dcterms:created>
  <dcterms:modified xsi:type="dcterms:W3CDTF">2015-01-07T23:34:04Z</dcterms:modified>
</cp:coreProperties>
</file>