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9" r:id="rId13"/>
    <p:sldId id="280" r:id="rId14"/>
    <p:sldId id="268" r:id="rId15"/>
    <p:sldId id="269" r:id="rId16"/>
    <p:sldId id="272" r:id="rId17"/>
    <p:sldId id="270" r:id="rId18"/>
    <p:sldId id="273" r:id="rId19"/>
    <p:sldId id="274" r:id="rId20"/>
    <p:sldId id="277" r:id="rId21"/>
    <p:sldId id="276" r:id="rId22"/>
    <p:sldId id="278" r:id="rId23"/>
    <p:sldId id="281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BD7-9963-4989-8473-344F086FB534}" type="datetimeFigureOut">
              <a:rPr lang="es-MX" smtClean="0"/>
              <a:t>01/11/2011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3479-E7E9-42AA-81E0-F869ED487B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290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BD7-9963-4989-8473-344F086FB534}" type="datetimeFigureOut">
              <a:rPr lang="es-MX" smtClean="0"/>
              <a:t>01/11/2011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3479-E7E9-42AA-81E0-F869ED487B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513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BD7-9963-4989-8473-344F086FB534}" type="datetimeFigureOut">
              <a:rPr lang="es-MX" smtClean="0"/>
              <a:t>01/11/2011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3479-E7E9-42AA-81E0-F869ED487B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91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BD7-9963-4989-8473-344F086FB534}" type="datetimeFigureOut">
              <a:rPr lang="es-MX" smtClean="0"/>
              <a:t>01/11/2011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3479-E7E9-42AA-81E0-F869ED487B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872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BD7-9963-4989-8473-344F086FB534}" type="datetimeFigureOut">
              <a:rPr lang="es-MX" smtClean="0"/>
              <a:t>01/11/2011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3479-E7E9-42AA-81E0-F869ED487B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712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BD7-9963-4989-8473-344F086FB534}" type="datetimeFigureOut">
              <a:rPr lang="es-MX" smtClean="0"/>
              <a:t>01/11/2011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3479-E7E9-42AA-81E0-F869ED487B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830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BD7-9963-4989-8473-344F086FB534}" type="datetimeFigureOut">
              <a:rPr lang="es-MX" smtClean="0"/>
              <a:t>01/11/2011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3479-E7E9-42AA-81E0-F869ED487B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709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BD7-9963-4989-8473-344F086FB534}" type="datetimeFigureOut">
              <a:rPr lang="es-MX" smtClean="0"/>
              <a:t>01/11/2011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3479-E7E9-42AA-81E0-F869ED487B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91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BD7-9963-4989-8473-344F086FB534}" type="datetimeFigureOut">
              <a:rPr lang="es-MX" smtClean="0"/>
              <a:t>01/11/2011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3479-E7E9-42AA-81E0-F869ED487B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546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BD7-9963-4989-8473-344F086FB534}" type="datetimeFigureOut">
              <a:rPr lang="es-MX" smtClean="0"/>
              <a:t>01/11/2011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3479-E7E9-42AA-81E0-F869ED487B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38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BD7-9963-4989-8473-344F086FB534}" type="datetimeFigureOut">
              <a:rPr lang="es-MX" smtClean="0"/>
              <a:t>01/11/2011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3479-E7E9-42AA-81E0-F869ED487B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7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D8BD7-9963-4989-8473-344F086FB534}" type="datetimeFigureOut">
              <a:rPr lang="es-MX" smtClean="0"/>
              <a:t>01/11/2011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3479-E7E9-42AA-81E0-F869ED487B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38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/listatareas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/listatareas/tareas/index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Aplicación </a:t>
            </a:r>
            <a:r>
              <a:rPr lang="es-MX" dirty="0" err="1" smtClean="0"/>
              <a:t>Listatareas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Nuestra primera aplicación en </a:t>
            </a:r>
            <a:r>
              <a:rPr lang="es-MX" dirty="0" err="1" smtClean="0"/>
              <a:t>CakePHP</a:t>
            </a:r>
            <a:endParaRPr lang="es-MX" dirty="0"/>
          </a:p>
        </p:txBody>
      </p:sp>
      <p:pic>
        <p:nvPicPr>
          <p:cNvPr id="4" name="3 Imagen"/>
          <p:cNvPicPr/>
          <p:nvPr/>
        </p:nvPicPr>
        <p:blipFill rotWithShape="1">
          <a:blip r:embed="rId2"/>
          <a:srcRect l="53983" t="12475" r="33777" b="70274"/>
          <a:stretch/>
        </p:blipFill>
        <p:spPr bwMode="auto">
          <a:xfrm>
            <a:off x="3419872" y="457200"/>
            <a:ext cx="2232248" cy="18916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933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2008"/>
            <a:ext cx="3024336" cy="692696"/>
          </a:xfrm>
        </p:spPr>
        <p:txBody>
          <a:bodyPr>
            <a:noAutofit/>
          </a:bodyPr>
          <a:lstStyle/>
          <a:p>
            <a:r>
              <a:rPr lang="es-MX" sz="3200" dirty="0" smtClean="0"/>
              <a:t>¿Cómo crear una aplicación?</a:t>
            </a:r>
            <a:endParaRPr lang="es-MX" sz="3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539551" y="1024870"/>
            <a:ext cx="6885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Modificada nuestra base de datos para nuestra aplicación regresamos a</a:t>
            </a:r>
          </a:p>
          <a:p>
            <a:r>
              <a:rPr lang="es-MX" dirty="0" smtClean="0">
                <a:hlinkClick r:id="rId2"/>
              </a:rPr>
              <a:t>http</a:t>
            </a:r>
            <a:r>
              <a:rPr lang="es-MX" dirty="0">
                <a:hlinkClick r:id="rId2"/>
              </a:rPr>
              <a:t>://localhost/listatareas</a:t>
            </a:r>
            <a:r>
              <a:rPr lang="es-MX" dirty="0" smtClean="0">
                <a:hlinkClick r:id="rId2"/>
              </a:rPr>
              <a:t>/</a:t>
            </a:r>
            <a:r>
              <a:rPr lang="es-MX" dirty="0" smtClean="0"/>
              <a:t> en nuestro navegador.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" t="10783" r="2173" b="4522"/>
          <a:stretch/>
        </p:blipFill>
        <p:spPr bwMode="auto">
          <a:xfrm>
            <a:off x="550240" y="1887225"/>
            <a:ext cx="8054208" cy="442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6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2008"/>
            <a:ext cx="3024336" cy="692696"/>
          </a:xfrm>
        </p:spPr>
        <p:txBody>
          <a:bodyPr>
            <a:noAutofit/>
          </a:bodyPr>
          <a:lstStyle/>
          <a:p>
            <a:r>
              <a:rPr lang="es-MX" sz="3200" dirty="0" err="1" smtClean="0"/>
              <a:t>CakePHP</a:t>
            </a:r>
            <a:endParaRPr lang="es-MX" sz="3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539551" y="1340768"/>
            <a:ext cx="3514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CakePHP</a:t>
            </a:r>
            <a:r>
              <a:rPr lang="es-MX" dirty="0" smtClean="0"/>
              <a:t> como convenciones tiene:</a:t>
            </a:r>
          </a:p>
          <a:p>
            <a:endParaRPr lang="es-MX" dirty="0"/>
          </a:p>
          <a:p>
            <a:endParaRPr lang="es-MX" dirty="0" smtClean="0"/>
          </a:p>
        </p:txBody>
      </p:sp>
      <p:sp>
        <p:nvSpPr>
          <p:cNvPr id="14" name="13 CuadroTexto"/>
          <p:cNvSpPr txBox="1"/>
          <p:nvPr/>
        </p:nvSpPr>
        <p:spPr>
          <a:xfrm>
            <a:off x="517723" y="2264098"/>
            <a:ext cx="45659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USE </a:t>
            </a:r>
            <a:r>
              <a:rPr lang="es-MX" dirty="0" err="1" smtClean="0"/>
              <a:t>listatareas</a:t>
            </a:r>
            <a:r>
              <a:rPr lang="es-MX" dirty="0" smtClean="0"/>
              <a:t>;</a:t>
            </a:r>
          </a:p>
          <a:p>
            <a:r>
              <a:rPr lang="es-MX" dirty="0"/>
              <a:t>CREATE TABLE tareas (</a:t>
            </a:r>
          </a:p>
          <a:p>
            <a:r>
              <a:rPr lang="es-MX" dirty="0"/>
              <a:t>id </a:t>
            </a:r>
            <a:r>
              <a:rPr lang="es-MX" dirty="0" err="1"/>
              <a:t>int</a:t>
            </a:r>
            <a:r>
              <a:rPr lang="es-MX" dirty="0"/>
              <a:t>(10) </a:t>
            </a:r>
            <a:r>
              <a:rPr lang="es-MX" dirty="0" err="1"/>
              <a:t>unsigned</a:t>
            </a:r>
            <a:r>
              <a:rPr lang="es-MX" dirty="0"/>
              <a:t> NOT NULL </a:t>
            </a:r>
            <a:r>
              <a:rPr lang="es-MX" dirty="0" err="1"/>
              <a:t>auto_increment</a:t>
            </a:r>
            <a:r>
              <a:rPr lang="es-MX" dirty="0"/>
              <a:t>,</a:t>
            </a:r>
          </a:p>
          <a:p>
            <a:r>
              <a:rPr lang="es-MX" dirty="0"/>
              <a:t>titulo </a:t>
            </a:r>
            <a:r>
              <a:rPr lang="es-MX" dirty="0" err="1"/>
              <a:t>varchar</a:t>
            </a:r>
            <a:r>
              <a:rPr lang="es-MX" dirty="0"/>
              <a:t>(255) NOT NULL,</a:t>
            </a:r>
          </a:p>
          <a:p>
            <a:r>
              <a:rPr lang="es-MX" dirty="0"/>
              <a:t>hecha </a:t>
            </a:r>
            <a:r>
              <a:rPr lang="es-MX" dirty="0" err="1"/>
              <a:t>tinyint</a:t>
            </a:r>
            <a:r>
              <a:rPr lang="es-MX" dirty="0"/>
              <a:t>(1) default NULL,</a:t>
            </a:r>
          </a:p>
          <a:p>
            <a:r>
              <a:rPr lang="es-MX" dirty="0"/>
              <a:t>creado </a:t>
            </a:r>
            <a:r>
              <a:rPr lang="es-MX" dirty="0" err="1"/>
              <a:t>datetime</a:t>
            </a:r>
            <a:r>
              <a:rPr lang="es-MX" dirty="0"/>
              <a:t> default NULL,</a:t>
            </a:r>
          </a:p>
          <a:p>
            <a:r>
              <a:rPr lang="es-MX" dirty="0"/>
              <a:t>modificado </a:t>
            </a:r>
            <a:r>
              <a:rPr lang="es-MX" dirty="0" err="1"/>
              <a:t>datetime</a:t>
            </a:r>
            <a:r>
              <a:rPr lang="es-MX" dirty="0"/>
              <a:t> default NULL,</a:t>
            </a:r>
          </a:p>
          <a:p>
            <a:r>
              <a:rPr lang="es-MX" dirty="0"/>
              <a:t>PRIMARY KEY (id)</a:t>
            </a:r>
          </a:p>
          <a:p>
            <a:r>
              <a:rPr lang="es-MX" dirty="0"/>
              <a:t>);</a:t>
            </a:r>
          </a:p>
          <a:p>
            <a:endParaRPr lang="es-MX" dirty="0" smtClean="0"/>
          </a:p>
        </p:txBody>
      </p:sp>
      <p:cxnSp>
        <p:nvCxnSpPr>
          <p:cNvPr id="15" name="14 Conector recto de flecha"/>
          <p:cNvCxnSpPr/>
          <p:nvPr/>
        </p:nvCxnSpPr>
        <p:spPr>
          <a:xfrm flipH="1">
            <a:off x="3707903" y="2708920"/>
            <a:ext cx="3600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CuadroTexto"/>
          <p:cNvSpPr txBox="1"/>
          <p:nvPr/>
        </p:nvSpPr>
        <p:spPr>
          <a:xfrm>
            <a:off x="7308304" y="2348880"/>
            <a:ext cx="1368152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100" dirty="0" smtClean="0"/>
              <a:t>Los nombres de las tablas deben ser en plural</a:t>
            </a:r>
            <a:endParaRPr lang="es-MX" sz="1100" dirty="0"/>
          </a:p>
        </p:txBody>
      </p:sp>
      <p:cxnSp>
        <p:nvCxnSpPr>
          <p:cNvPr id="16" name="15 Conector recto de flecha"/>
          <p:cNvCxnSpPr/>
          <p:nvPr/>
        </p:nvCxnSpPr>
        <p:spPr>
          <a:xfrm flipH="1">
            <a:off x="2411761" y="4437112"/>
            <a:ext cx="48965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7437040" y="4137030"/>
            <a:ext cx="136815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100" dirty="0" smtClean="0"/>
              <a:t>La clave primaria de la tabla tiene que ser SIEMPRE el campo </a:t>
            </a:r>
            <a:r>
              <a:rPr lang="es-MX" sz="1100" b="1" dirty="0" smtClean="0"/>
              <a:t>id</a:t>
            </a:r>
            <a:endParaRPr lang="es-MX" sz="11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8785155" y="2164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20" name="19 CuadroTexto"/>
          <p:cNvSpPr txBox="1"/>
          <p:nvPr/>
        </p:nvSpPr>
        <p:spPr>
          <a:xfrm>
            <a:off x="8878826" y="3933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710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5596" y="3140968"/>
            <a:ext cx="6400800" cy="1752600"/>
          </a:xfrm>
        </p:spPr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Nuestra primera aplicación en </a:t>
            </a:r>
            <a:r>
              <a:rPr lang="es-MX" dirty="0" err="1" smtClean="0">
                <a:solidFill>
                  <a:schemeClr val="tx1"/>
                </a:solidFill>
              </a:rPr>
              <a:t>CakePHP</a:t>
            </a:r>
            <a:r>
              <a:rPr lang="es-MX" dirty="0" smtClean="0">
                <a:solidFill>
                  <a:schemeClr val="tx1"/>
                </a:solidFill>
              </a:rPr>
              <a:t> con MVC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4" name="3 Imagen"/>
          <p:cNvPicPr/>
          <p:nvPr/>
        </p:nvPicPr>
        <p:blipFill rotWithShape="1">
          <a:blip r:embed="rId2"/>
          <a:srcRect l="53983" t="12475" r="33777" b="70274"/>
          <a:stretch/>
        </p:blipFill>
        <p:spPr bwMode="auto">
          <a:xfrm>
            <a:off x="3419872" y="457200"/>
            <a:ext cx="2232248" cy="18916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47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Modelo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Nuestra primera aplicación en </a:t>
            </a:r>
            <a:r>
              <a:rPr lang="es-MX" dirty="0" err="1" smtClean="0"/>
              <a:t>CakePHP</a:t>
            </a:r>
            <a:r>
              <a:rPr lang="es-MX" dirty="0" smtClean="0"/>
              <a:t> con MVC</a:t>
            </a:r>
            <a:endParaRPr lang="es-MX" dirty="0"/>
          </a:p>
        </p:txBody>
      </p:sp>
      <p:pic>
        <p:nvPicPr>
          <p:cNvPr id="4" name="3 Imagen"/>
          <p:cNvPicPr/>
          <p:nvPr/>
        </p:nvPicPr>
        <p:blipFill rotWithShape="1">
          <a:blip r:embed="rId2"/>
          <a:srcRect l="53983" t="12475" r="33777" b="70274"/>
          <a:stretch/>
        </p:blipFill>
        <p:spPr bwMode="auto">
          <a:xfrm>
            <a:off x="3419872" y="457200"/>
            <a:ext cx="2232248" cy="18916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93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2008"/>
            <a:ext cx="2843808" cy="692696"/>
          </a:xfrm>
        </p:spPr>
        <p:txBody>
          <a:bodyPr>
            <a:noAutofit/>
          </a:bodyPr>
          <a:lstStyle/>
          <a:p>
            <a:r>
              <a:rPr lang="es-MX" sz="3200" dirty="0" smtClean="0"/>
              <a:t>MODELO en </a:t>
            </a:r>
            <a:r>
              <a:rPr lang="es-MX" sz="3200" dirty="0" err="1" smtClean="0"/>
              <a:t>CakePHP</a:t>
            </a:r>
            <a:endParaRPr lang="es-MX" sz="3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251520" y="1052736"/>
            <a:ext cx="7707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 smtClean="0"/>
              <a:t>Para cada tabla que tuviéramos en nuestra base de datos tendríamos que crear un modelo</a:t>
            </a:r>
          </a:p>
          <a:p>
            <a:endParaRPr lang="es-MX" dirty="0"/>
          </a:p>
          <a:p>
            <a:endParaRPr lang="es-MX" dirty="0" smtClean="0"/>
          </a:p>
        </p:txBody>
      </p:sp>
      <p:sp>
        <p:nvSpPr>
          <p:cNvPr id="14" name="13 CuadroTexto"/>
          <p:cNvSpPr txBox="1"/>
          <p:nvPr/>
        </p:nvSpPr>
        <p:spPr>
          <a:xfrm>
            <a:off x="2288580" y="2161216"/>
            <a:ext cx="688285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Para esto buscamos la ruta que aparece en la imagen, y  creamos un nuevo archivo en la carpeta </a:t>
            </a:r>
            <a:r>
              <a:rPr lang="es-MX" sz="1600" dirty="0" err="1" smtClean="0"/>
              <a:t>Model</a:t>
            </a:r>
            <a:r>
              <a:rPr lang="es-MX" sz="1600" dirty="0" smtClean="0"/>
              <a:t>, en nuestro caso creamos uno con el nombre </a:t>
            </a:r>
            <a:r>
              <a:rPr lang="es-MX" sz="1600" dirty="0" err="1" smtClean="0"/>
              <a:t>tarea.php</a:t>
            </a:r>
            <a:endParaRPr lang="es-MX" sz="1600" dirty="0"/>
          </a:p>
          <a:p>
            <a:endParaRPr lang="es-MX" sz="1600" dirty="0" smtClean="0"/>
          </a:p>
          <a:p>
            <a:r>
              <a:rPr lang="es-MX" sz="1600" dirty="0" smtClean="0"/>
              <a:t>Que será el que va hacerse responsable de acceder y  modificar datos dentro de la tabla.</a:t>
            </a:r>
          </a:p>
          <a:p>
            <a:endParaRPr lang="es-MX" sz="1600" dirty="0"/>
          </a:p>
          <a:p>
            <a:r>
              <a:rPr lang="es-MX" sz="1600" dirty="0" smtClean="0"/>
              <a:t>Dentro del archivo iniciamos con el siguiente </a:t>
            </a:r>
            <a:r>
              <a:rPr lang="es-MX" sz="1600" dirty="0" err="1" smtClean="0"/>
              <a:t>codigo</a:t>
            </a:r>
            <a:r>
              <a:rPr lang="es-MX" sz="1600" dirty="0" smtClean="0"/>
              <a:t>:</a:t>
            </a:r>
          </a:p>
          <a:p>
            <a:endParaRPr lang="en-US" sz="1600" dirty="0" smtClean="0"/>
          </a:p>
          <a:p>
            <a:r>
              <a:rPr lang="en-US" sz="1600" dirty="0" smtClean="0"/>
              <a:t>&lt;?</a:t>
            </a:r>
            <a:r>
              <a:rPr lang="en-US" sz="1600" dirty="0" err="1"/>
              <a:t>php</a:t>
            </a:r>
            <a:endParaRPr lang="en-US" sz="1600" dirty="0"/>
          </a:p>
          <a:p>
            <a:r>
              <a:rPr lang="en-US" sz="1600" dirty="0"/>
              <a:t>class </a:t>
            </a:r>
            <a:r>
              <a:rPr lang="en-US" sz="1600" dirty="0" err="1"/>
              <a:t>Tarea</a:t>
            </a:r>
            <a:r>
              <a:rPr lang="en-US" sz="1600" dirty="0"/>
              <a:t> extends </a:t>
            </a:r>
            <a:r>
              <a:rPr lang="en-US" sz="1600" dirty="0" err="1"/>
              <a:t>AppModel</a:t>
            </a:r>
            <a:r>
              <a:rPr lang="en-US" sz="1600" dirty="0"/>
              <a:t> {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 $name ='</a:t>
            </a:r>
            <a:r>
              <a:rPr lang="en-US" sz="1600" dirty="0" err="1"/>
              <a:t>Tarea</a:t>
            </a:r>
            <a:r>
              <a:rPr lang="en-US" sz="1600" dirty="0"/>
              <a:t>';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smtClean="0"/>
              <a:t>?&gt;</a:t>
            </a:r>
          </a:p>
          <a:p>
            <a:endParaRPr lang="en-US" dirty="0" smtClean="0"/>
          </a:p>
          <a:p>
            <a:r>
              <a:rPr lang="es-MX" dirty="0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sintaxis</a:t>
            </a:r>
            <a:r>
              <a:rPr lang="en-US" dirty="0" smtClean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de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s-MX" dirty="0" smtClean="0"/>
              <a:t>cree</a:t>
            </a:r>
            <a:r>
              <a:rPr lang="en-US" dirty="0" smtClean="0"/>
              <a:t> un </a:t>
            </a:r>
            <a:r>
              <a:rPr lang="en-US" dirty="0" err="1" smtClean="0"/>
              <a:t>modelo</a:t>
            </a:r>
            <a:r>
              <a:rPr lang="en-US" dirty="0" smtClean="0"/>
              <a:t>, </a:t>
            </a:r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de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89" t="20944" r="1706" b="9142"/>
          <a:stretch/>
        </p:blipFill>
        <p:spPr bwMode="auto">
          <a:xfrm>
            <a:off x="107504" y="1743614"/>
            <a:ext cx="2044087" cy="4650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93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89" t="20944" r="1706" b="40965"/>
          <a:stretch/>
        </p:blipFill>
        <p:spPr bwMode="auto">
          <a:xfrm>
            <a:off x="64503" y="2477550"/>
            <a:ext cx="2123728" cy="35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13 CuadroTexto"/>
          <p:cNvSpPr txBox="1"/>
          <p:nvPr/>
        </p:nvSpPr>
        <p:spPr>
          <a:xfrm>
            <a:off x="2267744" y="1124744"/>
            <a:ext cx="688285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&lt;?</a:t>
            </a:r>
            <a:r>
              <a:rPr lang="en-US" sz="1400" dirty="0" err="1"/>
              <a:t>php</a:t>
            </a:r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Tarea</a:t>
            </a:r>
            <a:r>
              <a:rPr lang="en-US" sz="1400" dirty="0"/>
              <a:t> extends </a:t>
            </a:r>
            <a:r>
              <a:rPr lang="en-US" sz="1400" dirty="0" err="1"/>
              <a:t>AppModel</a:t>
            </a:r>
            <a:r>
              <a:rPr lang="en-US" sz="1400" dirty="0"/>
              <a:t> {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 $name ='</a:t>
            </a:r>
            <a:r>
              <a:rPr lang="en-US" sz="1400" dirty="0" err="1"/>
              <a:t>Tarea</a:t>
            </a:r>
            <a:r>
              <a:rPr lang="en-US" sz="1400" dirty="0"/>
              <a:t>';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 smtClean="0"/>
              <a:t>?&gt;</a:t>
            </a:r>
          </a:p>
          <a:p>
            <a:endParaRPr lang="en-US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3748765" y="2889137"/>
            <a:ext cx="922918" cy="26506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11 Conector recto de flecha"/>
          <p:cNvCxnSpPr/>
          <p:nvPr/>
        </p:nvCxnSpPr>
        <p:spPr>
          <a:xfrm flipH="1">
            <a:off x="1894519" y="5039818"/>
            <a:ext cx="5557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7308304" y="4570458"/>
            <a:ext cx="1368152" cy="9387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100" dirty="0" smtClean="0"/>
              <a:t>Todos los modelos de una aplicación </a:t>
            </a:r>
            <a:r>
              <a:rPr lang="es-MX" sz="1100" dirty="0" err="1" smtClean="0"/>
              <a:t>CakePHP</a:t>
            </a:r>
            <a:r>
              <a:rPr lang="es-MX" sz="1100" dirty="0" smtClean="0"/>
              <a:t> se encontraran en la carpeta </a:t>
            </a:r>
            <a:r>
              <a:rPr lang="es-MX" sz="1100" dirty="0" err="1" smtClean="0"/>
              <a:t>Model</a:t>
            </a:r>
            <a:r>
              <a:rPr lang="es-MX" sz="1100" dirty="0" smtClean="0"/>
              <a:t>.</a:t>
            </a:r>
            <a:endParaRPr lang="es-MX" sz="11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067944" y="5345340"/>
            <a:ext cx="1368152" cy="1107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100" dirty="0" smtClean="0"/>
              <a:t>El nombre del archivo </a:t>
            </a:r>
            <a:r>
              <a:rPr lang="es-MX" sz="1100" dirty="0" err="1" smtClean="0"/>
              <a:t>Model</a:t>
            </a:r>
            <a:r>
              <a:rPr lang="es-MX" sz="1100" dirty="0" smtClean="0"/>
              <a:t> debe ser el singular del nombre de la tabla que tenga la base de datos.</a:t>
            </a:r>
            <a:endParaRPr lang="es-MX" sz="1100" dirty="0"/>
          </a:p>
        </p:txBody>
      </p:sp>
      <p:cxnSp>
        <p:nvCxnSpPr>
          <p:cNvPr id="20" name="19 Conector recto de flecha"/>
          <p:cNvCxnSpPr/>
          <p:nvPr/>
        </p:nvCxnSpPr>
        <p:spPr>
          <a:xfrm flipH="1">
            <a:off x="2209504" y="5512217"/>
            <a:ext cx="1858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H="1">
            <a:off x="4860032" y="3021670"/>
            <a:ext cx="929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6349172" y="2624462"/>
            <a:ext cx="1368152" cy="1615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100" dirty="0" smtClean="0"/>
              <a:t>El nombre de la clase es también el singular del nombre de la tabla . Pero </a:t>
            </a:r>
            <a:r>
              <a:rPr lang="es-MX" sz="1100" dirty="0" err="1" smtClean="0"/>
              <a:t>CamelCased</a:t>
            </a:r>
            <a:r>
              <a:rPr lang="es-MX" sz="1100" dirty="0" smtClean="0"/>
              <a:t> (Significa que cada palabra que contenga empieza con mayúscula).</a:t>
            </a:r>
            <a:endParaRPr lang="es-MX" sz="11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640870" y="5714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767653" y="4385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4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7841537" y="2439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5</a:t>
            </a:r>
            <a:endParaRPr lang="es-MX" dirty="0"/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4083212" y="330970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3244752" y="4101790"/>
            <a:ext cx="1676920" cy="6001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100" dirty="0" smtClean="0"/>
              <a:t>Todos los modelos que se creen tienen que heredar de la clase </a:t>
            </a:r>
            <a:r>
              <a:rPr lang="es-MX" sz="1100" dirty="0" err="1" smtClean="0"/>
              <a:t>AppModel</a:t>
            </a:r>
            <a:endParaRPr lang="es-MX" sz="11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5100390" y="4201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28" name="1 Título"/>
          <p:cNvSpPr>
            <a:spLocks noGrp="1"/>
          </p:cNvSpPr>
          <p:nvPr>
            <p:ph type="ctrTitle"/>
          </p:nvPr>
        </p:nvSpPr>
        <p:spPr>
          <a:xfrm>
            <a:off x="0" y="72008"/>
            <a:ext cx="2843808" cy="692696"/>
          </a:xfrm>
        </p:spPr>
        <p:txBody>
          <a:bodyPr>
            <a:noAutofit/>
          </a:bodyPr>
          <a:lstStyle/>
          <a:p>
            <a:r>
              <a:rPr lang="es-MX" sz="3200" dirty="0" smtClean="0"/>
              <a:t>MODELO en </a:t>
            </a:r>
            <a:r>
              <a:rPr lang="es-MX" sz="3200" dirty="0" err="1" smtClean="0"/>
              <a:t>CakePHP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5916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Controlador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Nuestra primera aplicación en </a:t>
            </a:r>
            <a:r>
              <a:rPr lang="es-MX" dirty="0" err="1" smtClean="0"/>
              <a:t>CakePHP</a:t>
            </a:r>
            <a:r>
              <a:rPr lang="es-MX" dirty="0" smtClean="0"/>
              <a:t> con MVC</a:t>
            </a:r>
            <a:endParaRPr lang="es-MX" dirty="0"/>
          </a:p>
        </p:txBody>
      </p:sp>
      <p:pic>
        <p:nvPicPr>
          <p:cNvPr id="4" name="3 Imagen"/>
          <p:cNvPicPr/>
          <p:nvPr/>
        </p:nvPicPr>
        <p:blipFill rotWithShape="1">
          <a:blip r:embed="rId2"/>
          <a:srcRect l="53983" t="12475" r="33777" b="70274"/>
          <a:stretch/>
        </p:blipFill>
        <p:spPr bwMode="auto">
          <a:xfrm>
            <a:off x="3419872" y="457200"/>
            <a:ext cx="2232248" cy="18916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02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251520" y="1052736"/>
            <a:ext cx="8967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 smtClean="0"/>
              <a:t>Los controladores se colocan donde el flujo de la aplicación debe ser controlado.</a:t>
            </a:r>
          </a:p>
          <a:p>
            <a:r>
              <a:rPr lang="es-MX" sz="1600" dirty="0" smtClean="0"/>
              <a:t>Ejemplo: Para acceder a datos, el controlador es el que llama a los modelos, recupera los datos devueltos </a:t>
            </a:r>
          </a:p>
          <a:p>
            <a:r>
              <a:rPr lang="es-MX" sz="1600" dirty="0" smtClean="0"/>
              <a:t>Y se los pasa a las vistas. </a:t>
            </a:r>
            <a:endParaRPr lang="es-MX" dirty="0" smtClean="0"/>
          </a:p>
        </p:txBody>
      </p:sp>
      <p:sp>
        <p:nvSpPr>
          <p:cNvPr id="14" name="13 CuadroTexto"/>
          <p:cNvSpPr txBox="1"/>
          <p:nvPr/>
        </p:nvSpPr>
        <p:spPr>
          <a:xfrm>
            <a:off x="2288580" y="2161216"/>
            <a:ext cx="68828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Creando el controlador en la ruta de la imagen izquierda, un documento con</a:t>
            </a:r>
          </a:p>
          <a:p>
            <a:r>
              <a:rPr lang="es-MX" sz="1600" dirty="0" smtClean="0"/>
              <a:t>el nombre </a:t>
            </a:r>
            <a:r>
              <a:rPr lang="es-MX" sz="1600" dirty="0" err="1" smtClean="0"/>
              <a:t>tareas_controller.php</a:t>
            </a:r>
            <a:r>
              <a:rPr lang="es-MX" sz="1600" dirty="0" smtClean="0"/>
              <a:t> le ingresamos como </a:t>
            </a:r>
            <a:r>
              <a:rPr lang="es-MX" sz="1600" dirty="0" err="1" smtClean="0"/>
              <a:t>codigo</a:t>
            </a:r>
            <a:r>
              <a:rPr lang="es-MX" sz="1600" dirty="0" smtClean="0"/>
              <a:t> inicial el siguiente:</a:t>
            </a:r>
          </a:p>
          <a:p>
            <a:endParaRPr lang="es-MX" sz="1600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TareasController</a:t>
            </a:r>
            <a:r>
              <a:rPr lang="en-US" dirty="0"/>
              <a:t> extends </a:t>
            </a:r>
            <a:r>
              <a:rPr lang="en-US" dirty="0" err="1"/>
              <a:t>AppController</a:t>
            </a:r>
            <a:r>
              <a:rPr lang="en-US" dirty="0"/>
              <a:t>{</a:t>
            </a:r>
          </a:p>
          <a:p>
            <a:r>
              <a:rPr lang="en-US" dirty="0" err="1"/>
              <a:t>var</a:t>
            </a:r>
            <a:r>
              <a:rPr lang="en-US" dirty="0"/>
              <a:t> $name ='</a:t>
            </a:r>
            <a:r>
              <a:rPr lang="en-US" dirty="0" err="1"/>
              <a:t>Tareas</a:t>
            </a:r>
            <a:r>
              <a:rPr lang="en-US" dirty="0"/>
              <a:t>';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?&gt;</a:t>
            </a:r>
          </a:p>
          <a:p>
            <a:endParaRPr lang="en-US" dirty="0"/>
          </a:p>
          <a:p>
            <a:r>
              <a:rPr lang="en-US" b="1" dirty="0" smtClean="0"/>
              <a:t>Nota: No </a:t>
            </a:r>
            <a:r>
              <a:rPr lang="en-US" b="1" dirty="0" err="1" smtClean="0"/>
              <a:t>tienen</a:t>
            </a:r>
            <a:r>
              <a:rPr lang="en-US" b="1" dirty="0" smtClean="0"/>
              <a:t> </a:t>
            </a:r>
            <a:r>
              <a:rPr lang="en-US" b="1" dirty="0" err="1" smtClean="0"/>
              <a:t>que</a:t>
            </a:r>
            <a:r>
              <a:rPr lang="en-US" b="1" dirty="0" smtClean="0"/>
              <a:t> </a:t>
            </a:r>
            <a:r>
              <a:rPr lang="en-US" b="1" dirty="0" err="1" smtClean="0"/>
              <a:t>haber</a:t>
            </a:r>
            <a:r>
              <a:rPr lang="en-US" b="1" dirty="0" smtClean="0"/>
              <a:t> un </a:t>
            </a:r>
            <a:r>
              <a:rPr lang="en-US" b="1" dirty="0" err="1" smtClean="0"/>
              <a:t>controlador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</a:t>
            </a:r>
            <a:r>
              <a:rPr lang="en-US" b="1" dirty="0" err="1" smtClean="0"/>
              <a:t>cada</a:t>
            </a:r>
            <a:r>
              <a:rPr lang="en-US" b="1" dirty="0" smtClean="0"/>
              <a:t> </a:t>
            </a:r>
            <a:r>
              <a:rPr lang="en-US" b="1" dirty="0" err="1" smtClean="0"/>
              <a:t>modelo</a:t>
            </a:r>
            <a:r>
              <a:rPr lang="en-US" b="1" dirty="0" smtClean="0"/>
              <a:t>, </a:t>
            </a:r>
            <a:r>
              <a:rPr lang="en-US" b="1" dirty="0" err="1" smtClean="0"/>
              <a:t>pueden</a:t>
            </a:r>
            <a:r>
              <a:rPr lang="en-US" b="1" dirty="0" smtClean="0"/>
              <a:t> </a:t>
            </a:r>
            <a:r>
              <a:rPr lang="en-US" b="1" dirty="0" err="1" smtClean="0"/>
              <a:t>existir</a:t>
            </a:r>
            <a:r>
              <a:rPr lang="en-US" b="1" dirty="0" smtClean="0"/>
              <a:t> </a:t>
            </a:r>
            <a:r>
              <a:rPr lang="en-US" b="1" dirty="0" err="1" smtClean="0"/>
              <a:t>varios</a:t>
            </a:r>
            <a:r>
              <a:rPr lang="en-US" b="1" dirty="0" smtClean="0"/>
              <a:t> </a:t>
            </a:r>
            <a:r>
              <a:rPr lang="en-US" b="1" dirty="0" err="1" smtClean="0"/>
              <a:t>controladores</a:t>
            </a:r>
            <a:r>
              <a:rPr lang="en-US" b="1" dirty="0" smtClean="0"/>
              <a:t> </a:t>
            </a:r>
            <a:r>
              <a:rPr lang="en-US" b="1" dirty="0" err="1" smtClean="0"/>
              <a:t>que</a:t>
            </a:r>
            <a:r>
              <a:rPr lang="en-US" b="1" dirty="0" smtClean="0"/>
              <a:t> </a:t>
            </a:r>
            <a:r>
              <a:rPr lang="en-US" b="1" dirty="0" err="1" smtClean="0"/>
              <a:t>controlen</a:t>
            </a:r>
            <a:r>
              <a:rPr lang="en-US" b="1" dirty="0" smtClean="0"/>
              <a:t> </a:t>
            </a:r>
            <a:r>
              <a:rPr lang="en-US" b="1" dirty="0" err="1" smtClean="0"/>
              <a:t>varios</a:t>
            </a:r>
            <a:r>
              <a:rPr lang="en-US" b="1" dirty="0" smtClean="0"/>
              <a:t> </a:t>
            </a:r>
            <a:r>
              <a:rPr lang="en-US" b="1" dirty="0" err="1" smtClean="0"/>
              <a:t>modelos</a:t>
            </a:r>
            <a:r>
              <a:rPr lang="en-US" b="1" dirty="0" smtClean="0"/>
              <a:t> o </a:t>
            </a:r>
            <a:r>
              <a:rPr lang="en-US" b="1" dirty="0" err="1" smtClean="0"/>
              <a:t>pueden</a:t>
            </a:r>
            <a:r>
              <a:rPr lang="en-US" b="1" dirty="0" smtClean="0"/>
              <a:t> </a:t>
            </a:r>
            <a:r>
              <a:rPr lang="en-US" b="1" dirty="0" err="1" smtClean="0"/>
              <a:t>existir</a:t>
            </a:r>
            <a:r>
              <a:rPr lang="en-US" b="1" dirty="0" smtClean="0"/>
              <a:t> </a:t>
            </a:r>
            <a:r>
              <a:rPr lang="en-US" b="1" dirty="0" err="1" smtClean="0"/>
              <a:t>varios</a:t>
            </a:r>
            <a:r>
              <a:rPr lang="en-US" b="1" dirty="0" smtClean="0"/>
              <a:t> </a:t>
            </a:r>
            <a:r>
              <a:rPr lang="en-US" b="1" dirty="0" err="1" smtClean="0"/>
              <a:t>modelos</a:t>
            </a:r>
            <a:r>
              <a:rPr lang="en-US" b="1" dirty="0" smtClean="0"/>
              <a:t> </a:t>
            </a:r>
            <a:r>
              <a:rPr lang="en-US" b="1" dirty="0" err="1" smtClean="0"/>
              <a:t>que</a:t>
            </a:r>
            <a:r>
              <a:rPr lang="en-US" b="1" dirty="0" smtClean="0"/>
              <a:t> </a:t>
            </a:r>
            <a:r>
              <a:rPr lang="en-US" b="1" dirty="0" err="1" smtClean="0"/>
              <a:t>usen</a:t>
            </a:r>
            <a:r>
              <a:rPr lang="en-US" b="1" dirty="0" smtClean="0"/>
              <a:t> el </a:t>
            </a:r>
            <a:r>
              <a:rPr lang="en-US" b="1" dirty="0" err="1" smtClean="0"/>
              <a:t>mismo</a:t>
            </a:r>
            <a:r>
              <a:rPr lang="en-US" b="1" dirty="0" smtClean="0"/>
              <a:t> </a:t>
            </a:r>
            <a:r>
              <a:rPr lang="en-US" b="1" dirty="0" err="1" smtClean="0"/>
              <a:t>controlador</a:t>
            </a:r>
            <a:r>
              <a:rPr lang="en-US" b="1" dirty="0" smtClean="0"/>
              <a:t>.  (EN ESTE CASO NO ES UNA CONVENCION DE </a:t>
            </a:r>
            <a:r>
              <a:rPr lang="en-US" b="1" dirty="0" err="1" smtClean="0"/>
              <a:t>CakePHP</a:t>
            </a:r>
            <a:r>
              <a:rPr lang="en-US" b="1" dirty="0" smtClean="0"/>
              <a:t>!).</a:t>
            </a:r>
            <a:endParaRPr lang="en-US" b="1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0" y="72008"/>
            <a:ext cx="2843808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/>
              <a:t>CONTROLADOR en </a:t>
            </a:r>
            <a:r>
              <a:rPr lang="es-MX" sz="3200" dirty="0" err="1" smtClean="0"/>
              <a:t>CakePHP</a:t>
            </a:r>
            <a:endParaRPr lang="es-MX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9" t="21044" r="2283" b="36695"/>
          <a:stretch/>
        </p:blipFill>
        <p:spPr bwMode="auto">
          <a:xfrm>
            <a:off x="30843" y="1988841"/>
            <a:ext cx="2020877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9" t="12131" r="2283" b="51020"/>
          <a:stretch/>
        </p:blipFill>
        <p:spPr bwMode="auto">
          <a:xfrm>
            <a:off x="179512" y="2676940"/>
            <a:ext cx="2020877" cy="370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13 CuadroTexto"/>
          <p:cNvSpPr txBox="1"/>
          <p:nvPr/>
        </p:nvSpPr>
        <p:spPr>
          <a:xfrm>
            <a:off x="2288580" y="2161216"/>
            <a:ext cx="688285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600" dirty="0" smtClean="0"/>
          </a:p>
          <a:p>
            <a:endParaRPr lang="es-MX" sz="1600" dirty="0"/>
          </a:p>
          <a:p>
            <a:endParaRPr lang="es-MX" sz="1400" dirty="0"/>
          </a:p>
          <a:p>
            <a:r>
              <a:rPr lang="en-US" sz="1400" dirty="0"/>
              <a:t>&lt;?</a:t>
            </a:r>
            <a:r>
              <a:rPr lang="en-US" sz="1400" dirty="0" err="1"/>
              <a:t>php</a:t>
            </a:r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TareasController</a:t>
            </a:r>
            <a:r>
              <a:rPr lang="en-US" sz="1400" dirty="0"/>
              <a:t> extends </a:t>
            </a:r>
            <a:r>
              <a:rPr lang="en-US" sz="1400" dirty="0" err="1"/>
              <a:t>AppController</a:t>
            </a:r>
            <a:r>
              <a:rPr lang="en-US" sz="1400" dirty="0"/>
              <a:t>{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 $name ='</a:t>
            </a:r>
            <a:r>
              <a:rPr lang="en-US" sz="1400" dirty="0" err="1"/>
              <a:t>Tareas</a:t>
            </a:r>
            <a:r>
              <a:rPr lang="en-US" sz="1400" dirty="0"/>
              <a:t>';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?&gt;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0" y="72008"/>
            <a:ext cx="2843808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/>
              <a:t>CONTROLADOR en </a:t>
            </a:r>
            <a:r>
              <a:rPr lang="es-MX" sz="3200" dirty="0" err="1" smtClean="0"/>
              <a:t>CakePHP</a:t>
            </a:r>
            <a:endParaRPr lang="es-MX" sz="3200" dirty="0"/>
          </a:p>
        </p:txBody>
      </p:sp>
      <p:cxnSp>
        <p:nvCxnSpPr>
          <p:cNvPr id="6" name="5 Conector recto de flecha"/>
          <p:cNvCxnSpPr/>
          <p:nvPr/>
        </p:nvCxnSpPr>
        <p:spPr>
          <a:xfrm flipH="1">
            <a:off x="1823970" y="5476875"/>
            <a:ext cx="58945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7285756" y="4612486"/>
            <a:ext cx="1368152" cy="9387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100" dirty="0" smtClean="0"/>
              <a:t>Todos los archivos de clase </a:t>
            </a:r>
            <a:r>
              <a:rPr lang="es-MX" sz="1100" dirty="0" err="1" smtClean="0"/>
              <a:t>controller</a:t>
            </a:r>
            <a:r>
              <a:rPr lang="es-MX" sz="1100" dirty="0" smtClean="0"/>
              <a:t> deben estar dentro del directorio </a:t>
            </a:r>
            <a:r>
              <a:rPr lang="es-MX" sz="1100" dirty="0" err="1" smtClean="0"/>
              <a:t>controller</a:t>
            </a:r>
            <a:endParaRPr lang="es-MX" sz="11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8732092" y="4612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7</a:t>
            </a:r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2288580" y="5877272"/>
            <a:ext cx="2571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4771267" y="5703605"/>
            <a:ext cx="1607760" cy="1107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100" dirty="0" smtClean="0"/>
              <a:t>Los nombres de los archivos </a:t>
            </a:r>
            <a:r>
              <a:rPr lang="es-MX" sz="1100" dirty="0" err="1" smtClean="0"/>
              <a:t>controller</a:t>
            </a:r>
            <a:r>
              <a:rPr lang="es-MX" sz="1100" dirty="0" smtClean="0"/>
              <a:t> son el plural del nombre del modelo seguido por un subrayado y la palabra </a:t>
            </a:r>
            <a:r>
              <a:rPr lang="es-MX" sz="1100" dirty="0" err="1" smtClean="0"/>
              <a:t>controller</a:t>
            </a:r>
            <a:r>
              <a:rPr lang="es-MX" sz="1100" dirty="0" smtClean="0"/>
              <a:t>.</a:t>
            </a:r>
            <a:endParaRPr lang="es-MX" sz="11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372200" y="56926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8</a:t>
            </a:r>
            <a:endParaRPr lang="es-MX" dirty="0"/>
          </a:p>
        </p:txBody>
      </p:sp>
      <p:cxnSp>
        <p:nvCxnSpPr>
          <p:cNvPr id="15" name="14 Conector recto de flecha"/>
          <p:cNvCxnSpPr/>
          <p:nvPr/>
        </p:nvCxnSpPr>
        <p:spPr>
          <a:xfrm flipH="1">
            <a:off x="5747211" y="3214751"/>
            <a:ext cx="926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6622138" y="2926837"/>
            <a:ext cx="1607760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100" dirty="0" smtClean="0"/>
              <a:t>Los nombres de las clases </a:t>
            </a:r>
            <a:r>
              <a:rPr lang="es-MX" sz="1100" dirty="0" err="1" smtClean="0"/>
              <a:t>controller</a:t>
            </a:r>
            <a:r>
              <a:rPr lang="es-MX" sz="1100" dirty="0" smtClean="0"/>
              <a:t> deben ser </a:t>
            </a:r>
            <a:r>
              <a:rPr lang="es-MX" sz="1100" dirty="0" err="1" smtClean="0"/>
              <a:t>CamelCased</a:t>
            </a:r>
            <a:r>
              <a:rPr lang="es-MX" sz="1100" dirty="0" smtClean="0"/>
              <a:t> y plural</a:t>
            </a:r>
            <a:endParaRPr lang="es-MX" sz="11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8223071" y="2915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9</a:t>
            </a:r>
            <a:endParaRPr lang="es-MX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4571956" y="3128351"/>
            <a:ext cx="1158051" cy="26506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" name="18 Conector recto de flecha"/>
          <p:cNvCxnSpPr/>
          <p:nvPr/>
        </p:nvCxnSpPr>
        <p:spPr>
          <a:xfrm flipV="1">
            <a:off x="4906404" y="34290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4067944" y="4221088"/>
            <a:ext cx="1676920" cy="6001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100" dirty="0" smtClean="0"/>
              <a:t>Todos los </a:t>
            </a:r>
            <a:r>
              <a:rPr lang="es-MX" sz="1100" dirty="0" err="1" smtClean="0"/>
              <a:t>controllers</a:t>
            </a:r>
            <a:r>
              <a:rPr lang="es-MX" sz="1100" dirty="0" smtClean="0"/>
              <a:t> tienen que heredar de la clase </a:t>
            </a:r>
            <a:r>
              <a:rPr lang="es-MX" sz="1100" dirty="0" err="1" smtClean="0"/>
              <a:t>AppController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13216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Vista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Nuestra primera aplicación en </a:t>
            </a:r>
            <a:r>
              <a:rPr lang="es-MX" dirty="0" err="1" smtClean="0"/>
              <a:t>CakePHP</a:t>
            </a:r>
            <a:r>
              <a:rPr lang="es-MX" dirty="0" smtClean="0"/>
              <a:t> con MVC</a:t>
            </a:r>
            <a:endParaRPr lang="es-MX" dirty="0"/>
          </a:p>
        </p:txBody>
      </p:sp>
      <p:pic>
        <p:nvPicPr>
          <p:cNvPr id="4" name="3 Imagen"/>
          <p:cNvPicPr/>
          <p:nvPr/>
        </p:nvPicPr>
        <p:blipFill rotWithShape="1">
          <a:blip r:embed="rId2"/>
          <a:srcRect l="53983" t="12475" r="33777" b="70274"/>
          <a:stretch/>
        </p:blipFill>
        <p:spPr bwMode="auto">
          <a:xfrm>
            <a:off x="3419872" y="457200"/>
            <a:ext cx="2232248" cy="18916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92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2008"/>
            <a:ext cx="3024336" cy="692696"/>
          </a:xfrm>
        </p:spPr>
        <p:txBody>
          <a:bodyPr>
            <a:noAutofit/>
          </a:bodyPr>
          <a:lstStyle/>
          <a:p>
            <a:r>
              <a:rPr lang="es-MX" sz="3200" dirty="0" smtClean="0"/>
              <a:t>¿Cómo crear una aplicación?</a:t>
            </a:r>
            <a:endParaRPr lang="es-MX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8" t="4174" r="43804" b="57739"/>
          <a:stretch/>
        </p:blipFill>
        <p:spPr bwMode="auto">
          <a:xfrm>
            <a:off x="2123727" y="1484784"/>
            <a:ext cx="607399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2195736" y="4509120"/>
            <a:ext cx="936104" cy="23402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1619672" y="4626133"/>
            <a:ext cx="504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179512" y="4437112"/>
            <a:ext cx="2206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Entramos a la </a:t>
            </a:r>
          </a:p>
          <a:p>
            <a:r>
              <a:rPr lang="es-MX" dirty="0" smtClean="0"/>
              <a:t>carpeta de nuestro </a:t>
            </a:r>
          </a:p>
          <a:p>
            <a:r>
              <a:rPr lang="es-MX" dirty="0" smtClean="0"/>
              <a:t>Servidor </a:t>
            </a:r>
            <a:r>
              <a:rPr lang="es-MX" dirty="0" err="1" smtClean="0"/>
              <a:t>localhost</a:t>
            </a:r>
            <a:r>
              <a:rPr lang="es-MX" dirty="0" smtClean="0"/>
              <a:t> en </a:t>
            </a:r>
          </a:p>
          <a:p>
            <a:r>
              <a:rPr lang="es-MX" dirty="0" smtClean="0"/>
              <a:t>Nuestro caso </a:t>
            </a:r>
            <a:r>
              <a:rPr lang="es-MX" dirty="0" err="1" smtClean="0"/>
              <a:t>wamp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24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07504" y="980728"/>
            <a:ext cx="8572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 smtClean="0"/>
              <a:t>Para crear vistas en </a:t>
            </a:r>
            <a:r>
              <a:rPr lang="es-MX" sz="1600" dirty="0" err="1" smtClean="0"/>
              <a:t>CakePHP</a:t>
            </a:r>
            <a:r>
              <a:rPr lang="es-MX" sz="1600" dirty="0" smtClean="0"/>
              <a:t> se creara en la ruta de la imagen inferior  </a:t>
            </a:r>
          </a:p>
          <a:p>
            <a:r>
              <a:rPr lang="es-MX" sz="1600" dirty="0" smtClean="0"/>
              <a:t>donde se creo previamente una carpeta llamada tareas y posteriormente se creo un archivo llamado </a:t>
            </a:r>
          </a:p>
          <a:p>
            <a:r>
              <a:rPr lang="es-MX" sz="1600" dirty="0" err="1" smtClean="0"/>
              <a:t>Index.ctp</a:t>
            </a:r>
            <a:r>
              <a:rPr lang="es-MX" sz="1600" dirty="0" smtClean="0"/>
              <a:t> (</a:t>
            </a:r>
            <a:r>
              <a:rPr lang="es-MX" sz="1600" dirty="0" err="1" smtClean="0"/>
              <a:t>ctp</a:t>
            </a:r>
            <a:r>
              <a:rPr lang="es-MX" sz="1600" dirty="0" smtClean="0"/>
              <a:t>. Significa Cake </a:t>
            </a:r>
            <a:r>
              <a:rPr lang="es-MX" sz="1600" dirty="0" err="1" smtClean="0"/>
              <a:t>Template</a:t>
            </a:r>
            <a:r>
              <a:rPr lang="es-MX" sz="1600" dirty="0" smtClean="0"/>
              <a:t>).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288581" y="2161216"/>
            <a:ext cx="31475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&lt;h2&gt;Tareas&lt;/h2&gt;</a:t>
            </a:r>
          </a:p>
          <a:p>
            <a:r>
              <a:rPr lang="es-MX" sz="1100" dirty="0"/>
              <a:t>&lt;?</a:t>
            </a:r>
            <a:r>
              <a:rPr lang="es-MX" sz="1100" dirty="0" err="1"/>
              <a:t>php</a:t>
            </a:r>
            <a:r>
              <a:rPr lang="es-MX" sz="1100" dirty="0"/>
              <a:t> </a:t>
            </a:r>
            <a:r>
              <a:rPr lang="es-MX" sz="1100" dirty="0" err="1"/>
              <a:t>if</a:t>
            </a:r>
            <a:r>
              <a:rPr lang="es-MX" sz="1100" dirty="0"/>
              <a:t> (</a:t>
            </a:r>
            <a:r>
              <a:rPr lang="es-MX" sz="1100" dirty="0" err="1"/>
              <a:t>empty</a:t>
            </a:r>
            <a:r>
              <a:rPr lang="es-MX" sz="1100" dirty="0"/>
              <a:t>($tareas)): ?&gt;</a:t>
            </a:r>
          </a:p>
          <a:p>
            <a:r>
              <a:rPr lang="es-MX" sz="1100" dirty="0"/>
              <a:t>No hay tareas en esta lista</a:t>
            </a:r>
          </a:p>
          <a:p>
            <a:r>
              <a:rPr lang="es-MX" sz="1100" dirty="0"/>
              <a:t>&lt;?</a:t>
            </a:r>
            <a:r>
              <a:rPr lang="es-MX" sz="1100" dirty="0" err="1"/>
              <a:t>php</a:t>
            </a:r>
            <a:r>
              <a:rPr lang="es-MX" sz="1100" dirty="0"/>
              <a:t> </a:t>
            </a:r>
            <a:r>
              <a:rPr lang="es-MX" sz="1100" dirty="0" err="1"/>
              <a:t>else</a:t>
            </a:r>
            <a:r>
              <a:rPr lang="es-MX" sz="1100" dirty="0"/>
              <a:t>: ?&gt;</a:t>
            </a:r>
          </a:p>
          <a:p>
            <a:r>
              <a:rPr lang="es-MX" sz="1100" dirty="0"/>
              <a:t>&lt;</a:t>
            </a:r>
            <a:r>
              <a:rPr lang="es-MX" sz="1100" dirty="0" err="1"/>
              <a:t>table</a:t>
            </a:r>
            <a:r>
              <a:rPr lang="es-MX" sz="1100" dirty="0"/>
              <a:t>&gt;</a:t>
            </a:r>
          </a:p>
          <a:p>
            <a:r>
              <a:rPr lang="es-MX" sz="1100" dirty="0"/>
              <a:t>&lt;</a:t>
            </a:r>
            <a:r>
              <a:rPr lang="es-MX" sz="1100" dirty="0" err="1"/>
              <a:t>tr</a:t>
            </a:r>
            <a:r>
              <a:rPr lang="es-MX" sz="1100" dirty="0"/>
              <a:t>&gt;</a:t>
            </a:r>
          </a:p>
          <a:p>
            <a:r>
              <a:rPr lang="es-MX" sz="1100" dirty="0"/>
              <a:t>&lt;</a:t>
            </a:r>
            <a:r>
              <a:rPr lang="es-MX" sz="1100" dirty="0" err="1"/>
              <a:t>th</a:t>
            </a:r>
            <a:r>
              <a:rPr lang="es-MX" sz="1100" dirty="0"/>
              <a:t>&gt;Titulo&lt;/</a:t>
            </a:r>
            <a:r>
              <a:rPr lang="es-MX" sz="1100" dirty="0" err="1"/>
              <a:t>th</a:t>
            </a:r>
            <a:r>
              <a:rPr lang="es-MX" sz="1100" dirty="0"/>
              <a:t>&gt;</a:t>
            </a:r>
          </a:p>
          <a:p>
            <a:r>
              <a:rPr lang="es-MX" sz="1100" dirty="0"/>
              <a:t>&lt;</a:t>
            </a:r>
            <a:r>
              <a:rPr lang="es-MX" sz="1100" dirty="0" err="1"/>
              <a:t>th</a:t>
            </a:r>
            <a:r>
              <a:rPr lang="es-MX" sz="1100" dirty="0"/>
              <a:t>&gt;Estatus&lt;/</a:t>
            </a:r>
            <a:r>
              <a:rPr lang="es-MX" sz="1100" dirty="0" err="1"/>
              <a:t>th</a:t>
            </a:r>
            <a:r>
              <a:rPr lang="es-MX" sz="1100" dirty="0"/>
              <a:t>&gt;</a:t>
            </a:r>
          </a:p>
          <a:p>
            <a:r>
              <a:rPr lang="es-MX" sz="1100" dirty="0"/>
              <a:t>&lt;</a:t>
            </a:r>
            <a:r>
              <a:rPr lang="es-MX" sz="1100" dirty="0" err="1"/>
              <a:t>th</a:t>
            </a:r>
            <a:r>
              <a:rPr lang="es-MX" sz="1100" dirty="0"/>
              <a:t>&gt;Creado&lt;/</a:t>
            </a:r>
            <a:r>
              <a:rPr lang="es-MX" sz="1100" dirty="0" err="1"/>
              <a:t>th</a:t>
            </a:r>
            <a:r>
              <a:rPr lang="es-MX" sz="1100" dirty="0"/>
              <a:t>&gt;</a:t>
            </a:r>
          </a:p>
          <a:p>
            <a:r>
              <a:rPr lang="es-MX" sz="1100" dirty="0"/>
              <a:t>&lt;</a:t>
            </a:r>
            <a:r>
              <a:rPr lang="es-MX" sz="1100" dirty="0" err="1"/>
              <a:t>th</a:t>
            </a:r>
            <a:r>
              <a:rPr lang="es-MX" sz="1100" dirty="0"/>
              <a:t>&gt;Modificado&lt;/</a:t>
            </a:r>
            <a:r>
              <a:rPr lang="es-MX" sz="1100" dirty="0" err="1"/>
              <a:t>th</a:t>
            </a:r>
            <a:r>
              <a:rPr lang="es-MX" sz="1100" dirty="0"/>
              <a:t>&gt;</a:t>
            </a:r>
          </a:p>
          <a:p>
            <a:r>
              <a:rPr lang="es-MX" sz="1100" dirty="0"/>
              <a:t>&lt;</a:t>
            </a:r>
            <a:r>
              <a:rPr lang="es-MX" sz="1100" dirty="0" err="1"/>
              <a:t>th</a:t>
            </a:r>
            <a:r>
              <a:rPr lang="es-MX" sz="1100" dirty="0"/>
              <a:t>&gt;Acciones&lt;/</a:t>
            </a:r>
            <a:r>
              <a:rPr lang="es-MX" sz="1100" dirty="0" err="1"/>
              <a:t>th</a:t>
            </a:r>
            <a:r>
              <a:rPr lang="es-MX" sz="1100" dirty="0"/>
              <a:t>&gt;</a:t>
            </a:r>
          </a:p>
          <a:p>
            <a:r>
              <a:rPr lang="es-MX" sz="1100" dirty="0"/>
              <a:t>&lt;/</a:t>
            </a:r>
            <a:r>
              <a:rPr lang="es-MX" sz="1100" dirty="0" err="1"/>
              <a:t>tr</a:t>
            </a:r>
            <a:r>
              <a:rPr lang="es-MX" sz="1100" dirty="0"/>
              <a:t>&gt;</a:t>
            </a:r>
          </a:p>
          <a:p>
            <a:r>
              <a:rPr lang="es-MX" sz="1100" dirty="0"/>
              <a:t>&lt;?</a:t>
            </a:r>
            <a:r>
              <a:rPr lang="es-MX" sz="1100" dirty="0" err="1"/>
              <a:t>php</a:t>
            </a:r>
            <a:r>
              <a:rPr lang="es-MX" sz="1100" dirty="0"/>
              <a:t> </a:t>
            </a:r>
            <a:r>
              <a:rPr lang="es-MX" sz="1100" dirty="0" err="1"/>
              <a:t>foreach</a:t>
            </a:r>
            <a:r>
              <a:rPr lang="es-MX" sz="1100" dirty="0"/>
              <a:t>($tareas as $tarea): ?&gt;</a:t>
            </a:r>
          </a:p>
          <a:p>
            <a:r>
              <a:rPr lang="es-MX" sz="1100" dirty="0"/>
              <a:t>&lt;</a:t>
            </a:r>
            <a:r>
              <a:rPr lang="es-MX" sz="1100" dirty="0" err="1"/>
              <a:t>tr</a:t>
            </a:r>
            <a:r>
              <a:rPr lang="es-MX" sz="1100" dirty="0"/>
              <a:t>&gt;</a:t>
            </a:r>
          </a:p>
          <a:p>
            <a:r>
              <a:rPr lang="es-MX" sz="1100" dirty="0"/>
              <a:t>&lt;</a:t>
            </a:r>
            <a:r>
              <a:rPr lang="es-MX" sz="1100" dirty="0" err="1"/>
              <a:t>td</a:t>
            </a:r>
            <a:r>
              <a:rPr lang="es-MX" sz="1100" dirty="0"/>
              <a:t>&gt;</a:t>
            </a:r>
          </a:p>
          <a:p>
            <a:r>
              <a:rPr lang="es-MX" sz="1100" dirty="0"/>
              <a:t>&lt;?</a:t>
            </a:r>
            <a:r>
              <a:rPr lang="es-MX" sz="1100" dirty="0" err="1"/>
              <a:t>php</a:t>
            </a:r>
            <a:r>
              <a:rPr lang="es-MX" sz="1100" dirty="0"/>
              <a:t> echo $tarea['Tarea']['titulo'] ?&gt;</a:t>
            </a:r>
          </a:p>
          <a:p>
            <a:r>
              <a:rPr lang="es-MX" sz="1100" dirty="0"/>
              <a:t>&lt;/</a:t>
            </a:r>
            <a:r>
              <a:rPr lang="es-MX" sz="1100" dirty="0" err="1"/>
              <a:t>td</a:t>
            </a:r>
            <a:r>
              <a:rPr lang="es-MX" sz="1100" dirty="0"/>
              <a:t>&gt;</a:t>
            </a:r>
          </a:p>
          <a:p>
            <a:r>
              <a:rPr lang="es-MX" sz="1100" dirty="0"/>
              <a:t>&lt;</a:t>
            </a:r>
            <a:r>
              <a:rPr lang="es-MX" sz="1100" dirty="0" err="1"/>
              <a:t>td</a:t>
            </a:r>
            <a:r>
              <a:rPr lang="es-MX" sz="1100" dirty="0"/>
              <a:t>&gt;</a:t>
            </a:r>
          </a:p>
          <a:p>
            <a:r>
              <a:rPr lang="es-MX" sz="1100" dirty="0"/>
              <a:t>&lt;?</a:t>
            </a:r>
            <a:r>
              <a:rPr lang="es-MX" sz="1100" dirty="0" err="1"/>
              <a:t>php</a:t>
            </a:r>
            <a:endParaRPr lang="es-MX" sz="1100" dirty="0"/>
          </a:p>
          <a:p>
            <a:r>
              <a:rPr lang="es-MX" sz="1100" dirty="0" err="1"/>
              <a:t>if</a:t>
            </a:r>
            <a:r>
              <a:rPr lang="es-MX" sz="1100" dirty="0"/>
              <a:t> ($tarea['Tarea']['hecha']) echo "Hecha";</a:t>
            </a:r>
          </a:p>
          <a:p>
            <a:r>
              <a:rPr lang="es-MX" sz="1100" dirty="0" err="1"/>
              <a:t>else</a:t>
            </a:r>
            <a:r>
              <a:rPr lang="es-MX" sz="1100" dirty="0"/>
              <a:t> echo "Pendiente";</a:t>
            </a:r>
          </a:p>
          <a:p>
            <a:r>
              <a:rPr lang="es-MX" sz="1100" dirty="0"/>
              <a:t>?&gt;</a:t>
            </a:r>
          </a:p>
          <a:p>
            <a:r>
              <a:rPr lang="es-MX" sz="1100" dirty="0"/>
              <a:t>&lt;/</a:t>
            </a:r>
            <a:r>
              <a:rPr lang="es-MX" sz="1100" dirty="0" err="1"/>
              <a:t>td</a:t>
            </a:r>
            <a:r>
              <a:rPr lang="es-MX" sz="1100" dirty="0"/>
              <a:t>&gt;</a:t>
            </a:r>
          </a:p>
          <a:p>
            <a:r>
              <a:rPr lang="es-MX" sz="1100" dirty="0"/>
              <a:t>&lt;</a:t>
            </a:r>
            <a:r>
              <a:rPr lang="es-MX" sz="1100" dirty="0" err="1"/>
              <a:t>td</a:t>
            </a:r>
            <a:r>
              <a:rPr lang="es-MX" sz="1100" dirty="0"/>
              <a:t>&gt;</a:t>
            </a:r>
          </a:p>
          <a:p>
            <a:r>
              <a:rPr lang="es-MX" sz="1100" dirty="0"/>
              <a:t>&lt;?</a:t>
            </a:r>
            <a:r>
              <a:rPr lang="es-MX" sz="1100" dirty="0" err="1"/>
              <a:t>php</a:t>
            </a:r>
            <a:r>
              <a:rPr lang="es-MX" sz="1100" dirty="0"/>
              <a:t> echo $tarea ['Tarea']['creado'] ?&gt;</a:t>
            </a:r>
          </a:p>
          <a:p>
            <a:r>
              <a:rPr lang="es-MX" sz="1100" dirty="0"/>
              <a:t>&lt;/</a:t>
            </a:r>
            <a:r>
              <a:rPr lang="es-MX" sz="1100" dirty="0" err="1"/>
              <a:t>td</a:t>
            </a:r>
            <a:r>
              <a:rPr lang="es-MX" sz="1100" dirty="0" smtClean="0"/>
              <a:t>&gt;</a:t>
            </a:r>
            <a:endParaRPr lang="en-US" sz="1100" b="1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0" y="72008"/>
            <a:ext cx="2843808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/>
              <a:t>VISTA en </a:t>
            </a:r>
            <a:r>
              <a:rPr lang="es-MX" sz="3200" dirty="0" err="1" smtClean="0"/>
              <a:t>CakePHP</a:t>
            </a:r>
            <a:endParaRPr lang="es-MX" sz="3200" dirty="0"/>
          </a:p>
        </p:txBody>
      </p:sp>
      <p:sp>
        <p:nvSpPr>
          <p:cNvPr id="2" name="1 Rectángulo"/>
          <p:cNvSpPr/>
          <p:nvPr/>
        </p:nvSpPr>
        <p:spPr>
          <a:xfrm>
            <a:off x="5082504" y="2161216"/>
            <a:ext cx="3881984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100" dirty="0"/>
          </a:p>
          <a:p>
            <a:r>
              <a:rPr lang="es-MX" sz="1100" dirty="0"/>
              <a:t>&lt;</a:t>
            </a:r>
            <a:r>
              <a:rPr lang="es-MX" sz="1100" dirty="0" err="1"/>
              <a:t>td</a:t>
            </a:r>
            <a:r>
              <a:rPr lang="es-MX" sz="1100" dirty="0"/>
              <a:t>&gt;</a:t>
            </a:r>
          </a:p>
          <a:p>
            <a:r>
              <a:rPr lang="es-MX" sz="1100" dirty="0"/>
              <a:t>&lt;?</a:t>
            </a:r>
            <a:r>
              <a:rPr lang="es-MX" sz="1100" dirty="0" err="1"/>
              <a:t>php</a:t>
            </a:r>
            <a:r>
              <a:rPr lang="es-MX" sz="1100" dirty="0"/>
              <a:t> echo $tarea ['Tarea']['modificado'] ?&gt;</a:t>
            </a:r>
          </a:p>
          <a:p>
            <a:r>
              <a:rPr lang="es-MX" sz="1100" dirty="0"/>
              <a:t>&lt;/</a:t>
            </a:r>
            <a:r>
              <a:rPr lang="es-MX" sz="1100" dirty="0" err="1"/>
              <a:t>td</a:t>
            </a:r>
            <a:r>
              <a:rPr lang="es-MX" sz="1100" dirty="0"/>
              <a:t>&gt;</a:t>
            </a:r>
          </a:p>
          <a:p>
            <a:r>
              <a:rPr lang="es-MX" sz="1100" dirty="0"/>
              <a:t>&lt;</a:t>
            </a:r>
            <a:r>
              <a:rPr lang="es-MX" sz="1100" dirty="0" err="1"/>
              <a:t>td</a:t>
            </a:r>
            <a:r>
              <a:rPr lang="es-MX" sz="1100" dirty="0"/>
              <a:t>&gt;</a:t>
            </a:r>
          </a:p>
          <a:p>
            <a:r>
              <a:rPr lang="es-MX" sz="1100" dirty="0"/>
              <a:t>&lt;!-- acciones en las tareas </a:t>
            </a:r>
            <a:r>
              <a:rPr lang="es-MX" sz="1100" dirty="0" err="1"/>
              <a:t>seran</a:t>
            </a:r>
            <a:r>
              <a:rPr lang="es-MX" sz="1100" dirty="0"/>
              <a:t> añadidas mas tarde --&gt;</a:t>
            </a:r>
          </a:p>
          <a:p>
            <a:r>
              <a:rPr lang="es-MX" sz="1100" dirty="0"/>
              <a:t>&lt;/</a:t>
            </a:r>
            <a:r>
              <a:rPr lang="es-MX" sz="1100" dirty="0" err="1"/>
              <a:t>td</a:t>
            </a:r>
            <a:r>
              <a:rPr lang="es-MX" sz="1100" dirty="0"/>
              <a:t>&gt;</a:t>
            </a:r>
          </a:p>
          <a:p>
            <a:r>
              <a:rPr lang="es-MX" sz="1100" dirty="0"/>
              <a:t>&lt;/</a:t>
            </a:r>
            <a:r>
              <a:rPr lang="es-MX" sz="1100" dirty="0" err="1"/>
              <a:t>tr</a:t>
            </a:r>
            <a:r>
              <a:rPr lang="es-MX" sz="1100" dirty="0"/>
              <a:t>&gt;</a:t>
            </a:r>
          </a:p>
          <a:p>
            <a:r>
              <a:rPr lang="es-MX" sz="1100" dirty="0"/>
              <a:t>&lt;?</a:t>
            </a:r>
            <a:r>
              <a:rPr lang="es-MX" sz="1100" dirty="0" err="1"/>
              <a:t>php</a:t>
            </a:r>
            <a:r>
              <a:rPr lang="es-MX" sz="1100" dirty="0"/>
              <a:t> </a:t>
            </a:r>
            <a:r>
              <a:rPr lang="es-MX" sz="1100" dirty="0" err="1"/>
              <a:t>endforeach</a:t>
            </a:r>
            <a:r>
              <a:rPr lang="es-MX" sz="1100" dirty="0"/>
              <a:t>; ?&gt;</a:t>
            </a:r>
          </a:p>
          <a:p>
            <a:r>
              <a:rPr lang="es-MX" sz="1100" dirty="0"/>
              <a:t>&lt;/</a:t>
            </a:r>
            <a:r>
              <a:rPr lang="es-MX" sz="1100" dirty="0" err="1"/>
              <a:t>table</a:t>
            </a:r>
            <a:r>
              <a:rPr lang="es-MX" sz="1100" dirty="0"/>
              <a:t>&gt;</a:t>
            </a:r>
          </a:p>
          <a:p>
            <a:r>
              <a:rPr lang="es-MX" sz="1100" dirty="0"/>
              <a:t>&lt;?</a:t>
            </a:r>
            <a:r>
              <a:rPr lang="es-MX" sz="1100" dirty="0" err="1"/>
              <a:t>php</a:t>
            </a:r>
            <a:r>
              <a:rPr lang="es-MX" sz="1100" dirty="0"/>
              <a:t> </a:t>
            </a:r>
            <a:r>
              <a:rPr lang="es-MX" sz="1100" dirty="0" err="1"/>
              <a:t>endif</a:t>
            </a:r>
            <a:r>
              <a:rPr lang="es-MX" sz="1100" dirty="0"/>
              <a:t>: ?&gt;</a:t>
            </a:r>
          </a:p>
          <a:p>
            <a:r>
              <a:rPr lang="en-US" sz="1100" dirty="0"/>
              <a:t>&lt;?</a:t>
            </a:r>
            <a:r>
              <a:rPr lang="en-US" sz="1100" dirty="0" err="1"/>
              <a:t>php</a:t>
            </a:r>
            <a:r>
              <a:rPr lang="en-US" sz="1100" dirty="0"/>
              <a:t> echo $this-&gt;Html-&gt;link('</a:t>
            </a:r>
            <a:r>
              <a:rPr lang="en-US" sz="1100" dirty="0" err="1"/>
              <a:t>Agregar</a:t>
            </a:r>
            <a:r>
              <a:rPr lang="en-US" sz="1100" dirty="0"/>
              <a:t> </a:t>
            </a:r>
            <a:r>
              <a:rPr lang="en-US" sz="1100" dirty="0" err="1"/>
              <a:t>Tarea</a:t>
            </a:r>
            <a:r>
              <a:rPr lang="en-US" sz="1100" dirty="0"/>
              <a:t>', array('action'=&gt;'add')); ?&gt;</a:t>
            </a:r>
            <a:endParaRPr lang="en-US" sz="11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22" t="23775" r="1522" b="12668"/>
          <a:stretch/>
        </p:blipFill>
        <p:spPr bwMode="auto">
          <a:xfrm>
            <a:off x="200404" y="1898339"/>
            <a:ext cx="2067340" cy="484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77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CuadroTexto"/>
          <p:cNvSpPr txBox="1"/>
          <p:nvPr/>
        </p:nvSpPr>
        <p:spPr>
          <a:xfrm>
            <a:off x="251520" y="1052736"/>
            <a:ext cx="688285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Dentro de nuestro controlador empezaremos a controlar las vistas agregándole un acción (todo lo que se encuentre dentro de la clase Tareas </a:t>
            </a:r>
            <a:r>
              <a:rPr lang="es-MX" sz="1600" dirty="0" err="1" smtClean="0"/>
              <a:t>Controller</a:t>
            </a:r>
            <a:r>
              <a:rPr lang="es-MX" sz="1600" dirty="0" smtClean="0"/>
              <a:t> como publico se le conoce como acción) llamada </a:t>
            </a:r>
            <a:r>
              <a:rPr lang="es-MX" sz="1600" dirty="0" err="1" smtClean="0"/>
              <a:t>index</a:t>
            </a:r>
            <a:r>
              <a:rPr lang="es-MX" sz="1600" dirty="0" smtClean="0"/>
              <a:t>.</a:t>
            </a:r>
          </a:p>
          <a:p>
            <a:endParaRPr lang="es-MX" sz="1600" dirty="0"/>
          </a:p>
          <a:p>
            <a:endParaRPr lang="es-MX" sz="1400" dirty="0"/>
          </a:p>
          <a:p>
            <a:r>
              <a:rPr lang="en-US" sz="1400" dirty="0"/>
              <a:t>&lt;?</a:t>
            </a:r>
            <a:r>
              <a:rPr lang="en-US" sz="1400" dirty="0" err="1"/>
              <a:t>php</a:t>
            </a:r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TareasController</a:t>
            </a:r>
            <a:r>
              <a:rPr lang="en-US" sz="1400" dirty="0"/>
              <a:t> extends </a:t>
            </a:r>
            <a:r>
              <a:rPr lang="en-US" sz="1400" dirty="0" err="1"/>
              <a:t>AppController</a:t>
            </a:r>
            <a:r>
              <a:rPr lang="en-US" sz="1400" dirty="0"/>
              <a:t>{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 $name ='</a:t>
            </a:r>
            <a:r>
              <a:rPr lang="en-US" sz="1400" dirty="0" err="1"/>
              <a:t>Tareas</a:t>
            </a:r>
            <a:r>
              <a:rPr lang="en-US" sz="1400" dirty="0"/>
              <a:t>';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function index(){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$this-&gt;set('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tareas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', $this-&gt;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Tarea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&gt;find('all'));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?&gt;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0" y="72008"/>
            <a:ext cx="2843808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/>
              <a:t>VISTA en </a:t>
            </a:r>
            <a:r>
              <a:rPr lang="es-MX" sz="3200" dirty="0" err="1" smtClean="0"/>
              <a:t>CakePHP</a:t>
            </a:r>
            <a:endParaRPr lang="es-MX" sz="3200" dirty="0"/>
          </a:p>
        </p:txBody>
      </p:sp>
      <p:sp>
        <p:nvSpPr>
          <p:cNvPr id="2" name="1 CuadroTexto"/>
          <p:cNvSpPr txBox="1"/>
          <p:nvPr/>
        </p:nvSpPr>
        <p:spPr>
          <a:xfrm>
            <a:off x="4572000" y="5009772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Dentro del controlador “</a:t>
            </a:r>
            <a:r>
              <a:rPr lang="es-MX" b="1" dirty="0" err="1" smtClean="0"/>
              <a:t>tareas_controller</a:t>
            </a:r>
            <a:r>
              <a:rPr lang="es-MX" dirty="0" smtClean="0"/>
              <a:t>”, se tiene que hacer una conexión con el modelo de la aplicación “</a:t>
            </a:r>
            <a:r>
              <a:rPr lang="es-MX" b="1" dirty="0" err="1" smtClean="0"/>
              <a:t>tarea.php</a:t>
            </a:r>
            <a:r>
              <a:rPr lang="es-MX" dirty="0" smtClean="0"/>
              <a:t>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48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CuadroTexto"/>
          <p:cNvSpPr txBox="1"/>
          <p:nvPr/>
        </p:nvSpPr>
        <p:spPr>
          <a:xfrm>
            <a:off x="251520" y="1052736"/>
            <a:ext cx="688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Ingresando nuevamente </a:t>
            </a:r>
            <a:r>
              <a:rPr lang="es-MX" sz="1600" dirty="0"/>
              <a:t>al </a:t>
            </a:r>
            <a:r>
              <a:rPr lang="es-MX" sz="1600" dirty="0">
                <a:hlinkClick r:id="rId2"/>
              </a:rPr>
              <a:t>http://</a:t>
            </a:r>
            <a:r>
              <a:rPr lang="es-MX" sz="1600" dirty="0" smtClean="0">
                <a:hlinkClick r:id="rId2"/>
              </a:rPr>
              <a:t>localhost/listatareas/tareas/index</a:t>
            </a:r>
            <a:r>
              <a:rPr lang="es-MX" sz="1600" dirty="0" smtClean="0"/>
              <a:t> se muestra configurada nuestra aplicación:</a:t>
            </a:r>
            <a:endParaRPr lang="en-US" sz="1400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0" y="72008"/>
            <a:ext cx="2843808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/>
              <a:t>VISTA en </a:t>
            </a:r>
            <a:r>
              <a:rPr lang="es-MX" sz="3200" dirty="0" err="1" smtClean="0"/>
              <a:t>CakePHP</a:t>
            </a:r>
            <a:endParaRPr lang="es-MX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1333" r="109" b="8276"/>
          <a:stretch/>
        </p:blipFill>
        <p:spPr bwMode="auto">
          <a:xfrm>
            <a:off x="251520" y="1772816"/>
            <a:ext cx="8519234" cy="4285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0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0" y="72008"/>
            <a:ext cx="2843808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/>
              <a:t>VISTA en </a:t>
            </a:r>
            <a:r>
              <a:rPr lang="es-MX" sz="3200" dirty="0" err="1" smtClean="0"/>
              <a:t>CakePHP</a:t>
            </a:r>
            <a:endParaRPr lang="es-MX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22" t="23775" r="1522" b="12668"/>
          <a:stretch/>
        </p:blipFill>
        <p:spPr bwMode="auto">
          <a:xfrm>
            <a:off x="200404" y="1196752"/>
            <a:ext cx="2067340" cy="484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 flipH="1">
            <a:off x="1403648" y="5301501"/>
            <a:ext cx="58945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7092280" y="4891807"/>
            <a:ext cx="136815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100" dirty="0" smtClean="0"/>
              <a:t>Cake tiene un directorio separado para colocar las vistas.</a:t>
            </a:r>
            <a:endParaRPr lang="es-MX" sz="11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604448" y="47071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655048" y="5373216"/>
            <a:ext cx="1158051" cy="26506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1979712" y="5445224"/>
            <a:ext cx="31683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3347864" y="5439617"/>
            <a:ext cx="3477120" cy="6001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100" dirty="0" smtClean="0"/>
              <a:t>Todas las vistas de un único controlador se mantienen en un subdirectorio con el mismo nombre  que el controlador.</a:t>
            </a:r>
            <a:endParaRPr lang="es-MX" sz="11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372200" y="6156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11</a:t>
            </a:r>
            <a:endParaRPr lang="es-MX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22" t="76775" r="1522" b="12668"/>
          <a:stretch/>
        </p:blipFill>
        <p:spPr bwMode="auto">
          <a:xfrm>
            <a:off x="3203848" y="1196752"/>
            <a:ext cx="194421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18 Conector recto de flecha"/>
          <p:cNvCxnSpPr/>
          <p:nvPr/>
        </p:nvCxnSpPr>
        <p:spPr>
          <a:xfrm flipH="1">
            <a:off x="5293622" y="1797789"/>
            <a:ext cx="8524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5940152" y="1388095"/>
            <a:ext cx="1368152" cy="1615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100" dirty="0" smtClean="0">
                <a:solidFill>
                  <a:schemeClr val="accent6">
                    <a:lumMod val="75000"/>
                  </a:schemeClr>
                </a:solidFill>
              </a:rPr>
              <a:t>Archivo vista de la </a:t>
            </a:r>
            <a:r>
              <a:rPr lang="es-MX" sz="1100" b="1" dirty="0" smtClean="0">
                <a:solidFill>
                  <a:schemeClr val="accent6">
                    <a:lumMod val="75000"/>
                  </a:schemeClr>
                </a:solidFill>
              </a:rPr>
              <a:t>acción</a:t>
            </a:r>
            <a:r>
              <a:rPr lang="es-MX" sz="11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100" dirty="0" err="1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  <a:r>
              <a:rPr lang="es-MX" sz="1100" dirty="0" smtClean="0">
                <a:solidFill>
                  <a:schemeClr val="accent6">
                    <a:lumMod val="75000"/>
                  </a:schemeClr>
                </a:solidFill>
              </a:rPr>
              <a:t> de nuestro controlador.</a:t>
            </a:r>
          </a:p>
          <a:p>
            <a:endParaRPr lang="es-MX" sz="1100" dirty="0"/>
          </a:p>
          <a:p>
            <a:r>
              <a:rPr lang="es-MX" sz="1100" dirty="0" smtClean="0"/>
              <a:t>El nombre de la </a:t>
            </a:r>
            <a:r>
              <a:rPr lang="es-MX" sz="1100" b="1" dirty="0" smtClean="0"/>
              <a:t>acción </a:t>
            </a:r>
            <a:r>
              <a:rPr lang="es-MX" sz="1100" dirty="0" smtClean="0"/>
              <a:t>y el nombre de su archivo </a:t>
            </a:r>
            <a:r>
              <a:rPr lang="es-MX" sz="1100" b="1" dirty="0" smtClean="0"/>
              <a:t>vista </a:t>
            </a:r>
            <a:r>
              <a:rPr lang="es-MX" sz="1100" dirty="0" smtClean="0"/>
              <a:t>son siempre el mismo.</a:t>
            </a:r>
            <a:endParaRPr lang="es-MX" sz="11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3203848" y="2619201"/>
            <a:ext cx="2095388" cy="27699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CTP = Cake </a:t>
            </a:r>
            <a:r>
              <a:rPr lang="es-MX" sz="1200" dirty="0" err="1" smtClean="0"/>
              <a:t>Template</a:t>
            </a:r>
            <a:r>
              <a:rPr lang="es-MX" sz="1200" dirty="0" smtClean="0"/>
              <a:t> </a:t>
            </a:r>
            <a:r>
              <a:rPr lang="es-MX" sz="1200" dirty="0" err="1" smtClean="0"/>
              <a:t>Pages</a:t>
            </a:r>
            <a:endParaRPr lang="es-MX" sz="12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7567004" y="13880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949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07504" y="980728"/>
            <a:ext cx="1831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 err="1" smtClean="0"/>
              <a:t>Codigo</a:t>
            </a:r>
            <a:r>
              <a:rPr lang="es-MX" sz="1600" dirty="0" smtClean="0"/>
              <a:t> de </a:t>
            </a:r>
            <a:r>
              <a:rPr lang="es-MX" sz="1600" dirty="0" err="1" smtClean="0"/>
              <a:t>Index.ctp</a:t>
            </a:r>
            <a:endParaRPr lang="es-MX" sz="1600" dirty="0" smtClean="0"/>
          </a:p>
        </p:txBody>
      </p:sp>
      <p:sp>
        <p:nvSpPr>
          <p:cNvPr id="14" name="13 CuadroTexto"/>
          <p:cNvSpPr txBox="1"/>
          <p:nvPr/>
        </p:nvSpPr>
        <p:spPr>
          <a:xfrm>
            <a:off x="107504" y="1484784"/>
            <a:ext cx="31475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&lt;h2&gt;Tareas&lt;/h2&gt;</a:t>
            </a:r>
          </a:p>
          <a:p>
            <a:r>
              <a:rPr lang="es-MX" sz="1100" dirty="0"/>
              <a:t>&lt;?</a:t>
            </a:r>
            <a:r>
              <a:rPr lang="es-MX" sz="1100" dirty="0" err="1"/>
              <a:t>php</a:t>
            </a:r>
            <a:r>
              <a:rPr lang="es-MX" sz="1100" dirty="0"/>
              <a:t> </a:t>
            </a:r>
            <a:r>
              <a:rPr lang="es-MX" sz="1100" dirty="0" err="1"/>
              <a:t>if</a:t>
            </a:r>
            <a:r>
              <a:rPr lang="es-MX" sz="1100" dirty="0"/>
              <a:t> (</a:t>
            </a:r>
            <a:r>
              <a:rPr lang="es-MX" sz="1100" dirty="0" err="1"/>
              <a:t>empty</a:t>
            </a:r>
            <a:r>
              <a:rPr lang="es-MX" sz="1100" dirty="0"/>
              <a:t>($tareas)): ?&gt;</a:t>
            </a:r>
          </a:p>
          <a:p>
            <a:r>
              <a:rPr lang="es-MX" sz="1100" dirty="0"/>
              <a:t>No hay tareas en esta lista</a:t>
            </a:r>
          </a:p>
          <a:p>
            <a:r>
              <a:rPr lang="es-MX" sz="1100" dirty="0"/>
              <a:t>&lt;?</a:t>
            </a:r>
            <a:r>
              <a:rPr lang="es-MX" sz="1100" dirty="0" err="1"/>
              <a:t>php</a:t>
            </a:r>
            <a:r>
              <a:rPr lang="es-MX" sz="1100" dirty="0"/>
              <a:t> </a:t>
            </a:r>
            <a:r>
              <a:rPr lang="es-MX" sz="1100" dirty="0" err="1"/>
              <a:t>else</a:t>
            </a:r>
            <a:r>
              <a:rPr lang="es-MX" sz="1100" dirty="0"/>
              <a:t>: ?&gt;</a:t>
            </a:r>
          </a:p>
          <a:p>
            <a:r>
              <a:rPr lang="es-MX" sz="1100" dirty="0"/>
              <a:t>&lt;</a:t>
            </a:r>
            <a:r>
              <a:rPr lang="es-MX" sz="1100" dirty="0" err="1"/>
              <a:t>table</a:t>
            </a:r>
            <a:r>
              <a:rPr lang="es-MX" sz="1100" dirty="0"/>
              <a:t>&gt;</a:t>
            </a:r>
          </a:p>
          <a:p>
            <a:r>
              <a:rPr lang="es-MX" sz="1100" dirty="0"/>
              <a:t>&lt;</a:t>
            </a:r>
            <a:r>
              <a:rPr lang="es-MX" sz="1100" dirty="0" err="1"/>
              <a:t>tr</a:t>
            </a:r>
            <a:r>
              <a:rPr lang="es-MX" sz="1100" dirty="0"/>
              <a:t>&gt;</a:t>
            </a:r>
          </a:p>
          <a:p>
            <a:r>
              <a:rPr lang="es-MX" sz="1100" dirty="0"/>
              <a:t>&lt;</a:t>
            </a:r>
            <a:r>
              <a:rPr lang="es-MX" sz="1100" dirty="0" err="1"/>
              <a:t>th</a:t>
            </a:r>
            <a:r>
              <a:rPr lang="es-MX" sz="1100" dirty="0"/>
              <a:t>&gt;Titulo&lt;/</a:t>
            </a:r>
            <a:r>
              <a:rPr lang="es-MX" sz="1100" dirty="0" err="1"/>
              <a:t>th</a:t>
            </a:r>
            <a:r>
              <a:rPr lang="es-MX" sz="1100" dirty="0"/>
              <a:t>&gt;</a:t>
            </a:r>
          </a:p>
          <a:p>
            <a:r>
              <a:rPr lang="es-MX" sz="1100" dirty="0"/>
              <a:t>&lt;</a:t>
            </a:r>
            <a:r>
              <a:rPr lang="es-MX" sz="1100" dirty="0" err="1"/>
              <a:t>th</a:t>
            </a:r>
            <a:r>
              <a:rPr lang="es-MX" sz="1100" dirty="0"/>
              <a:t>&gt;Estatus&lt;/</a:t>
            </a:r>
            <a:r>
              <a:rPr lang="es-MX" sz="1100" dirty="0" err="1"/>
              <a:t>th</a:t>
            </a:r>
            <a:r>
              <a:rPr lang="es-MX" sz="1100" dirty="0"/>
              <a:t>&gt;</a:t>
            </a:r>
          </a:p>
          <a:p>
            <a:r>
              <a:rPr lang="es-MX" sz="1100" dirty="0"/>
              <a:t>&lt;</a:t>
            </a:r>
            <a:r>
              <a:rPr lang="es-MX" sz="1100" dirty="0" err="1"/>
              <a:t>th</a:t>
            </a:r>
            <a:r>
              <a:rPr lang="es-MX" sz="1100" dirty="0"/>
              <a:t>&gt;Creado&lt;/</a:t>
            </a:r>
            <a:r>
              <a:rPr lang="es-MX" sz="1100" dirty="0" err="1"/>
              <a:t>th</a:t>
            </a:r>
            <a:r>
              <a:rPr lang="es-MX" sz="1100" dirty="0"/>
              <a:t>&gt;</a:t>
            </a:r>
          </a:p>
          <a:p>
            <a:r>
              <a:rPr lang="es-MX" sz="1100" dirty="0"/>
              <a:t>&lt;</a:t>
            </a:r>
            <a:r>
              <a:rPr lang="es-MX" sz="1100" dirty="0" err="1"/>
              <a:t>th</a:t>
            </a:r>
            <a:r>
              <a:rPr lang="es-MX" sz="1100" dirty="0"/>
              <a:t>&gt;Modificado&lt;/</a:t>
            </a:r>
            <a:r>
              <a:rPr lang="es-MX" sz="1100" dirty="0" err="1"/>
              <a:t>th</a:t>
            </a:r>
            <a:r>
              <a:rPr lang="es-MX" sz="1100" dirty="0"/>
              <a:t>&gt;</a:t>
            </a:r>
          </a:p>
          <a:p>
            <a:r>
              <a:rPr lang="es-MX" sz="1100" dirty="0"/>
              <a:t>&lt;</a:t>
            </a:r>
            <a:r>
              <a:rPr lang="es-MX" sz="1100" dirty="0" err="1"/>
              <a:t>th</a:t>
            </a:r>
            <a:r>
              <a:rPr lang="es-MX" sz="1100" dirty="0"/>
              <a:t>&gt;Acciones&lt;/</a:t>
            </a:r>
            <a:r>
              <a:rPr lang="es-MX" sz="1100" dirty="0" err="1"/>
              <a:t>th</a:t>
            </a:r>
            <a:r>
              <a:rPr lang="es-MX" sz="1100" dirty="0"/>
              <a:t>&gt;</a:t>
            </a:r>
          </a:p>
          <a:p>
            <a:r>
              <a:rPr lang="es-MX" sz="1100" dirty="0"/>
              <a:t>&lt;/</a:t>
            </a:r>
            <a:r>
              <a:rPr lang="es-MX" sz="1100" dirty="0" err="1"/>
              <a:t>tr</a:t>
            </a:r>
            <a:r>
              <a:rPr lang="es-MX" sz="1100" dirty="0"/>
              <a:t>&gt;</a:t>
            </a:r>
          </a:p>
          <a:p>
            <a:r>
              <a:rPr lang="es-MX" sz="1100" dirty="0"/>
              <a:t>&lt;?</a:t>
            </a:r>
            <a:r>
              <a:rPr lang="es-MX" sz="1100" dirty="0" err="1"/>
              <a:t>php</a:t>
            </a:r>
            <a:r>
              <a:rPr lang="es-MX" sz="1100" dirty="0"/>
              <a:t> </a:t>
            </a:r>
            <a:r>
              <a:rPr lang="es-MX" sz="1100" dirty="0" err="1"/>
              <a:t>foreach</a:t>
            </a:r>
            <a:r>
              <a:rPr lang="es-MX" sz="1100" dirty="0"/>
              <a:t>($tareas as $tarea): ?&gt;</a:t>
            </a:r>
          </a:p>
          <a:p>
            <a:r>
              <a:rPr lang="es-MX" sz="1100" dirty="0"/>
              <a:t>&lt;</a:t>
            </a:r>
            <a:r>
              <a:rPr lang="es-MX" sz="1100" dirty="0" err="1"/>
              <a:t>tr</a:t>
            </a:r>
            <a:r>
              <a:rPr lang="es-MX" sz="1100" dirty="0"/>
              <a:t>&gt;</a:t>
            </a:r>
          </a:p>
          <a:p>
            <a:r>
              <a:rPr lang="es-MX" sz="1100" dirty="0"/>
              <a:t>&lt;</a:t>
            </a:r>
            <a:r>
              <a:rPr lang="es-MX" sz="1100" dirty="0" err="1"/>
              <a:t>td</a:t>
            </a:r>
            <a:r>
              <a:rPr lang="es-MX" sz="1100" dirty="0"/>
              <a:t>&gt;</a:t>
            </a:r>
          </a:p>
          <a:p>
            <a:r>
              <a:rPr lang="es-MX" sz="1100" dirty="0"/>
              <a:t>&lt;?</a:t>
            </a:r>
            <a:r>
              <a:rPr lang="es-MX" sz="1100" dirty="0" err="1"/>
              <a:t>php</a:t>
            </a:r>
            <a:r>
              <a:rPr lang="es-MX" sz="1100" dirty="0"/>
              <a:t> echo $tarea['Tarea']['titulo'] ?&gt;</a:t>
            </a:r>
          </a:p>
          <a:p>
            <a:r>
              <a:rPr lang="es-MX" sz="1100" dirty="0"/>
              <a:t>&lt;/</a:t>
            </a:r>
            <a:r>
              <a:rPr lang="es-MX" sz="1100" dirty="0" err="1"/>
              <a:t>td</a:t>
            </a:r>
            <a:r>
              <a:rPr lang="es-MX" sz="1100" dirty="0"/>
              <a:t>&gt;</a:t>
            </a:r>
          </a:p>
          <a:p>
            <a:r>
              <a:rPr lang="es-MX" sz="1100" dirty="0"/>
              <a:t>&lt;</a:t>
            </a:r>
            <a:r>
              <a:rPr lang="es-MX" sz="1100" dirty="0" err="1"/>
              <a:t>td</a:t>
            </a:r>
            <a:r>
              <a:rPr lang="es-MX" sz="1100" dirty="0"/>
              <a:t>&gt;</a:t>
            </a:r>
          </a:p>
          <a:p>
            <a:r>
              <a:rPr lang="es-MX" sz="1100" dirty="0"/>
              <a:t>&lt;?</a:t>
            </a:r>
            <a:r>
              <a:rPr lang="es-MX" sz="1100" dirty="0" err="1"/>
              <a:t>php</a:t>
            </a:r>
            <a:endParaRPr lang="es-MX" sz="1100" dirty="0"/>
          </a:p>
          <a:p>
            <a:r>
              <a:rPr lang="es-MX" sz="1100" dirty="0" err="1"/>
              <a:t>if</a:t>
            </a:r>
            <a:r>
              <a:rPr lang="es-MX" sz="1100" dirty="0"/>
              <a:t> ($tarea['Tarea']['hecha']) echo "Hecha";</a:t>
            </a:r>
          </a:p>
          <a:p>
            <a:r>
              <a:rPr lang="es-MX" sz="1100" dirty="0" err="1"/>
              <a:t>else</a:t>
            </a:r>
            <a:r>
              <a:rPr lang="es-MX" sz="1100" dirty="0"/>
              <a:t> echo "Pendiente";</a:t>
            </a:r>
          </a:p>
          <a:p>
            <a:r>
              <a:rPr lang="es-MX" sz="1100" dirty="0"/>
              <a:t>?&gt;</a:t>
            </a:r>
          </a:p>
          <a:p>
            <a:r>
              <a:rPr lang="es-MX" sz="1100" dirty="0"/>
              <a:t>&lt;/</a:t>
            </a:r>
            <a:r>
              <a:rPr lang="es-MX" sz="1100" dirty="0" err="1"/>
              <a:t>td</a:t>
            </a:r>
            <a:r>
              <a:rPr lang="es-MX" sz="1100" dirty="0"/>
              <a:t>&gt;</a:t>
            </a:r>
          </a:p>
          <a:p>
            <a:r>
              <a:rPr lang="es-MX" sz="1100" dirty="0"/>
              <a:t>&lt;</a:t>
            </a:r>
            <a:r>
              <a:rPr lang="es-MX" sz="1100" dirty="0" err="1"/>
              <a:t>td</a:t>
            </a:r>
            <a:r>
              <a:rPr lang="es-MX" sz="1100" dirty="0"/>
              <a:t>&gt;</a:t>
            </a:r>
          </a:p>
          <a:p>
            <a:r>
              <a:rPr lang="es-MX" sz="1100" dirty="0"/>
              <a:t>&lt;?</a:t>
            </a:r>
            <a:r>
              <a:rPr lang="es-MX" sz="1100" dirty="0" err="1"/>
              <a:t>php</a:t>
            </a:r>
            <a:r>
              <a:rPr lang="es-MX" sz="1100" dirty="0"/>
              <a:t> echo $tarea ['Tarea']['creado'] ?&gt;</a:t>
            </a:r>
          </a:p>
          <a:p>
            <a:r>
              <a:rPr lang="es-MX" sz="1100" dirty="0"/>
              <a:t>&lt;/</a:t>
            </a:r>
            <a:r>
              <a:rPr lang="es-MX" sz="1100" dirty="0" err="1"/>
              <a:t>td</a:t>
            </a:r>
            <a:r>
              <a:rPr lang="es-MX" sz="1100" dirty="0" smtClean="0"/>
              <a:t>&gt;</a:t>
            </a:r>
            <a:endParaRPr lang="en-US" sz="1100" b="1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0" y="72008"/>
            <a:ext cx="2843808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/>
              <a:t>VISTA en </a:t>
            </a:r>
            <a:r>
              <a:rPr lang="es-MX" sz="3200" dirty="0" err="1" smtClean="0"/>
              <a:t>CakePHP</a:t>
            </a:r>
            <a:endParaRPr lang="es-MX" sz="3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6869100" y="1711841"/>
            <a:ext cx="209538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$tareas </a:t>
            </a:r>
            <a:r>
              <a:rPr lang="es-MX" sz="1200" dirty="0" smtClean="0"/>
              <a:t>= </a:t>
            </a:r>
            <a:r>
              <a:rPr lang="es-MX" sz="1200" dirty="0" err="1" smtClean="0"/>
              <a:t>Array</a:t>
            </a:r>
            <a:r>
              <a:rPr lang="es-MX" sz="1200" dirty="0" smtClean="0"/>
              <a:t> creado con </a:t>
            </a:r>
            <a:r>
              <a:rPr lang="es-MX" sz="1200" dirty="0" err="1" smtClean="0"/>
              <a:t>funcion</a:t>
            </a:r>
            <a:r>
              <a:rPr lang="es-MX" sz="1200" dirty="0" smtClean="0"/>
              <a:t> set() en la acción </a:t>
            </a:r>
            <a:r>
              <a:rPr lang="es-MX" sz="1200" dirty="0" err="1" smtClean="0"/>
              <a:t>index</a:t>
            </a:r>
            <a:r>
              <a:rPr lang="es-MX" sz="1200" dirty="0" smtClean="0"/>
              <a:t>()</a:t>
            </a:r>
            <a:endParaRPr lang="es-MX" sz="1200" b="1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064076" y="1652286"/>
            <a:ext cx="617186" cy="26454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10 Conector recto de flecha"/>
          <p:cNvCxnSpPr/>
          <p:nvPr/>
        </p:nvCxnSpPr>
        <p:spPr>
          <a:xfrm flipH="1" flipV="1">
            <a:off x="1979712" y="1784560"/>
            <a:ext cx="4889388" cy="21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 redondeado"/>
          <p:cNvSpPr/>
          <p:nvPr/>
        </p:nvSpPr>
        <p:spPr>
          <a:xfrm>
            <a:off x="125066" y="3475679"/>
            <a:ext cx="2286694" cy="26454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14 Conector recto de flecha"/>
          <p:cNvCxnSpPr/>
          <p:nvPr/>
        </p:nvCxnSpPr>
        <p:spPr>
          <a:xfrm flipH="1" flipV="1">
            <a:off x="2398688" y="3597021"/>
            <a:ext cx="4889388" cy="21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6797092" y="3284984"/>
            <a:ext cx="2095388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Lo que hace es recoger la información</a:t>
            </a:r>
            <a:r>
              <a:rPr lang="es-MX" sz="1200" dirty="0" smtClean="0"/>
              <a:t> que se encuentra en los distintos campos de la tabla.</a:t>
            </a:r>
            <a:endParaRPr lang="es-MX" sz="1200" dirty="0"/>
          </a:p>
        </p:txBody>
      </p:sp>
      <p:sp>
        <p:nvSpPr>
          <p:cNvPr id="16" name="15 Rectángulo"/>
          <p:cNvSpPr/>
          <p:nvPr/>
        </p:nvSpPr>
        <p:spPr>
          <a:xfrm>
            <a:off x="2882068" y="4293096"/>
            <a:ext cx="3881984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100" dirty="0"/>
          </a:p>
          <a:p>
            <a:r>
              <a:rPr lang="es-MX" sz="1100" dirty="0"/>
              <a:t>&lt;</a:t>
            </a:r>
            <a:r>
              <a:rPr lang="es-MX" sz="1100" dirty="0" err="1"/>
              <a:t>td</a:t>
            </a:r>
            <a:r>
              <a:rPr lang="es-MX" sz="1100" dirty="0"/>
              <a:t>&gt;</a:t>
            </a:r>
          </a:p>
          <a:p>
            <a:r>
              <a:rPr lang="es-MX" sz="1100" dirty="0"/>
              <a:t>&lt;?</a:t>
            </a:r>
            <a:r>
              <a:rPr lang="es-MX" sz="1100" dirty="0" err="1"/>
              <a:t>php</a:t>
            </a:r>
            <a:r>
              <a:rPr lang="es-MX" sz="1100" dirty="0"/>
              <a:t> echo $tarea ['Tarea']['modificado'] ?&gt;</a:t>
            </a:r>
          </a:p>
          <a:p>
            <a:r>
              <a:rPr lang="es-MX" sz="1100" dirty="0"/>
              <a:t>&lt;/</a:t>
            </a:r>
            <a:r>
              <a:rPr lang="es-MX" sz="1100" dirty="0" err="1"/>
              <a:t>td</a:t>
            </a:r>
            <a:r>
              <a:rPr lang="es-MX" sz="1100" dirty="0"/>
              <a:t>&gt;</a:t>
            </a:r>
          </a:p>
          <a:p>
            <a:r>
              <a:rPr lang="es-MX" sz="1100" dirty="0"/>
              <a:t>&lt;</a:t>
            </a:r>
            <a:r>
              <a:rPr lang="es-MX" sz="1100" dirty="0" err="1"/>
              <a:t>td</a:t>
            </a:r>
            <a:r>
              <a:rPr lang="es-MX" sz="1100" dirty="0"/>
              <a:t>&gt;</a:t>
            </a:r>
          </a:p>
          <a:p>
            <a:r>
              <a:rPr lang="es-MX" sz="1100" dirty="0"/>
              <a:t>&lt;!-- acciones en las tareas </a:t>
            </a:r>
            <a:r>
              <a:rPr lang="es-MX" sz="1100" dirty="0" err="1"/>
              <a:t>seran</a:t>
            </a:r>
            <a:r>
              <a:rPr lang="es-MX" sz="1100" dirty="0"/>
              <a:t> añadidas mas tarde --&gt;</a:t>
            </a:r>
          </a:p>
          <a:p>
            <a:r>
              <a:rPr lang="es-MX" sz="1100" dirty="0"/>
              <a:t>&lt;/</a:t>
            </a:r>
            <a:r>
              <a:rPr lang="es-MX" sz="1100" dirty="0" err="1"/>
              <a:t>td</a:t>
            </a:r>
            <a:r>
              <a:rPr lang="es-MX" sz="1100" dirty="0"/>
              <a:t>&gt;</a:t>
            </a:r>
          </a:p>
          <a:p>
            <a:r>
              <a:rPr lang="es-MX" sz="1100" dirty="0"/>
              <a:t>&lt;/</a:t>
            </a:r>
            <a:r>
              <a:rPr lang="es-MX" sz="1100" dirty="0" err="1"/>
              <a:t>tr</a:t>
            </a:r>
            <a:r>
              <a:rPr lang="es-MX" sz="1100" dirty="0"/>
              <a:t>&gt;</a:t>
            </a:r>
          </a:p>
          <a:p>
            <a:r>
              <a:rPr lang="es-MX" sz="1100" dirty="0"/>
              <a:t>&lt;?</a:t>
            </a:r>
            <a:r>
              <a:rPr lang="es-MX" sz="1100" dirty="0" err="1"/>
              <a:t>php</a:t>
            </a:r>
            <a:r>
              <a:rPr lang="es-MX" sz="1100" dirty="0"/>
              <a:t> </a:t>
            </a:r>
            <a:r>
              <a:rPr lang="es-MX" sz="1100" dirty="0" err="1"/>
              <a:t>endforeach</a:t>
            </a:r>
            <a:r>
              <a:rPr lang="es-MX" sz="1100" dirty="0"/>
              <a:t>; ?&gt;</a:t>
            </a:r>
          </a:p>
          <a:p>
            <a:r>
              <a:rPr lang="es-MX" sz="1100" dirty="0"/>
              <a:t>&lt;/</a:t>
            </a:r>
            <a:r>
              <a:rPr lang="es-MX" sz="1100" dirty="0" err="1"/>
              <a:t>table</a:t>
            </a:r>
            <a:r>
              <a:rPr lang="es-MX" sz="1100" dirty="0"/>
              <a:t>&gt;</a:t>
            </a:r>
          </a:p>
          <a:p>
            <a:r>
              <a:rPr lang="es-MX" sz="1100" dirty="0"/>
              <a:t>&lt;?</a:t>
            </a:r>
            <a:r>
              <a:rPr lang="es-MX" sz="1100" dirty="0" err="1"/>
              <a:t>php</a:t>
            </a:r>
            <a:r>
              <a:rPr lang="es-MX" sz="1100" dirty="0"/>
              <a:t> </a:t>
            </a:r>
            <a:r>
              <a:rPr lang="es-MX" sz="1100" dirty="0" err="1"/>
              <a:t>endif</a:t>
            </a:r>
            <a:r>
              <a:rPr lang="es-MX" sz="1100" dirty="0"/>
              <a:t>: ?&gt;</a:t>
            </a:r>
          </a:p>
          <a:p>
            <a:r>
              <a:rPr lang="en-US" sz="1100" dirty="0"/>
              <a:t>&lt;?</a:t>
            </a:r>
            <a:r>
              <a:rPr lang="en-US" sz="1100" dirty="0" err="1"/>
              <a:t>php</a:t>
            </a:r>
            <a:r>
              <a:rPr lang="en-US" sz="1100" dirty="0"/>
              <a:t> echo $this-&gt;Html-&gt;link('</a:t>
            </a:r>
            <a:r>
              <a:rPr lang="en-US" sz="1100" dirty="0" err="1"/>
              <a:t>Agregar</a:t>
            </a:r>
            <a:r>
              <a:rPr lang="en-US" sz="1100" dirty="0"/>
              <a:t> </a:t>
            </a:r>
            <a:r>
              <a:rPr lang="en-US" sz="1100" dirty="0" err="1"/>
              <a:t>Tarea</a:t>
            </a:r>
            <a:r>
              <a:rPr lang="en-US" sz="1100" dirty="0"/>
              <a:t>', array('action'=&gt;'add')); ?&gt;</a:t>
            </a:r>
            <a:endParaRPr lang="en-US" sz="1100" b="1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2882068" y="6165303"/>
            <a:ext cx="2770052" cy="42072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" name="17 Conector recto de flecha"/>
          <p:cNvCxnSpPr/>
          <p:nvPr/>
        </p:nvCxnSpPr>
        <p:spPr>
          <a:xfrm flipH="1" flipV="1">
            <a:off x="5652120" y="6348286"/>
            <a:ext cx="2516702" cy="21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6797092" y="6135687"/>
            <a:ext cx="2095388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Creamos un link que se llama “</a:t>
            </a:r>
            <a:r>
              <a:rPr lang="es-MX" sz="1200" b="1" dirty="0" smtClean="0"/>
              <a:t>Agregar Tarea</a:t>
            </a:r>
            <a:r>
              <a:rPr lang="es-MX" sz="1200" dirty="0" smtClean="0"/>
              <a:t>”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360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2" t="4173" r="46196" b="35305"/>
          <a:stretch/>
        </p:blipFill>
        <p:spPr bwMode="auto">
          <a:xfrm>
            <a:off x="2386398" y="1025684"/>
            <a:ext cx="4688127" cy="4611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2008"/>
            <a:ext cx="3024336" cy="692696"/>
          </a:xfrm>
        </p:spPr>
        <p:txBody>
          <a:bodyPr>
            <a:noAutofit/>
          </a:bodyPr>
          <a:lstStyle/>
          <a:p>
            <a:r>
              <a:rPr lang="es-MX" sz="3200" dirty="0" smtClean="0"/>
              <a:t>¿Cómo crear una aplicación?</a:t>
            </a:r>
            <a:endParaRPr lang="es-MX" sz="3200" dirty="0"/>
          </a:p>
        </p:txBody>
      </p:sp>
      <p:sp>
        <p:nvSpPr>
          <p:cNvPr id="5" name="4 Rectángulo redondeado"/>
          <p:cNvSpPr/>
          <p:nvPr/>
        </p:nvSpPr>
        <p:spPr>
          <a:xfrm>
            <a:off x="2411760" y="2546902"/>
            <a:ext cx="936104" cy="23402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1835696" y="2663915"/>
            <a:ext cx="504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93835" y="2132856"/>
            <a:ext cx="2017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Dentro de </a:t>
            </a:r>
            <a:r>
              <a:rPr lang="es-MX" dirty="0" err="1" smtClean="0"/>
              <a:t>wamp</a:t>
            </a:r>
            <a:r>
              <a:rPr lang="es-MX" dirty="0" smtClean="0"/>
              <a:t> </a:t>
            </a:r>
          </a:p>
          <a:p>
            <a:r>
              <a:rPr lang="es-MX" dirty="0" smtClean="0"/>
              <a:t>copiamos</a:t>
            </a:r>
          </a:p>
          <a:p>
            <a:r>
              <a:rPr lang="es-MX" dirty="0" smtClean="0"/>
              <a:t>La carpeta </a:t>
            </a:r>
            <a:r>
              <a:rPr lang="es-MX" dirty="0" err="1" smtClean="0"/>
              <a:t>Cakephp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279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6" t="4333" r="38478" b="50000"/>
          <a:stretch/>
        </p:blipFill>
        <p:spPr bwMode="auto">
          <a:xfrm>
            <a:off x="3059832" y="1041028"/>
            <a:ext cx="5665034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2008"/>
            <a:ext cx="3024336" cy="692696"/>
          </a:xfrm>
        </p:spPr>
        <p:txBody>
          <a:bodyPr>
            <a:noAutofit/>
          </a:bodyPr>
          <a:lstStyle/>
          <a:p>
            <a:r>
              <a:rPr lang="es-MX" sz="3200" dirty="0" smtClean="0"/>
              <a:t>¿Cómo crear una aplicación?</a:t>
            </a:r>
            <a:endParaRPr lang="es-MX" sz="3200" dirty="0"/>
          </a:p>
        </p:txBody>
      </p:sp>
      <p:sp>
        <p:nvSpPr>
          <p:cNvPr id="5" name="4 Rectángulo redondeado"/>
          <p:cNvSpPr/>
          <p:nvPr/>
        </p:nvSpPr>
        <p:spPr>
          <a:xfrm>
            <a:off x="3059832" y="3699030"/>
            <a:ext cx="936104" cy="23402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555777" y="3789040"/>
            <a:ext cx="504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820969" y="3429000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Entramos a la carpeta</a:t>
            </a:r>
          </a:p>
          <a:p>
            <a:r>
              <a:rPr lang="es-MX" dirty="0" smtClean="0"/>
              <a:t> </a:t>
            </a:r>
            <a:r>
              <a:rPr lang="es-MX" dirty="0" err="1" smtClean="0"/>
              <a:t>www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12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2" t="4348" r="37391" b="70087"/>
          <a:stretch/>
        </p:blipFill>
        <p:spPr bwMode="auto">
          <a:xfrm>
            <a:off x="2932764" y="2276872"/>
            <a:ext cx="5830956" cy="1948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2008"/>
            <a:ext cx="3024336" cy="692696"/>
          </a:xfrm>
        </p:spPr>
        <p:txBody>
          <a:bodyPr>
            <a:noAutofit/>
          </a:bodyPr>
          <a:lstStyle/>
          <a:p>
            <a:r>
              <a:rPr lang="es-MX" sz="3200" dirty="0" smtClean="0"/>
              <a:t>¿Cómo crear una aplicación?</a:t>
            </a:r>
            <a:endParaRPr lang="es-MX" sz="3200" dirty="0"/>
          </a:p>
        </p:txBody>
      </p:sp>
      <p:sp>
        <p:nvSpPr>
          <p:cNvPr id="5" name="4 Rectángulo redondeado"/>
          <p:cNvSpPr/>
          <p:nvPr/>
        </p:nvSpPr>
        <p:spPr>
          <a:xfrm>
            <a:off x="3076780" y="3574072"/>
            <a:ext cx="936104" cy="23402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627784" y="3475315"/>
            <a:ext cx="504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5496" y="3183359"/>
            <a:ext cx="89845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Pegamos la carpeta, y </a:t>
            </a:r>
          </a:p>
          <a:p>
            <a:r>
              <a:rPr lang="es-MX" dirty="0" smtClean="0"/>
              <a:t>la renombramos con el </a:t>
            </a:r>
          </a:p>
          <a:p>
            <a:r>
              <a:rPr lang="es-MX" dirty="0" smtClean="0"/>
              <a:t>nombre de </a:t>
            </a:r>
          </a:p>
          <a:p>
            <a:r>
              <a:rPr lang="es-MX" dirty="0" smtClean="0"/>
              <a:t>nuestra aplicación ha crear, </a:t>
            </a:r>
          </a:p>
          <a:p>
            <a:r>
              <a:rPr lang="es-MX" dirty="0" smtClean="0"/>
              <a:t>en nuestro caso estamos creando una lista de tareas y ya teníamos creada la aplicación con el </a:t>
            </a:r>
          </a:p>
          <a:p>
            <a:r>
              <a:rPr lang="es-MX" dirty="0" smtClean="0"/>
              <a:t>nombre </a:t>
            </a:r>
            <a:r>
              <a:rPr lang="es-MX" dirty="0" err="1" smtClean="0"/>
              <a:t>listatareas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76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2008"/>
            <a:ext cx="3024336" cy="692696"/>
          </a:xfrm>
        </p:spPr>
        <p:txBody>
          <a:bodyPr>
            <a:noAutofit/>
          </a:bodyPr>
          <a:lstStyle/>
          <a:p>
            <a:r>
              <a:rPr lang="es-MX" sz="3200" dirty="0" smtClean="0"/>
              <a:t>¿Cómo crear una aplicación?</a:t>
            </a:r>
            <a:endParaRPr lang="es-MX" sz="3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79512" y="5733256"/>
            <a:ext cx="8761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Comprobando que no tenemos nada configurado en nuestra aplicación creada, entramos a </a:t>
            </a:r>
          </a:p>
          <a:p>
            <a:r>
              <a:rPr lang="es-MX" dirty="0" err="1" smtClean="0"/>
              <a:t>localhost</a:t>
            </a:r>
            <a:r>
              <a:rPr lang="es-MX" dirty="0" smtClean="0"/>
              <a:t>/</a:t>
            </a:r>
            <a:r>
              <a:rPr lang="es-MX" dirty="0" err="1" smtClean="0"/>
              <a:t>cakephp</a:t>
            </a:r>
            <a:r>
              <a:rPr lang="es-MX" dirty="0" smtClean="0"/>
              <a:t> (desde nuestro navegador) que fue la carpeta copiada y </a:t>
            </a:r>
          </a:p>
          <a:p>
            <a:r>
              <a:rPr lang="es-MX" dirty="0" smtClean="0"/>
              <a:t>pegada en la carpeta www</a:t>
            </a:r>
            <a:r>
              <a:rPr lang="es-MX" dirty="0"/>
              <a:t>.</a:t>
            </a:r>
            <a:endParaRPr lang="es-MX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" t="3652" r="2174" b="10001"/>
          <a:stretch/>
        </p:blipFill>
        <p:spPr bwMode="auto">
          <a:xfrm>
            <a:off x="599014" y="980728"/>
            <a:ext cx="7922048" cy="443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Rectángulo redondeado"/>
          <p:cNvSpPr/>
          <p:nvPr/>
        </p:nvSpPr>
        <p:spPr>
          <a:xfrm>
            <a:off x="899592" y="980728"/>
            <a:ext cx="1152128" cy="23402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5496" y="1097741"/>
            <a:ext cx="504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8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2008"/>
            <a:ext cx="3024336" cy="692696"/>
          </a:xfrm>
        </p:spPr>
        <p:txBody>
          <a:bodyPr>
            <a:noAutofit/>
          </a:bodyPr>
          <a:lstStyle/>
          <a:p>
            <a:r>
              <a:rPr lang="es-MX" sz="3200" dirty="0" smtClean="0"/>
              <a:t>¿Cómo crear una aplicación?</a:t>
            </a:r>
            <a:endParaRPr lang="es-MX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539552" y="1052736"/>
            <a:ext cx="83826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Antes de continuar, tenemos que crear la base de datos, en nuestro caso usamos</a:t>
            </a:r>
          </a:p>
          <a:p>
            <a:r>
              <a:rPr lang="es-MX" dirty="0" smtClean="0"/>
              <a:t> </a:t>
            </a:r>
            <a:r>
              <a:rPr lang="es-MX" dirty="0" err="1" smtClean="0"/>
              <a:t>MySQL</a:t>
            </a:r>
            <a:r>
              <a:rPr lang="es-MX" dirty="0" smtClean="0"/>
              <a:t> </a:t>
            </a:r>
            <a:r>
              <a:rPr lang="es-MX" dirty="0" err="1" smtClean="0"/>
              <a:t>query</a:t>
            </a:r>
            <a:r>
              <a:rPr lang="es-MX" dirty="0" smtClean="0"/>
              <a:t> browser, creamos una base de datos, llamada </a:t>
            </a:r>
            <a:r>
              <a:rPr lang="es-MX" dirty="0" err="1" smtClean="0"/>
              <a:t>listastareas</a:t>
            </a:r>
            <a:r>
              <a:rPr lang="es-MX" dirty="0" smtClean="0"/>
              <a:t>, y creamos una</a:t>
            </a:r>
          </a:p>
          <a:p>
            <a:r>
              <a:rPr lang="es-MX" dirty="0" smtClean="0"/>
              <a:t>Tabla tareas:</a:t>
            </a:r>
          </a:p>
          <a:p>
            <a:endParaRPr lang="es-MX" dirty="0" smtClean="0"/>
          </a:p>
          <a:p>
            <a:r>
              <a:rPr lang="es-MX" dirty="0"/>
              <a:t>USE </a:t>
            </a:r>
            <a:r>
              <a:rPr lang="es-MX" dirty="0" err="1"/>
              <a:t>listatareas</a:t>
            </a:r>
            <a:r>
              <a:rPr lang="es-MX" dirty="0"/>
              <a:t>;</a:t>
            </a:r>
          </a:p>
          <a:p>
            <a:r>
              <a:rPr lang="es-MX" dirty="0"/>
              <a:t>CREATE TABLE tareas (</a:t>
            </a:r>
          </a:p>
          <a:p>
            <a:r>
              <a:rPr lang="es-MX" dirty="0"/>
              <a:t>id </a:t>
            </a:r>
            <a:r>
              <a:rPr lang="es-MX" dirty="0" err="1"/>
              <a:t>int</a:t>
            </a:r>
            <a:r>
              <a:rPr lang="es-MX" dirty="0"/>
              <a:t>(10) </a:t>
            </a:r>
            <a:r>
              <a:rPr lang="es-MX" dirty="0" err="1"/>
              <a:t>unsigned</a:t>
            </a:r>
            <a:r>
              <a:rPr lang="es-MX" dirty="0"/>
              <a:t> NOT NULL </a:t>
            </a:r>
            <a:r>
              <a:rPr lang="es-MX" dirty="0" err="1"/>
              <a:t>auto_increment</a:t>
            </a:r>
            <a:r>
              <a:rPr lang="es-MX" dirty="0"/>
              <a:t>,</a:t>
            </a:r>
          </a:p>
          <a:p>
            <a:r>
              <a:rPr lang="es-MX" dirty="0"/>
              <a:t>titulo </a:t>
            </a:r>
            <a:r>
              <a:rPr lang="es-MX" dirty="0" err="1"/>
              <a:t>varchar</a:t>
            </a:r>
            <a:r>
              <a:rPr lang="es-MX" dirty="0"/>
              <a:t>(255) NOT NULL,</a:t>
            </a:r>
          </a:p>
          <a:p>
            <a:r>
              <a:rPr lang="es-MX" dirty="0"/>
              <a:t>hecha </a:t>
            </a:r>
            <a:r>
              <a:rPr lang="es-MX" dirty="0" err="1"/>
              <a:t>tinyint</a:t>
            </a:r>
            <a:r>
              <a:rPr lang="es-MX" dirty="0"/>
              <a:t>(1) default NULL,</a:t>
            </a:r>
          </a:p>
          <a:p>
            <a:r>
              <a:rPr lang="es-MX" dirty="0"/>
              <a:t>creado </a:t>
            </a:r>
            <a:r>
              <a:rPr lang="es-MX" dirty="0" err="1"/>
              <a:t>datetime</a:t>
            </a:r>
            <a:r>
              <a:rPr lang="es-MX" dirty="0"/>
              <a:t> default NULL,</a:t>
            </a:r>
          </a:p>
          <a:p>
            <a:r>
              <a:rPr lang="es-MX" dirty="0"/>
              <a:t>modificado </a:t>
            </a:r>
            <a:r>
              <a:rPr lang="es-MX" dirty="0" err="1"/>
              <a:t>datetime</a:t>
            </a:r>
            <a:r>
              <a:rPr lang="es-MX" dirty="0"/>
              <a:t> default NULL,</a:t>
            </a:r>
          </a:p>
          <a:p>
            <a:r>
              <a:rPr lang="es-MX" dirty="0"/>
              <a:t>PRIMARY KEY (id)</a:t>
            </a:r>
          </a:p>
          <a:p>
            <a:r>
              <a:rPr lang="es-MX" dirty="0"/>
              <a:t>);</a:t>
            </a:r>
          </a:p>
          <a:p>
            <a:endParaRPr lang="es-MX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5" t="19478" r="10543" b="60000"/>
          <a:stretch/>
        </p:blipFill>
        <p:spPr bwMode="auto">
          <a:xfrm>
            <a:off x="5580112" y="1988840"/>
            <a:ext cx="292913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21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9" t="11478" r="72174" b="62324"/>
          <a:stretch/>
        </p:blipFill>
        <p:spPr bwMode="auto">
          <a:xfrm>
            <a:off x="1026028" y="2512824"/>
            <a:ext cx="1457740" cy="1996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2008"/>
            <a:ext cx="3024336" cy="692696"/>
          </a:xfrm>
        </p:spPr>
        <p:txBody>
          <a:bodyPr>
            <a:noAutofit/>
          </a:bodyPr>
          <a:lstStyle/>
          <a:p>
            <a:r>
              <a:rPr lang="es-MX" sz="3200" dirty="0" smtClean="0"/>
              <a:t>¿Cómo crear una aplicación?</a:t>
            </a:r>
            <a:endParaRPr lang="es-MX" sz="3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539551" y="1340768"/>
            <a:ext cx="8791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Para tener una conexión con la aplicación, nos dirigimos a la </a:t>
            </a:r>
            <a:r>
              <a:rPr lang="es-MX" dirty="0"/>
              <a:t>siguiente </a:t>
            </a:r>
            <a:r>
              <a:rPr lang="es-MX" dirty="0" smtClean="0"/>
              <a:t>ruta </a:t>
            </a:r>
          </a:p>
          <a:p>
            <a:r>
              <a:rPr lang="es-MX" dirty="0" smtClean="0"/>
              <a:t>(dependiendo del nombre de la aplicación que le hallas puesto en nuestro caso </a:t>
            </a:r>
            <a:r>
              <a:rPr lang="es-MX" dirty="0" err="1" smtClean="0"/>
              <a:t>listatareas</a:t>
            </a:r>
            <a:r>
              <a:rPr lang="es-MX" dirty="0" smtClean="0"/>
              <a:t>): </a:t>
            </a:r>
          </a:p>
          <a:p>
            <a:r>
              <a:rPr lang="es-MX" dirty="0" smtClean="0"/>
              <a:t>C</a:t>
            </a:r>
            <a:r>
              <a:rPr lang="es-MX" dirty="0"/>
              <a:t>:\</a:t>
            </a:r>
            <a:r>
              <a:rPr lang="es-MX" dirty="0" smtClean="0"/>
              <a:t>wamp\www\listatareas\app\Config, 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089246" y="3810708"/>
            <a:ext cx="1304934" cy="26506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14738" y="3927722"/>
            <a:ext cx="504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275856" y="2804735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Encontraremos el archivo </a:t>
            </a:r>
            <a:r>
              <a:rPr lang="es-MX" dirty="0" err="1" smtClean="0"/>
              <a:t>database.php.default</a:t>
            </a:r>
            <a:r>
              <a:rPr lang="es-MX" dirty="0" smtClean="0"/>
              <a:t>, primero que nada modificamos el nombre y le quitamos el default, y lo dejamos como </a:t>
            </a:r>
            <a:r>
              <a:rPr lang="es-MX" dirty="0" err="1" smtClean="0"/>
              <a:t>database.php</a:t>
            </a:r>
            <a:r>
              <a:rPr lang="es-MX" dirty="0" smtClean="0"/>
              <a:t> y abrimos el </a:t>
            </a:r>
          </a:p>
          <a:p>
            <a:r>
              <a:rPr lang="es-MX" dirty="0" smtClean="0"/>
              <a:t>archivo…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1" t="14218" r="73106" b="65287"/>
          <a:stretch/>
        </p:blipFill>
        <p:spPr bwMode="auto">
          <a:xfrm>
            <a:off x="5010880" y="4102616"/>
            <a:ext cx="1714528" cy="185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Rectángulo redondeado"/>
          <p:cNvSpPr/>
          <p:nvPr/>
        </p:nvSpPr>
        <p:spPr>
          <a:xfrm>
            <a:off x="4987923" y="5184194"/>
            <a:ext cx="1304934" cy="26506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4213415" y="5301208"/>
            <a:ext cx="504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2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2008"/>
            <a:ext cx="3024336" cy="692696"/>
          </a:xfrm>
        </p:spPr>
        <p:txBody>
          <a:bodyPr>
            <a:noAutofit/>
          </a:bodyPr>
          <a:lstStyle/>
          <a:p>
            <a:r>
              <a:rPr lang="es-MX" sz="3200" dirty="0" smtClean="0"/>
              <a:t>¿Cómo crear una aplicación?</a:t>
            </a:r>
            <a:endParaRPr lang="es-MX" sz="3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539551" y="1340768"/>
            <a:ext cx="654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Abrimos el documento </a:t>
            </a:r>
            <a:r>
              <a:rPr lang="es-MX" dirty="0" err="1" smtClean="0"/>
              <a:t>database.php</a:t>
            </a:r>
            <a:r>
              <a:rPr lang="es-MX" dirty="0" smtClean="0"/>
              <a:t>…buscamos el siguiente </a:t>
            </a:r>
            <a:r>
              <a:rPr lang="es-MX" dirty="0" err="1" smtClean="0"/>
              <a:t>codigo</a:t>
            </a:r>
            <a:r>
              <a:rPr lang="es-MX" dirty="0" smtClean="0"/>
              <a:t>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8" t="22442" r="68804" b="28869"/>
          <a:stretch/>
        </p:blipFill>
        <p:spPr bwMode="auto">
          <a:xfrm>
            <a:off x="358541" y="1926124"/>
            <a:ext cx="3990386" cy="481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13 CuadroTexto"/>
          <p:cNvSpPr txBox="1"/>
          <p:nvPr/>
        </p:nvSpPr>
        <p:spPr>
          <a:xfrm>
            <a:off x="4860032" y="2632224"/>
            <a:ext cx="3995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 nuestro caso donde dice </a:t>
            </a:r>
          </a:p>
          <a:p>
            <a:r>
              <a:rPr lang="es-MX" dirty="0" err="1" smtClean="0"/>
              <a:t>public</a:t>
            </a:r>
            <a:r>
              <a:rPr lang="es-MX" dirty="0" smtClean="0"/>
              <a:t> $default, </a:t>
            </a:r>
          </a:p>
          <a:p>
            <a:endParaRPr lang="es-MX" dirty="0" smtClean="0"/>
          </a:p>
          <a:p>
            <a:r>
              <a:rPr lang="es-MX" dirty="0" smtClean="0"/>
              <a:t>modificamos el </a:t>
            </a:r>
            <a:r>
              <a:rPr lang="es-MX" dirty="0" err="1" smtClean="0"/>
              <a:t>login</a:t>
            </a:r>
            <a:r>
              <a:rPr lang="es-MX" dirty="0" smtClean="0"/>
              <a:t> “que diga </a:t>
            </a:r>
            <a:r>
              <a:rPr lang="es-MX" b="1" dirty="0" err="1" smtClean="0"/>
              <a:t>root</a:t>
            </a:r>
            <a:r>
              <a:rPr lang="es-MX" dirty="0" smtClean="0"/>
              <a:t>” porque es nuestro nombre de usuario en el </a:t>
            </a:r>
            <a:r>
              <a:rPr lang="es-MX" dirty="0" err="1" smtClean="0"/>
              <a:t>localhost</a:t>
            </a:r>
            <a:r>
              <a:rPr lang="es-MX" dirty="0" smtClean="0"/>
              <a:t>, y como no pusimos contraseña se lo quitamos y le dejamos las comillas, y pusimos el nombre de nuestra </a:t>
            </a:r>
            <a:r>
              <a:rPr lang="es-MX" dirty="0" err="1" smtClean="0"/>
              <a:t>database</a:t>
            </a:r>
            <a:r>
              <a:rPr lang="es-MX" dirty="0" smtClean="0"/>
              <a:t> creada previamente, en el </a:t>
            </a:r>
            <a:r>
              <a:rPr lang="es-MX" dirty="0" err="1" smtClean="0"/>
              <a:t>MySQL</a:t>
            </a:r>
            <a:r>
              <a:rPr lang="es-MX" dirty="0" smtClean="0"/>
              <a:t> browser “</a:t>
            </a:r>
            <a:r>
              <a:rPr lang="es-MX" b="1" dirty="0" err="1" smtClean="0"/>
              <a:t>listatareas</a:t>
            </a:r>
            <a:r>
              <a:rPr lang="es-MX" dirty="0" smtClean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44210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1561</Words>
  <Application>Microsoft Office PowerPoint</Application>
  <PresentationFormat>Presentación en pantalla (4:3)</PresentationFormat>
  <Paragraphs>252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Aplicación Listatareas</vt:lpstr>
      <vt:lpstr>¿Cómo crear una aplicación?</vt:lpstr>
      <vt:lpstr>¿Cómo crear una aplicación?</vt:lpstr>
      <vt:lpstr>¿Cómo crear una aplicación?</vt:lpstr>
      <vt:lpstr>¿Cómo crear una aplicación?</vt:lpstr>
      <vt:lpstr>¿Cómo crear una aplicación?</vt:lpstr>
      <vt:lpstr>¿Cómo crear una aplicación?</vt:lpstr>
      <vt:lpstr>¿Cómo crear una aplicación?</vt:lpstr>
      <vt:lpstr>¿Cómo crear una aplicación?</vt:lpstr>
      <vt:lpstr>¿Cómo crear una aplicación?</vt:lpstr>
      <vt:lpstr>CakePHP</vt:lpstr>
      <vt:lpstr>Presentación de PowerPoint</vt:lpstr>
      <vt:lpstr>Modelo</vt:lpstr>
      <vt:lpstr>MODELO en CakePHP</vt:lpstr>
      <vt:lpstr>MODELO en CakePHP</vt:lpstr>
      <vt:lpstr>Controlador</vt:lpstr>
      <vt:lpstr>Presentación de PowerPoint</vt:lpstr>
      <vt:lpstr>Presentación de PowerPoint</vt:lpstr>
      <vt:lpstr>Vista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Listatareas</dc:title>
  <dc:creator>Necro</dc:creator>
  <cp:lastModifiedBy>Necro</cp:lastModifiedBy>
  <cp:revision>21</cp:revision>
  <dcterms:created xsi:type="dcterms:W3CDTF">2011-10-26T23:25:37Z</dcterms:created>
  <dcterms:modified xsi:type="dcterms:W3CDTF">2011-11-01T22:51:49Z</dcterms:modified>
</cp:coreProperties>
</file>