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E227-25B4-4FF8-B706-A7B40B832F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F215-DBC3-4E2D-BFD1-2223729D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zebraBiCards2C860CFAA9944091B75F0DBD117F20FA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eb4c7b-a329-4973-beaf-9e8c8eff076c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BOOKS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11/21/2023 7:42:28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11/21/2023 7:17:59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qnaVisual ,keyDriversVisual ,shape ,pivotTable ,tableEx ,shape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 ,card ,card ,slicer ,slicer ,slicer ,slicer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 ,qnaVisual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StackedColumnComboChart ,card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 price vs Avg Price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zebraBiCards2C860CFAA9944091B75F0DBD117F20FA ,clusteredColumnChart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Frequency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pieChart ,donutChart ,funnel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Rank books by Publisher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213</Words>
  <Application>Microsoft Office PowerPoint</Application>
  <PresentationFormat>Widescreen</PresentationFormat>
  <Paragraphs>111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BOOKS</vt:lpstr>
      <vt:lpstr>Profit Analysis</vt:lpstr>
      <vt:lpstr>Book Filters</vt:lpstr>
      <vt:lpstr>Q&amp;A</vt:lpstr>
      <vt:lpstr>Sale price vs Avg Price</vt:lpstr>
      <vt:lpstr>Frequency distribution</vt:lpstr>
      <vt:lpstr>Rank books by Publisher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OR-Bethel, Brenton (Orlando)</cp:lastModifiedBy>
  <cp:revision>5</cp:revision>
  <dcterms:created xsi:type="dcterms:W3CDTF">2016-09-04T11:54:55Z</dcterms:created>
  <dcterms:modified xsi:type="dcterms:W3CDTF">2023-11-21T19:43:42Z</dcterms:modified>
</cp:coreProperties>
</file>