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70" r:id="rId13"/>
    <p:sldId id="269" r:id="rId14"/>
    <p:sldId id="268" r:id="rId15"/>
    <p:sldId id="267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E898-DD7C-4956-AFCE-5D1F7C17F7E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ADA4A-2F20-47B1-BCFA-9898A966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8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19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7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80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520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68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4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zebraBiCards2C860CFAA9944091B75F0DBD117F20FA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52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0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Popular Publisher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Best Selling Books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63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163089"/>
            <a:ext cx="8676316" cy="14191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BOOKS SALES DASHBOARD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dirty="0">
                <a:solidFill>
                  <a:srgbClr val="F3C910"/>
                </a:solidFill>
              </a:rPr>
              <a:t>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11/21/2023 8:33:29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11/21/2023 8:32:18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A5FF2D-3AB0-65B0-5D63-D9379D87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1" y="-33170"/>
            <a:ext cx="11028783" cy="67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8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3C8EC-EDC5-4696-BFD9-BA116A68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" y="-15835"/>
            <a:ext cx="11122090" cy="68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DC594-E6E1-6072-ABB0-024E6CCA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-8996"/>
            <a:ext cx="11215396" cy="68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F6681-6FD8-6FC5-28FF-7E2DE2D3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92484"/>
            <a:ext cx="11036584" cy="67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35B3F-2F59-E9F0-38EC-787DB6007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6" y="23256"/>
            <a:ext cx="11147577" cy="6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6E0C3-E0FE-220D-27AF-FA155844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0"/>
            <a:ext cx="11247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61E44-F44E-F919-EFB5-549682A0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-12540"/>
            <a:ext cx="11201172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7BE58-9CEE-8FB5-D937-928A3A6C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1" y="14704"/>
            <a:ext cx="11283181" cy="68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0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27BDE-4858-2BAF-48FB-A4D90742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7" y="0"/>
            <a:ext cx="11276962" cy="68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qnaVisual ,keyDriversVisual ,shape ,pivotTable ,tableEx ,shape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card ,card ,slicer ,slicer ,slicer ,slicer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qnaVisual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card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zebraBiCards2C860CFAA9944091B75F0DBD117F20FA ,clusteredColumnChart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Frequency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Most Popular Publisher ,donutChart ,Top 6 Best Selling Books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70DB-750C-63E0-1791-D46B260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181998" cy="1600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BI Quick Insights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1385B-F31E-9AED-5932-8D3A2607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361612" cy="835090"/>
          </a:xfrm>
        </p:spPr>
        <p:txBody>
          <a:bodyPr>
            <a:normAutofit/>
          </a:bodyPr>
          <a:lstStyle/>
          <a:p>
            <a:r>
              <a:rPr lang="en-US" sz="2800" dirty="0"/>
              <a:t>There are many more insights apart from the ones mentioned below.</a:t>
            </a:r>
          </a:p>
        </p:txBody>
      </p:sp>
    </p:spTree>
    <p:extLst>
      <p:ext uri="{BB962C8B-B14F-4D97-AF65-F5344CB8AC3E}">
        <p14:creationId xmlns:p14="http://schemas.microsoft.com/office/powerpoint/2010/main" val="130013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vs Most Popular Publishers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A7334-3182-44EB-0777-B6988C7C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48162"/>
            <a:ext cx="10338285" cy="64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24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611</Words>
  <Application>Microsoft Office PowerPoint</Application>
  <PresentationFormat>Widescreen</PresentationFormat>
  <Paragraphs>263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BOOKS SALES DASHBOARD POWER BI</vt:lpstr>
      <vt:lpstr>Profit Analysis</vt:lpstr>
      <vt:lpstr>Book Filters</vt:lpstr>
      <vt:lpstr>Q &amp; A</vt:lpstr>
      <vt:lpstr>Price Comparison</vt:lpstr>
      <vt:lpstr>Price Frequency distribution</vt:lpstr>
      <vt:lpstr>Top Sellers vs Most Popular Publishers</vt:lpstr>
      <vt:lpstr>Power BI Quick Insights Feature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  <vt:lpstr>Top Sellers vs Most Popular Publishers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OR-Bethel, Brenton (Orlando)</cp:lastModifiedBy>
  <cp:revision>9</cp:revision>
  <dcterms:created xsi:type="dcterms:W3CDTF">2016-09-04T11:54:55Z</dcterms:created>
  <dcterms:modified xsi:type="dcterms:W3CDTF">2023-11-21T21:04:02Z</dcterms:modified>
</cp:coreProperties>
</file>