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422-87C0-1762-89A7-77221439C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420A-F4E5-8816-36A8-17E00736C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for Implementing Security Controls</a:t>
            </a:r>
          </a:p>
          <a:p>
            <a:r>
              <a:rPr lang="en-US" dirty="0"/>
              <a:t>Brandon Hackett </a:t>
            </a:r>
          </a:p>
          <a:p>
            <a:r>
              <a:rPr lang="en-US" dirty="0"/>
              <a:t>Module 11.2 – 07/14/2024</a:t>
            </a:r>
          </a:p>
        </p:txBody>
      </p:sp>
    </p:spTree>
    <p:extLst>
      <p:ext uri="{BB962C8B-B14F-4D97-AF65-F5344CB8AC3E}">
        <p14:creationId xmlns:p14="http://schemas.microsoft.com/office/powerpoint/2010/main" val="59062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505-8BED-C355-D6A6-E67B26CE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D8DF-1073-7F37-E2EB-AA6D2C82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 Review of best practices including access control, authentication, encryption, code reviews, monitoring, vulnerability management, and incident response.</a:t>
            </a:r>
          </a:p>
          <a:p>
            <a:r>
              <a:rPr lang="en-US" dirty="0"/>
              <a:t>Ongoing Efforts: Emphasize the need for continuous improvement and staying updated with security trends.</a:t>
            </a:r>
          </a:p>
        </p:txBody>
      </p:sp>
    </p:spTree>
    <p:extLst>
      <p:ext uri="{BB962C8B-B14F-4D97-AF65-F5344CB8AC3E}">
        <p14:creationId xmlns:p14="http://schemas.microsoft.com/office/powerpoint/2010/main" val="265150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381-3EE1-75CD-D4D7-017A0A0B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3931-19C6-446E-D83A-E87EC353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A01:2021 – Broken Access Control. A01 Broken Access Control - OWASP Top 10:2021. (n.d.). https://</a:t>
            </a:r>
            <a:r>
              <a:rPr lang="en-US" dirty="0" err="1"/>
              <a:t>owasp.org</a:t>
            </a:r>
            <a:r>
              <a:rPr lang="en-US" dirty="0"/>
              <a:t>/Top10/A01_2021-Broken_Access_Control/ </a:t>
            </a:r>
          </a:p>
          <a:p>
            <a:r>
              <a:rPr lang="en-US" dirty="0"/>
              <a:t>Authentication documentation. GitHub Docs. (n.d.). 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 </a:t>
            </a:r>
          </a:p>
          <a:p>
            <a:r>
              <a:rPr lang="en-US" dirty="0"/>
              <a:t>Barker, E. (n.d.). Recommendation for key management: Part 1 - general. Recommendation for Key Management. https://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/nist.sp.800-57pt1r5.pdf </a:t>
            </a:r>
          </a:p>
          <a:p>
            <a:r>
              <a:rPr lang="en-US" dirty="0"/>
              <a:t>Enterprise vulnerability management: Processes and Tools. </a:t>
            </a:r>
            <a:r>
              <a:rPr lang="en-US" dirty="0" err="1"/>
              <a:t>Snyk</a:t>
            </a:r>
            <a:r>
              <a:rPr lang="en-US" dirty="0"/>
              <a:t>. (n.d.). https://</a:t>
            </a:r>
            <a:r>
              <a:rPr lang="en-US" dirty="0" err="1"/>
              <a:t>snyk.io</a:t>
            </a:r>
            <a:r>
              <a:rPr lang="en-US" dirty="0"/>
              <a:t>/series/enterprise-security/enterprise-vulnerability-management/ </a:t>
            </a:r>
          </a:p>
          <a:p>
            <a:r>
              <a:rPr lang="en-US" dirty="0" err="1"/>
              <a:t>Rboucher</a:t>
            </a:r>
            <a:r>
              <a:rPr lang="en-US" dirty="0"/>
              <a:t>. (n.d.). Azure Monitor Overview - Azure Monitor. Azure Monitor | Microsoft Learn. 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/>
              <a:t>-us/azure/azure-monitor/overview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6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2AC1-7B79-3D6E-9463-CAC0A573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EE30-FFED-B3F8-FC78-2D02600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 of Security</a:t>
            </a:r>
            <a:r>
              <a:rPr lang="en-US" dirty="0"/>
              <a:t>: Ensuring the security of shared source code repositories is crucial to prevent unauthorized access, data breaches, and potential malicious code injections.</a:t>
            </a:r>
          </a:p>
          <a:p>
            <a:r>
              <a:rPr lang="en-US" b="1" dirty="0"/>
              <a:t>Risks: </a:t>
            </a:r>
            <a:r>
              <a:rPr lang="en-US" dirty="0"/>
              <a:t>Insecure repositories can lead to intellectual property theft, code tampering, and the introduction of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D01-B947-C4D3-DDE4-CA3CACC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3BA4-B444-509D-5B1D-ECBF60F7C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4C31E0-8C80-95D3-C2B2-D2486B2718C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EF322-4B6D-7023-4DFB-FBFAFA5D342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Assign specific roles and permissions to users based on their responsibilities.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0FEC9-D4E2-CCDA-F1C2-AFD98449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Least Privilege Principle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CC5847-5532-D6B6-7517-8F647903C8FB}"/>
              </a:ext>
            </a:extLst>
          </p:cNvPr>
          <p:cNvSpPr>
            <a:spLocks noGrp="1"/>
          </p:cNvSpPr>
          <p:nvPr>
            <p:ph type="pic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86633-518B-A07B-0CE0-9CC7E4A942A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Grant users the minimum level of access necessary to perform their tasks.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56A27E-AA99-D984-C969-21A3CA292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Regular Reviews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6EDED0-6BE5-2079-A9DA-ACB14B153F1F}"/>
              </a:ext>
            </a:extLst>
          </p:cNvPr>
          <p:cNvSpPr>
            <a:spLocks noGrp="1"/>
          </p:cNvSpPr>
          <p:nvPr>
            <p:ph type="pic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175663-531F-8EE0-FDE0-9438C743997E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Periodically review and update access permissions to ensure they are still appropriate.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C6A38A-381B-7F33-9CAD-EBE02D1F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2" y="2666997"/>
            <a:ext cx="1524001" cy="1524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24B570-9DC7-CC19-BACC-47FA8271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61814" y="2782378"/>
            <a:ext cx="1354438" cy="1354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51B42A-DCA8-F3FF-01D7-0E5EA492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80" y="2837740"/>
            <a:ext cx="1182513" cy="11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45D4-C301-C868-715D-FD9163A3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AC47-41EB-859F-6C2E-E8B7FF47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Authentication: Implement multi-factor authentication (MFA) to add an extra layer of security.</a:t>
            </a:r>
          </a:p>
          <a:p>
            <a:r>
              <a:rPr lang="en-US" dirty="0"/>
              <a:t>SSH Keys: Enforce the use of SSH keys for accessing repositories, providing more secure access than passwords.</a:t>
            </a:r>
          </a:p>
          <a:p>
            <a:r>
              <a:rPr lang="en-US" dirty="0"/>
              <a:t>Token Rotation: Periodically rotate authentication tokens to minimize the risk of compromised credentials.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0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3229-489B-27EA-2CBB-4C1545A1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21B-5199-8E11-1336-D52615DC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Encryption: Encrypt data both in transit (using protocols like HTTPS) and at rest to protect sensitive information.</a:t>
            </a:r>
          </a:p>
          <a:p>
            <a:r>
              <a:rPr lang="en-US" dirty="0"/>
              <a:t>HTTPS: Ensure all interactions with repositories use HTTPS to secure data transmission.</a:t>
            </a:r>
          </a:p>
          <a:p>
            <a:r>
              <a:rPr lang="en-US" dirty="0"/>
              <a:t>Sensitive Files: Encrypt sensitive files and secrets stored within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1749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D01-B947-C4D3-DDE4-CA3CACC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and Approval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3BA4-B444-509D-5B1D-ECBF60F7C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Code Reviews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4C31E0-8C80-95D3-C2B2-D2486B2718C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EF322-4B6D-7023-4DFB-FBFAFA5D342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Require code reviews for all changes to ensure code quality and security.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0FEC9-D4E2-CCDA-F1C2-AFD98449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Automated Tools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CC5847-5532-D6B6-7517-8F647903C8FB}"/>
              </a:ext>
            </a:extLst>
          </p:cNvPr>
          <p:cNvSpPr>
            <a:spLocks noGrp="1"/>
          </p:cNvSpPr>
          <p:nvPr>
            <p:ph type="pic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86633-518B-A07B-0CE0-9CC7E4A942A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Utilize automated code review tools to identify potential security issues.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56A27E-AA99-D984-C969-21A3CA292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Approval Workflow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6EDED0-6BE5-2079-A9DA-ACB14B153F1F}"/>
              </a:ext>
            </a:extLst>
          </p:cNvPr>
          <p:cNvSpPr>
            <a:spLocks noGrp="1"/>
          </p:cNvSpPr>
          <p:nvPr>
            <p:ph type="pic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175663-531F-8EE0-FDE0-9438C743997E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 a clear process for code approval to maintain consistency and accountability.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43523-D2C8-862E-DCCD-74D3ABDC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13" y="2879078"/>
            <a:ext cx="1161039" cy="1161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79103B-B4D7-7AF4-727F-D88A4EDF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53" y="2867456"/>
            <a:ext cx="1123080" cy="1123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885E0A-DF80-4D5D-7054-3A5D5AE0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36" y="2818624"/>
            <a:ext cx="1220751" cy="12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3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184-99C2-E175-4B4B-C495A40D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0930-E5A6-D84B-7135-CAE7F774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Monitoring: Continuously monitor repository activities to detect any suspicious behavior.</a:t>
            </a:r>
          </a:p>
          <a:p>
            <a:r>
              <a:rPr lang="en-US" dirty="0"/>
              <a:t>Comprehensive Logging: Implement detailed logging to create audit trails of all repository interactions.</a:t>
            </a:r>
          </a:p>
          <a:p>
            <a:r>
              <a:rPr lang="en-US" dirty="0"/>
              <a:t>Log Review: Regularly review logs to identify and respond to security incidents.</a:t>
            </a:r>
          </a:p>
        </p:txBody>
      </p:sp>
    </p:spTree>
    <p:extLst>
      <p:ext uri="{BB962C8B-B14F-4D97-AF65-F5344CB8AC3E}">
        <p14:creationId xmlns:p14="http://schemas.microsoft.com/office/powerpoint/2010/main" val="223184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803B-CEB4-5D5E-591D-714158C4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9186-799E-D0AB-0925-1FF8E72F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Scanning: Use tools to automatically scan the repository for vulnerabilities.</a:t>
            </a:r>
          </a:p>
          <a:p>
            <a:r>
              <a:rPr lang="en-US" dirty="0"/>
              <a:t>Dependency Updates: Regularly update dependencies and libraries to patch known vulnerabilities.</a:t>
            </a:r>
          </a:p>
          <a:p>
            <a:r>
              <a:rPr lang="en-US" dirty="0"/>
              <a:t>Prompt Response: Quickly address identified vulnerabilities to minimize security risks.</a:t>
            </a:r>
          </a:p>
        </p:txBody>
      </p:sp>
    </p:spTree>
    <p:extLst>
      <p:ext uri="{BB962C8B-B14F-4D97-AF65-F5344CB8AC3E}">
        <p14:creationId xmlns:p14="http://schemas.microsoft.com/office/powerpoint/2010/main" val="11156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438F-582F-0ED0-C398-60257547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7E86-87D2-EF70-E295-57854231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Response Plan: Develop and document a plan for responding to security incidents.</a:t>
            </a:r>
          </a:p>
          <a:p>
            <a:r>
              <a:rPr lang="en-US" dirty="0"/>
              <a:t>Regular Drills: Conduct regular drills to ensure readiness in case of an actual incident.</a:t>
            </a:r>
          </a:p>
          <a:p>
            <a:r>
              <a:rPr lang="en-US" dirty="0"/>
              <a:t>Containment and Mitigation: Focus on quickly containing and mitigating breaches to limit damage.</a:t>
            </a:r>
          </a:p>
        </p:txBody>
      </p:sp>
    </p:spTree>
    <p:extLst>
      <p:ext uri="{BB962C8B-B14F-4D97-AF65-F5344CB8AC3E}">
        <p14:creationId xmlns:p14="http://schemas.microsoft.com/office/powerpoint/2010/main" val="3765951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108</TotalTime>
  <Words>607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Security Controls in Shared Source Code Repositories</vt:lpstr>
      <vt:lpstr>Overview</vt:lpstr>
      <vt:lpstr>Access Controls</vt:lpstr>
      <vt:lpstr>Authentication Mechanisms</vt:lpstr>
      <vt:lpstr>Encryption</vt:lpstr>
      <vt:lpstr>Code Review and Approval Processes</vt:lpstr>
      <vt:lpstr>Monitoring and Logging</vt:lpstr>
      <vt:lpstr>Vulnerability Management</vt:lpstr>
      <vt:lpstr>Incident Response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Hackett</dc:creator>
  <cp:lastModifiedBy>Brandon Hackett</cp:lastModifiedBy>
  <cp:revision>1</cp:revision>
  <dcterms:created xsi:type="dcterms:W3CDTF">2024-07-14T17:03:24Z</dcterms:created>
  <dcterms:modified xsi:type="dcterms:W3CDTF">2024-07-14T18:51:31Z</dcterms:modified>
</cp:coreProperties>
</file>