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9333d969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9333d96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9333d96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9333d9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9333d96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9333d96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9333d96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9333d96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9333d96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9333d96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9333d96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9333d96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9333d96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9333d96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Dart Scoreboard Project: Architectural Design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Ben Houser, Anthony Dohogne, Marshall Rosenhoover, Tyler Ball</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 Dart Scoreboard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GUIs: Scorekeeper and Scoreboard</a:t>
            </a:r>
            <a:endParaRPr/>
          </a:p>
          <a:p>
            <a:pPr indent="-342900" lvl="0" marL="457200" rtl="0" algn="l">
              <a:spcBef>
                <a:spcPts val="0"/>
              </a:spcBef>
              <a:spcAft>
                <a:spcPts val="0"/>
              </a:spcAft>
              <a:buSzPts val="1800"/>
              <a:buChar char="●"/>
            </a:pPr>
            <a:r>
              <a:rPr lang="en"/>
              <a:t>User inputs throws into scorekeeper</a:t>
            </a:r>
            <a:endParaRPr/>
          </a:p>
          <a:p>
            <a:pPr indent="-342900" lvl="0" marL="457200" rtl="0" algn="l">
              <a:spcBef>
                <a:spcPts val="0"/>
              </a:spcBef>
              <a:spcAft>
                <a:spcPts val="0"/>
              </a:spcAft>
              <a:buSzPts val="1800"/>
              <a:buChar char="●"/>
            </a:pPr>
            <a:r>
              <a:rPr lang="en"/>
              <a:t>Scoreboard updates with current scores</a:t>
            </a:r>
            <a:endParaRPr/>
          </a:p>
          <a:p>
            <a:pPr indent="-342900" lvl="0" marL="457200" rtl="0" algn="l">
              <a:spcBef>
                <a:spcPts val="0"/>
              </a:spcBef>
              <a:spcAft>
                <a:spcPts val="0"/>
              </a:spcAft>
              <a:buSzPts val="1800"/>
              <a:buChar char="●"/>
            </a:pPr>
            <a:r>
              <a:rPr lang="en"/>
              <a:t>Scoreboard also displays statistics</a:t>
            </a:r>
            <a:endParaRPr/>
          </a:p>
          <a:p>
            <a:pPr indent="-342900" lvl="0" marL="457200" rtl="0" algn="l">
              <a:spcBef>
                <a:spcPts val="0"/>
              </a:spcBef>
              <a:spcAft>
                <a:spcPts val="0"/>
              </a:spcAft>
              <a:buSzPts val="1800"/>
              <a:buChar char="●"/>
            </a:pPr>
            <a:r>
              <a:rPr lang="en"/>
              <a:t>Key Decisions:</a:t>
            </a:r>
            <a:endParaRPr/>
          </a:p>
          <a:p>
            <a:pPr indent="-317500" lvl="1" marL="1371600" rtl="0" algn="l">
              <a:spcBef>
                <a:spcPts val="0"/>
              </a:spcBef>
              <a:spcAft>
                <a:spcPts val="0"/>
              </a:spcAft>
              <a:buSzPts val="1400"/>
              <a:buChar char="○"/>
            </a:pPr>
            <a:r>
              <a:rPr lang="en"/>
              <a:t>Using Python for back-end and HTML/CSS/JS for front end</a:t>
            </a:r>
            <a:endParaRPr/>
          </a:p>
          <a:p>
            <a:pPr indent="-317500" lvl="1" marL="1371600" rtl="0" algn="l">
              <a:spcBef>
                <a:spcPts val="0"/>
              </a:spcBef>
              <a:spcAft>
                <a:spcPts val="0"/>
              </a:spcAft>
              <a:buSzPts val="1400"/>
              <a:buChar char="○"/>
            </a:pPr>
            <a:r>
              <a:rPr lang="en"/>
              <a:t>Using a Flask server to host back-end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699475" y="1017725"/>
            <a:ext cx="5943600" cy="4010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Match Setup</a:t>
            </a:r>
            <a:endParaRPr sz="2400"/>
          </a:p>
          <a:p>
            <a:pPr indent="-381000" lvl="0" marL="457200" rtl="0" algn="l">
              <a:spcBef>
                <a:spcPts val="0"/>
              </a:spcBef>
              <a:spcAft>
                <a:spcPts val="0"/>
              </a:spcAft>
              <a:buSzPts val="2400"/>
              <a:buChar char="●"/>
            </a:pPr>
            <a:r>
              <a:rPr lang="en" sz="2400"/>
              <a:t>Scorekeeper HMI</a:t>
            </a:r>
            <a:endParaRPr sz="2400"/>
          </a:p>
          <a:p>
            <a:pPr indent="-381000" lvl="0" marL="457200" rtl="0" algn="l">
              <a:spcBef>
                <a:spcPts val="0"/>
              </a:spcBef>
              <a:spcAft>
                <a:spcPts val="0"/>
              </a:spcAft>
              <a:buSzPts val="2400"/>
              <a:buChar char="●"/>
            </a:pPr>
            <a:r>
              <a:rPr lang="en" sz="2400"/>
              <a:t>Receive Data</a:t>
            </a:r>
            <a:endParaRPr sz="2400"/>
          </a:p>
          <a:p>
            <a:pPr indent="-381000" lvl="0" marL="457200" rtl="0" algn="l">
              <a:spcBef>
                <a:spcPts val="0"/>
              </a:spcBef>
              <a:spcAft>
                <a:spcPts val="0"/>
              </a:spcAft>
              <a:buSzPts val="2400"/>
              <a:buChar char="●"/>
            </a:pPr>
            <a:r>
              <a:rPr lang="en" sz="2400"/>
              <a:t>Dart Rules</a:t>
            </a:r>
            <a:endParaRPr sz="2400"/>
          </a:p>
          <a:p>
            <a:pPr indent="-381000" lvl="0" marL="457200" rtl="0" algn="l">
              <a:spcBef>
                <a:spcPts val="0"/>
              </a:spcBef>
              <a:spcAft>
                <a:spcPts val="0"/>
              </a:spcAft>
              <a:buSzPts val="2400"/>
              <a:buChar char="●"/>
            </a:pPr>
            <a:r>
              <a:rPr lang="en" sz="2400"/>
              <a:t>Update Current Game State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Storage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Three Tier Architecture</a:t>
            </a:r>
            <a:endParaRPr sz="2400"/>
          </a:p>
          <a:p>
            <a:pPr indent="-381000" lvl="1" marL="914400" rtl="0" algn="l">
              <a:spcBef>
                <a:spcPts val="0"/>
              </a:spcBef>
              <a:spcAft>
                <a:spcPts val="0"/>
              </a:spcAft>
              <a:buSzPts val="2400"/>
              <a:buChar char="○"/>
            </a:pPr>
            <a:r>
              <a:rPr lang="en" sz="2400"/>
              <a:t>Improved Data Integrity</a:t>
            </a:r>
            <a:endParaRPr sz="2400"/>
          </a:p>
          <a:p>
            <a:pPr indent="-381000" lvl="1" marL="914400" rtl="0" algn="l">
              <a:spcBef>
                <a:spcPts val="0"/>
              </a:spcBef>
              <a:spcAft>
                <a:spcPts val="0"/>
              </a:spcAft>
              <a:buSzPts val="2400"/>
              <a:buChar char="○"/>
            </a:pPr>
            <a:r>
              <a:rPr lang="en" sz="2400"/>
              <a:t>Easy to Maintain and Modify</a:t>
            </a:r>
            <a:endParaRPr sz="2400"/>
          </a:p>
          <a:p>
            <a:pPr indent="-381000" lvl="0" marL="457200" rtl="0" algn="l">
              <a:spcBef>
                <a:spcPts val="0"/>
              </a:spcBef>
              <a:spcAft>
                <a:spcPts val="0"/>
              </a:spcAft>
              <a:buSzPts val="2400"/>
              <a:buChar char="●"/>
            </a:pPr>
            <a:r>
              <a:rPr lang="en" sz="2400"/>
              <a:t>SQL Database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Exchange</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lnSpc>
                <a:spcPct val="105000"/>
              </a:lnSpc>
              <a:spcBef>
                <a:spcPts val="0"/>
              </a:spcBef>
              <a:spcAft>
                <a:spcPts val="0"/>
              </a:spcAft>
              <a:buSzPts val="2300"/>
              <a:buChar char="●"/>
            </a:pPr>
            <a:r>
              <a:rPr lang="en" sz="2300"/>
              <a:t>Communication between the Scoreboard and Scorekeeper HMIs will be facilitate via AJAX XMLHttpRequests.</a:t>
            </a:r>
            <a:endParaRPr sz="2300"/>
          </a:p>
          <a:p>
            <a:pPr indent="-374650" lvl="0" marL="457200" rtl="0" algn="l">
              <a:lnSpc>
                <a:spcPct val="105000"/>
              </a:lnSpc>
              <a:spcBef>
                <a:spcPts val="0"/>
              </a:spcBef>
              <a:spcAft>
                <a:spcPts val="0"/>
              </a:spcAft>
              <a:buSzPts val="2300"/>
              <a:buChar char="●"/>
            </a:pPr>
            <a:r>
              <a:rPr lang="en" sz="2300"/>
              <a:t>Server-Side modules will be facilitated by Python function calls and global variables.</a:t>
            </a:r>
            <a:endParaRPr sz="2300"/>
          </a:p>
          <a:p>
            <a:pPr indent="-374650" lvl="0" marL="457200" rtl="0" algn="l">
              <a:lnSpc>
                <a:spcPct val="105000"/>
              </a:lnSpc>
              <a:spcBef>
                <a:spcPts val="0"/>
              </a:spcBef>
              <a:spcAft>
                <a:spcPts val="0"/>
              </a:spcAft>
              <a:buSzPts val="2300"/>
              <a:buChar char="●"/>
            </a:pPr>
            <a:r>
              <a:rPr lang="en" sz="2300"/>
              <a:t>Insert data into the Current Game State and Archive data structures, components will call the Update Current Game State and Update Archive components.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 and Limitations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 sz="2400"/>
              <a:t>Certain components are going to be limited in their access to each other for a variety of reasons.</a:t>
            </a:r>
            <a:endParaRPr sz="2400"/>
          </a:p>
          <a:p>
            <a:pPr indent="-381000" lvl="0" marL="457200" rtl="0" algn="l">
              <a:spcBef>
                <a:spcPts val="0"/>
              </a:spcBef>
              <a:spcAft>
                <a:spcPts val="0"/>
              </a:spcAft>
              <a:buSzPts val="2400"/>
              <a:buChar char="●"/>
            </a:pPr>
            <a:r>
              <a:rPr lang="en" sz="2400"/>
              <a:t>Another form of limitation that is going to be implemented is that some of the data will be stored in the “Current Game State” while some other data is going to be stored in the “Archive”.</a:t>
            </a:r>
            <a:endParaRPr sz="2400"/>
          </a:p>
          <a:p>
            <a:pPr indent="-381000" lvl="0" marL="457200" rtl="0" algn="l">
              <a:spcBef>
                <a:spcPts val="0"/>
              </a:spcBef>
              <a:spcAft>
                <a:spcPts val="0"/>
              </a:spcAft>
              <a:buSzPts val="2400"/>
              <a:buChar char="●"/>
            </a:pPr>
            <a:r>
              <a:rPr lang="en" sz="2400"/>
              <a:t>Because it is connected to a server this means that the user will have to have internet access in order to use it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Unit Testing</a:t>
            </a:r>
            <a:endParaRPr sz="2000"/>
          </a:p>
          <a:p>
            <a:pPr indent="-355600" lvl="0" marL="457200" rtl="0" algn="l">
              <a:spcBef>
                <a:spcPts val="0"/>
              </a:spcBef>
              <a:spcAft>
                <a:spcPts val="0"/>
              </a:spcAft>
              <a:buSzPts val="2000"/>
              <a:buChar char="●"/>
            </a:pPr>
            <a:r>
              <a:rPr lang="en" sz="2000"/>
              <a:t>Integration Testing</a:t>
            </a:r>
            <a:endParaRPr sz="2000"/>
          </a:p>
          <a:p>
            <a:pPr indent="-355600" lvl="0" marL="457200" rtl="0" algn="l">
              <a:spcBef>
                <a:spcPts val="0"/>
              </a:spcBef>
              <a:spcAft>
                <a:spcPts val="0"/>
              </a:spcAft>
              <a:buSzPts val="2000"/>
              <a:buChar char="●"/>
            </a:pPr>
            <a:r>
              <a:rPr lang="en" sz="2000"/>
              <a:t>System Testing and Acceptance Testing</a:t>
            </a:r>
            <a:endParaRPr sz="2000"/>
          </a:p>
          <a:p>
            <a:pPr indent="-355600" lvl="0" marL="457200" rtl="0" algn="l">
              <a:spcBef>
                <a:spcPts val="0"/>
              </a:spcBef>
              <a:spcAft>
                <a:spcPts val="0"/>
              </a:spcAft>
              <a:buSzPts val="2000"/>
              <a:buChar char="●"/>
            </a:pPr>
            <a:r>
              <a:rPr lang="en" sz="2000"/>
              <a:t>Test Reporting</a:t>
            </a:r>
            <a:endParaRPr sz="2000"/>
          </a:p>
          <a:p>
            <a:pPr indent="-355600" lvl="0" marL="457200" rtl="0" algn="l">
              <a:spcBef>
                <a:spcPts val="0"/>
              </a:spcBef>
              <a:spcAft>
                <a:spcPts val="0"/>
              </a:spcAft>
              <a:buSzPts val="2000"/>
              <a:buChar char="●"/>
            </a:pPr>
            <a:r>
              <a:rPr lang="en" sz="2000"/>
              <a:t>Test Data</a:t>
            </a:r>
            <a:endParaRPr sz="2000"/>
          </a:p>
          <a:p>
            <a:pPr indent="-355600" lvl="0" marL="457200" rtl="0" algn="l">
              <a:spcBef>
                <a:spcPts val="0"/>
              </a:spcBef>
              <a:spcAft>
                <a:spcPts val="0"/>
              </a:spcAft>
              <a:buSzPts val="2000"/>
              <a:buChar char="●"/>
            </a:pPr>
            <a:r>
              <a:rPr lang="en" sz="2000"/>
              <a:t>Test Traceability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