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02f222d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02f222d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Dartboard GUI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ADADAD"/>
                </a:solidFill>
              </a:rPr>
              <a:t>Ben Houser, Anthony Dohogne, Marshall Rosenhoover, Tyler Ball</a:t>
            </a:r>
            <a:endParaRPr>
              <a:solidFill>
                <a:srgbClr val="ADADA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GUIs: Scorekeeper and Scoreboard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inputs throws into scorekeeper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Scoreboard updates with current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Scoreboard also displays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Decisions: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Python for back-end and HTML/CSS/JS for front end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Flask server to host back-end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