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D5A90-D648-403C-888E-C9260606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E146C5-80D2-47B7-8C09-D70939E49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65A6-2925-4A35-96E5-D4995014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FF6E1-0208-4B9B-8915-4BCDCBCD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B396D-1DEA-4EDB-8BC9-57C1B1A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4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BE847-B8BD-473B-8A16-8E9AA867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0773A-2F6B-45A9-A8F7-D1AB40CC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64A56-FBF6-436D-A1C5-CFAF0188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26172-18A7-4C2C-B7AB-E10BF62F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CF4DD-8D3E-40F6-A90D-1ACBD07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63C38-407B-45AE-A8C7-7EDD3524F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DE1702-3A06-496B-86EB-6D86CB99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A0EBD-2659-4B63-9256-96A3B255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C85D6-0040-401F-A88C-27EF7B21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D5CC8-256D-4D2E-8812-9AAC715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BFA-4616-4768-924D-856B8FD0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EA6EB-0121-48B3-BF0F-FE6D554F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30AFF-D3A6-4D95-86CE-6C3003C3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35EDBA-C8FD-4D63-AF21-C953BB04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775EF-D818-43E9-A155-26E4C71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14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4C6C2-B1F3-4D64-AD7B-A646CEF6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B9E9BE-6436-4A19-8D8A-A9C33B99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EAA62-A892-41BB-904C-C0C7F353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A5CAC8-70EA-412C-A9E1-42720D4E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049EA-2B7F-41EF-9918-F6650AAB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439E5-6049-4349-9C41-4FFBAF83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7B1DB-93C3-42A4-B2B6-6A425CA6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EBA019-55D8-48A5-8468-B3896E41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C2CC43-6F1D-462A-92E4-99D2BFCB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32C032-7D97-4FA2-AFAB-65AFF4F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41908E-8407-4F22-BE0C-B623A62E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7658C-4EBC-45C8-A5DE-F838131B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010491-1253-4EDC-B52D-71942B26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3920EE-C518-46C0-AADE-5DB0AE16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0C117B-8D94-44D9-BB91-68DF02F3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228383-BE2E-43C2-9D21-2B737CF61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F6BE2F-DB0D-4A0E-958E-89BA6A6C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C7D8BF-5A58-4041-8A15-77B67A62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026152-E83A-48C6-833C-50D74C71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DFA66-2CDE-494B-A94D-5AA97FF6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DD392D-A943-49B9-8E8D-3ECB1A1D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70E25-9242-4FC7-B9EC-3E1C07B5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6AB0AB-C4E6-44C9-9C04-C9A0838B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1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1426D8-2E8E-4E04-ACB6-AE8EACB5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56BF06-201B-4726-AFB3-9ABACBD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EBE7FE-9472-405F-B714-FD34630A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95FF8-2978-4AFA-AFEA-7E4F01C6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BC711-68F5-4DA5-A7AD-87CACDA3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5D64E-A113-447D-AE3E-A5716984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129E6E-CBAF-4543-910C-6DB339A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3D9026-DB45-427C-8409-EEEBF332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63ABA-07CE-40DB-8D55-5404E85F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A3A76-8466-46C6-843F-B2FE38E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1ECB03-E4D2-497F-86D2-01510789E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2044C6-005D-4BF7-86FA-FBB9B47A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0A322-3C57-4A55-A46B-E5C9664E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92764-D218-4A88-B6D2-5A86EFF4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1677BD-5E42-450E-92D3-57ABB33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CDE652-D01C-428A-B274-482A0A2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C2E42-F2FD-431F-A877-07B2617C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A2295-447B-4FAE-89E9-46180ED4D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BECE-6873-41C3-B824-8CBA8108F9EC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8AFF4-57F2-4E93-9BEF-61B7F8075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6EB654-4F95-45D0-95FB-B71FC11F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2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896763-91D5-459A-9CAE-3761CB59319F}"/>
              </a:ext>
            </a:extLst>
          </p:cNvPr>
          <p:cNvSpPr txBox="1"/>
          <p:nvPr/>
        </p:nvSpPr>
        <p:spPr>
          <a:xfrm>
            <a:off x="4462569" y="1282373"/>
            <a:ext cx="3266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table_ventilation_1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4188E8-0A51-4156-BC6A-C5719E9A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03" y="1975017"/>
            <a:ext cx="3005138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7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 Hisashi</dc:creator>
  <cp:lastModifiedBy>MIURA Hisashi</cp:lastModifiedBy>
  <cp:revision>16</cp:revision>
  <dcterms:created xsi:type="dcterms:W3CDTF">2021-06-25T16:28:52Z</dcterms:created>
  <dcterms:modified xsi:type="dcterms:W3CDTF">2021-11-18T04:22:42Z</dcterms:modified>
</cp:coreProperties>
</file>