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60"/>
  </p:normalViewPr>
  <p:slideViewPr>
    <p:cSldViewPr snapToGrid="0">
      <p:cViewPr varScale="1">
        <p:scale>
          <a:sx n="34" d="100"/>
          <a:sy n="34" d="100"/>
        </p:scale>
        <p:origin x="39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1D5A90-D648-403C-888E-C92606063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FE146C5-80D2-47B7-8C09-D70939E49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6665A6-2925-4A35-96E5-D4995014F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BECE-6873-41C3-B824-8CBA8108F9EC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5FF6E1-0208-4B9B-8915-4BCDCBCDD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0B396D-1DEA-4EDB-8BC9-57C1B1AA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03DB-0325-4795-B673-F70854EF9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44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0BE847-B8BD-473B-8A16-8E9AA867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00773A-2F6B-45A9-A8F7-D1AB40CCE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D64A56-FBF6-436D-A1C5-CFAF01881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BECE-6873-41C3-B824-8CBA8108F9EC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E26172-18A7-4C2C-B7AB-E10BF62FF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9CF4DD-8D3E-40F6-A90D-1ACBD072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03DB-0325-4795-B673-F70854EF9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02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3463C38-407B-45AE-A8C7-7EDD3524F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DDE1702-3A06-496B-86EB-6D86CB990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9A0EBD-2659-4B63-9256-96A3B255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BECE-6873-41C3-B824-8CBA8108F9EC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8C85D6-0040-401F-A88C-27EF7B21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9D5CC8-256D-4D2E-8812-9AAC715C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03DB-0325-4795-B673-F70854EF9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CD7BFA-4616-4768-924D-856B8FD09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DEA6EB-0121-48B3-BF0F-FE6D554F3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830AFF-D3A6-4D95-86CE-6C3003C3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BECE-6873-41C3-B824-8CBA8108F9EC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35EDBA-C8FD-4D63-AF21-C953BB04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3775EF-D818-43E9-A155-26E4C713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03DB-0325-4795-B673-F70854EF9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14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04C6C2-B1F3-4D64-AD7B-A646CEF68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B9E9BE-6436-4A19-8D8A-A9C33B991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EEAA62-A892-41BB-904C-C0C7F3536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BECE-6873-41C3-B824-8CBA8108F9EC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A5CAC8-70EA-412C-A9E1-42720D4E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2049EA-2B7F-41EF-9918-F6650AABA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03DB-0325-4795-B673-F70854EF9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7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D439E5-6049-4349-9C41-4FFBAF83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37B1DB-93C3-42A4-B2B6-6A425CA6A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EBA019-55D8-48A5-8468-B3896E41A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C2CC43-6F1D-462A-92E4-99D2BFCB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BECE-6873-41C3-B824-8CBA8108F9EC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32C032-7D97-4FA2-AFAB-65AFF4FE2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41908E-8407-4F22-BE0C-B623A62E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03DB-0325-4795-B673-F70854EF9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10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7658C-4EBC-45C8-A5DE-F838131B7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010491-1253-4EDC-B52D-71942B267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3920EE-C518-46C0-AADE-5DB0AE16C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A0C117B-8D94-44D9-BB91-68DF02F34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5228383-BE2E-43C2-9D21-2B737CF61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0F6BE2F-DB0D-4A0E-958E-89BA6A6CB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BECE-6873-41C3-B824-8CBA8108F9EC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AC7D8BF-5A58-4041-8A15-77B67A62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A026152-E83A-48C6-833C-50D74C71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03DB-0325-4795-B673-F70854EF9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47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7DFA66-2CDE-494B-A94D-5AA97FF6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DD392D-A943-49B9-8E8D-3ECB1A1D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BECE-6873-41C3-B824-8CBA8108F9EC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0A70E25-9242-4FC7-B9EC-3E1C07B5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6AB0AB-C4E6-44C9-9C04-C9A0838B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03DB-0325-4795-B673-F70854EF9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11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1426D8-2E8E-4E04-ACB6-AE8EACB5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BECE-6873-41C3-B824-8CBA8108F9EC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156BF06-201B-4726-AFB3-9ABACBDF2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BEBE7FE-9472-405F-B714-FD34630A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03DB-0325-4795-B673-F70854EF9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006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995FF8-2978-4AFA-AFEA-7E4F01C6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6BC711-68F5-4DA5-A7AD-87CACDA38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35D64E-A113-447D-AE3E-A5716984E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129E6E-CBAF-4543-910C-6DB339A3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BECE-6873-41C3-B824-8CBA8108F9EC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3D9026-DB45-427C-8409-EEEBF3328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D63ABA-07CE-40DB-8D55-5404E85F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03DB-0325-4795-B673-F70854EF9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86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3A3A76-8466-46C6-843F-B2FE38E72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31ECB03-E4D2-497F-86D2-01510789E6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2044C6-005D-4BF7-86FA-FBB9B47AD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D0A322-3C57-4A55-A46B-E5C9664E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BECE-6873-41C3-B824-8CBA8108F9EC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A92764-D218-4A88-B6D2-5A86EFF4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1677BD-5E42-450E-92D3-57ABB33B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03DB-0325-4795-B673-F70854EF9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974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0CDE652-D01C-428A-B274-482A0A20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BC2E42-F2FD-431F-A877-07B2617C3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3A2295-447B-4FAE-89E9-46180ED4D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EBECE-6873-41C3-B824-8CBA8108F9EC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28AFF4-57F2-4E93-9BEF-61B7F8075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6EB654-4F95-45D0-95FB-B71FC11F2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203DB-0325-4795-B673-F70854EF9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62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C24A580-533A-4D2B-AD29-4F0974ABDBF6}"/>
              </a:ext>
            </a:extLst>
          </p:cNvPr>
          <p:cNvSpPr/>
          <p:nvPr/>
        </p:nvSpPr>
        <p:spPr>
          <a:xfrm>
            <a:off x="2943063" y="975816"/>
            <a:ext cx="1406769" cy="1843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給湯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対象室</a:t>
            </a:r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1BBD59A-326A-4496-88D3-711AF11C2761}"/>
              </a:ext>
            </a:extLst>
          </p:cNvPr>
          <p:cNvSpPr/>
          <p:nvPr/>
        </p:nvSpPr>
        <p:spPr>
          <a:xfrm>
            <a:off x="2943063" y="3072414"/>
            <a:ext cx="1406769" cy="11598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給湯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対象室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EFB43E9-F8A6-4233-BC57-15D90E84D70D}"/>
              </a:ext>
            </a:extLst>
          </p:cNvPr>
          <p:cNvSpPr/>
          <p:nvPr/>
        </p:nvSpPr>
        <p:spPr>
          <a:xfrm>
            <a:off x="2943063" y="5357074"/>
            <a:ext cx="1406769" cy="1095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給湯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対象室</a:t>
            </a:r>
            <a:r>
              <a:rPr kumimoji="1" lang="en-US" altLang="ja-JP" dirty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CB84D33-CC59-4BAC-B779-01F3A3EE9B7B}"/>
              </a:ext>
            </a:extLst>
          </p:cNvPr>
          <p:cNvSpPr/>
          <p:nvPr/>
        </p:nvSpPr>
        <p:spPr>
          <a:xfrm>
            <a:off x="5040398" y="975816"/>
            <a:ext cx="1610494" cy="45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給湯箇所</a:t>
            </a:r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3D79330-B682-4F71-854B-8B8500115E6C}"/>
              </a:ext>
            </a:extLst>
          </p:cNvPr>
          <p:cNvSpPr/>
          <p:nvPr/>
        </p:nvSpPr>
        <p:spPr>
          <a:xfrm>
            <a:off x="5040398" y="1671386"/>
            <a:ext cx="1610494" cy="45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給湯箇所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38E4C2F-0082-482A-B20A-4EFB20B4D1F9}"/>
              </a:ext>
            </a:extLst>
          </p:cNvPr>
          <p:cNvSpPr/>
          <p:nvPr/>
        </p:nvSpPr>
        <p:spPr>
          <a:xfrm>
            <a:off x="5040398" y="2366956"/>
            <a:ext cx="1610494" cy="45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給湯箇所</a:t>
            </a:r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356E886-4D78-4B39-8403-B31C065A5E06}"/>
              </a:ext>
            </a:extLst>
          </p:cNvPr>
          <p:cNvSpPr/>
          <p:nvPr/>
        </p:nvSpPr>
        <p:spPr>
          <a:xfrm>
            <a:off x="5040398" y="3072415"/>
            <a:ext cx="1610494" cy="45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給湯箇所</a:t>
            </a:r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3AAABF8-DAAA-4332-9B02-5964ED0BB077}"/>
              </a:ext>
            </a:extLst>
          </p:cNvPr>
          <p:cNvSpPr/>
          <p:nvPr/>
        </p:nvSpPr>
        <p:spPr>
          <a:xfrm>
            <a:off x="5040398" y="3777874"/>
            <a:ext cx="1610494" cy="45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給湯箇所</a:t>
            </a:r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5250129-8CF0-4148-B25D-69AE68F62D90}"/>
              </a:ext>
            </a:extLst>
          </p:cNvPr>
          <p:cNvSpPr/>
          <p:nvPr/>
        </p:nvSpPr>
        <p:spPr>
          <a:xfrm>
            <a:off x="5040398" y="5357074"/>
            <a:ext cx="1610494" cy="45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給湯箇所</a:t>
            </a:r>
            <a:r>
              <a:rPr lang="en-US" altLang="ja-JP" dirty="0">
                <a:solidFill>
                  <a:schemeClr val="tx1"/>
                </a:solidFill>
              </a:rPr>
              <a:t>J-1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E98F972-A0C0-46AA-A392-F440C3BF48FF}"/>
              </a:ext>
            </a:extLst>
          </p:cNvPr>
          <p:cNvSpPr/>
          <p:nvPr/>
        </p:nvSpPr>
        <p:spPr>
          <a:xfrm>
            <a:off x="5040398" y="5997936"/>
            <a:ext cx="1610494" cy="45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給湯箇所</a:t>
            </a:r>
            <a:r>
              <a:rPr lang="en-US" altLang="ja-JP" dirty="0">
                <a:solidFill>
                  <a:schemeClr val="tx1"/>
                </a:solidFill>
              </a:rPr>
              <a:t>J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413D697-4B11-4EDE-A469-03A680A9B3E6}"/>
              </a:ext>
            </a:extLst>
          </p:cNvPr>
          <p:cNvSpPr/>
          <p:nvPr/>
        </p:nvSpPr>
        <p:spPr>
          <a:xfrm>
            <a:off x="8516184" y="854010"/>
            <a:ext cx="1002206" cy="738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給湯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機器</a:t>
            </a:r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A24D1E17-7BD2-444C-9D9A-2ECA04806BE1}"/>
              </a:ext>
            </a:extLst>
          </p:cNvPr>
          <p:cNvSpPr txBox="1"/>
          <p:nvPr/>
        </p:nvSpPr>
        <p:spPr>
          <a:xfrm>
            <a:off x="5614812" y="4375616"/>
            <a:ext cx="461665" cy="9964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・・ ・</a:t>
            </a:r>
          </a:p>
        </p:txBody>
      </p: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1A98F0AA-E15F-461E-B77B-25D3CD4A7B80}"/>
              </a:ext>
            </a:extLst>
          </p:cNvPr>
          <p:cNvCxnSpPr>
            <a:cxnSpLocks/>
          </p:cNvCxnSpPr>
          <p:nvPr/>
        </p:nvCxnSpPr>
        <p:spPr>
          <a:xfrm>
            <a:off x="4349832" y="1188864"/>
            <a:ext cx="69056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BC468CF5-6099-4BCE-BEE5-8C038CE80F3E}"/>
              </a:ext>
            </a:extLst>
          </p:cNvPr>
          <p:cNvCxnSpPr>
            <a:cxnSpLocks/>
          </p:cNvCxnSpPr>
          <p:nvPr/>
        </p:nvCxnSpPr>
        <p:spPr>
          <a:xfrm>
            <a:off x="4349832" y="1898586"/>
            <a:ext cx="69056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14749852-0B64-45C3-AA27-FB463CA3498A}"/>
              </a:ext>
            </a:extLst>
          </p:cNvPr>
          <p:cNvCxnSpPr>
            <a:cxnSpLocks/>
          </p:cNvCxnSpPr>
          <p:nvPr/>
        </p:nvCxnSpPr>
        <p:spPr>
          <a:xfrm>
            <a:off x="4349832" y="2584386"/>
            <a:ext cx="69056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6338E248-83B7-4A25-9053-28570E917020}"/>
              </a:ext>
            </a:extLst>
          </p:cNvPr>
          <p:cNvCxnSpPr>
            <a:cxnSpLocks/>
          </p:cNvCxnSpPr>
          <p:nvPr/>
        </p:nvCxnSpPr>
        <p:spPr>
          <a:xfrm>
            <a:off x="4349832" y="3308441"/>
            <a:ext cx="69056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7590F471-60D1-4AC8-BF59-26FF97E9FCA9}"/>
              </a:ext>
            </a:extLst>
          </p:cNvPr>
          <p:cNvCxnSpPr>
            <a:cxnSpLocks/>
          </p:cNvCxnSpPr>
          <p:nvPr/>
        </p:nvCxnSpPr>
        <p:spPr>
          <a:xfrm>
            <a:off x="4349832" y="3987385"/>
            <a:ext cx="69056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D34044E2-648E-4757-94DC-36C0B1108C97}"/>
              </a:ext>
            </a:extLst>
          </p:cNvPr>
          <p:cNvSpPr txBox="1"/>
          <p:nvPr/>
        </p:nvSpPr>
        <p:spPr>
          <a:xfrm>
            <a:off x="3415614" y="4375616"/>
            <a:ext cx="461665" cy="9964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・・ ・</a:t>
            </a:r>
          </a:p>
        </p:txBody>
      </p: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7058F414-E092-4095-806E-995214222C9D}"/>
              </a:ext>
            </a:extLst>
          </p:cNvPr>
          <p:cNvCxnSpPr>
            <a:cxnSpLocks/>
          </p:cNvCxnSpPr>
          <p:nvPr/>
        </p:nvCxnSpPr>
        <p:spPr>
          <a:xfrm>
            <a:off x="4349832" y="5584274"/>
            <a:ext cx="69056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67F0D965-490B-4E85-8055-FF25E1195984}"/>
              </a:ext>
            </a:extLst>
          </p:cNvPr>
          <p:cNvCxnSpPr>
            <a:cxnSpLocks/>
          </p:cNvCxnSpPr>
          <p:nvPr/>
        </p:nvCxnSpPr>
        <p:spPr>
          <a:xfrm>
            <a:off x="4349832" y="6202360"/>
            <a:ext cx="69056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5689AFB8-B40C-4EF5-AAAA-AE03844AD390}"/>
              </a:ext>
            </a:extLst>
          </p:cNvPr>
          <p:cNvCxnSpPr>
            <a:cxnSpLocks/>
          </p:cNvCxnSpPr>
          <p:nvPr/>
        </p:nvCxnSpPr>
        <p:spPr>
          <a:xfrm>
            <a:off x="6650891" y="1188864"/>
            <a:ext cx="186445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88C664C3-FBCF-4E2D-8B88-6365C6B4C06B}"/>
              </a:ext>
            </a:extLst>
          </p:cNvPr>
          <p:cNvCxnSpPr>
            <a:cxnSpLocks/>
          </p:cNvCxnSpPr>
          <p:nvPr/>
        </p:nvCxnSpPr>
        <p:spPr>
          <a:xfrm>
            <a:off x="6650891" y="3308441"/>
            <a:ext cx="4286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8CF24D86-D99D-44AD-A235-89F416AFCACF}"/>
              </a:ext>
            </a:extLst>
          </p:cNvPr>
          <p:cNvCxnSpPr>
            <a:cxnSpLocks/>
          </p:cNvCxnSpPr>
          <p:nvPr/>
        </p:nvCxnSpPr>
        <p:spPr>
          <a:xfrm>
            <a:off x="6650891" y="5584274"/>
            <a:ext cx="4286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76AB7C2E-0BB7-4EAB-ABCE-240C403BDB9A}"/>
              </a:ext>
            </a:extLst>
          </p:cNvPr>
          <p:cNvSpPr/>
          <p:nvPr/>
        </p:nvSpPr>
        <p:spPr>
          <a:xfrm>
            <a:off x="8515350" y="2244273"/>
            <a:ext cx="1002206" cy="738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給湯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機器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AE5CED63-8E79-4693-B004-530B897DD514}"/>
              </a:ext>
            </a:extLst>
          </p:cNvPr>
          <p:cNvCxnSpPr>
            <a:cxnSpLocks/>
          </p:cNvCxnSpPr>
          <p:nvPr/>
        </p:nvCxnSpPr>
        <p:spPr>
          <a:xfrm>
            <a:off x="7219946" y="2584386"/>
            <a:ext cx="129452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BE6FBA75-D767-4EF3-A99D-C9E72EB93303}"/>
              </a:ext>
            </a:extLst>
          </p:cNvPr>
          <p:cNvCxnSpPr>
            <a:cxnSpLocks/>
          </p:cNvCxnSpPr>
          <p:nvPr/>
        </p:nvCxnSpPr>
        <p:spPr>
          <a:xfrm>
            <a:off x="7832722" y="1886259"/>
            <a:ext cx="0" cy="21491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円弧 149">
            <a:extLst>
              <a:ext uri="{FF2B5EF4-FFF2-40B4-BE49-F238E27FC236}">
                <a16:creationId xmlns:a16="http://schemas.microsoft.com/office/drawing/2014/main" id="{77ED67AD-C57C-4F9A-B373-6110A7164DBD}"/>
              </a:ext>
            </a:extLst>
          </p:cNvPr>
          <p:cNvSpPr/>
          <p:nvPr/>
        </p:nvSpPr>
        <p:spPr>
          <a:xfrm>
            <a:off x="6938337" y="2456007"/>
            <a:ext cx="283181" cy="283181"/>
          </a:xfrm>
          <a:prstGeom prst="arc">
            <a:avLst>
              <a:gd name="adj1" fmla="val 10909965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F45EC377-84CC-4696-BA45-BACBA75C4928}"/>
              </a:ext>
            </a:extLst>
          </p:cNvPr>
          <p:cNvCxnSpPr>
            <a:cxnSpLocks/>
          </p:cNvCxnSpPr>
          <p:nvPr/>
        </p:nvCxnSpPr>
        <p:spPr>
          <a:xfrm>
            <a:off x="6650891" y="2580749"/>
            <a:ext cx="2882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7FD46356-FFB6-44CB-A636-F7B43848D51E}"/>
              </a:ext>
            </a:extLst>
          </p:cNvPr>
          <p:cNvCxnSpPr>
            <a:cxnSpLocks/>
          </p:cNvCxnSpPr>
          <p:nvPr/>
        </p:nvCxnSpPr>
        <p:spPr>
          <a:xfrm>
            <a:off x="7219946" y="1898586"/>
            <a:ext cx="61277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円弧 161">
            <a:extLst>
              <a:ext uri="{FF2B5EF4-FFF2-40B4-BE49-F238E27FC236}">
                <a16:creationId xmlns:a16="http://schemas.microsoft.com/office/drawing/2014/main" id="{2634E506-F4F9-41D5-B61D-0EF99764F41F}"/>
              </a:ext>
            </a:extLst>
          </p:cNvPr>
          <p:cNvSpPr/>
          <p:nvPr/>
        </p:nvSpPr>
        <p:spPr>
          <a:xfrm>
            <a:off x="6938337" y="1770207"/>
            <a:ext cx="283181" cy="283181"/>
          </a:xfrm>
          <a:prstGeom prst="arc">
            <a:avLst>
              <a:gd name="adj1" fmla="val 10909965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7DEC6D72-2DF1-408B-9418-DD9A2BEC76D3}"/>
              </a:ext>
            </a:extLst>
          </p:cNvPr>
          <p:cNvCxnSpPr>
            <a:cxnSpLocks/>
          </p:cNvCxnSpPr>
          <p:nvPr/>
        </p:nvCxnSpPr>
        <p:spPr>
          <a:xfrm>
            <a:off x="6650891" y="1894949"/>
            <a:ext cx="2882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3DF862A6-2888-4905-89E4-D5DAD94D448B}"/>
              </a:ext>
            </a:extLst>
          </p:cNvPr>
          <p:cNvCxnSpPr>
            <a:cxnSpLocks/>
          </p:cNvCxnSpPr>
          <p:nvPr/>
        </p:nvCxnSpPr>
        <p:spPr>
          <a:xfrm>
            <a:off x="7219946" y="4022908"/>
            <a:ext cx="61277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円弧 167">
            <a:extLst>
              <a:ext uri="{FF2B5EF4-FFF2-40B4-BE49-F238E27FC236}">
                <a16:creationId xmlns:a16="http://schemas.microsoft.com/office/drawing/2014/main" id="{ABBE9999-B460-4274-BB72-2ABCE1DA4627}"/>
              </a:ext>
            </a:extLst>
          </p:cNvPr>
          <p:cNvSpPr/>
          <p:nvPr/>
        </p:nvSpPr>
        <p:spPr>
          <a:xfrm>
            <a:off x="6938337" y="3894529"/>
            <a:ext cx="283181" cy="283181"/>
          </a:xfrm>
          <a:prstGeom prst="arc">
            <a:avLst>
              <a:gd name="adj1" fmla="val 10909965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0D1DE75C-2CAB-470E-BE84-98070396A930}"/>
              </a:ext>
            </a:extLst>
          </p:cNvPr>
          <p:cNvCxnSpPr>
            <a:cxnSpLocks/>
          </p:cNvCxnSpPr>
          <p:nvPr/>
        </p:nvCxnSpPr>
        <p:spPr>
          <a:xfrm>
            <a:off x="6650891" y="4019271"/>
            <a:ext cx="2882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B7607C32-68A5-4E15-8C92-758E5570AFB9}"/>
              </a:ext>
            </a:extLst>
          </p:cNvPr>
          <p:cNvSpPr txBox="1"/>
          <p:nvPr/>
        </p:nvSpPr>
        <p:spPr>
          <a:xfrm>
            <a:off x="8787272" y="4375616"/>
            <a:ext cx="461665" cy="9964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・・ ・</a:t>
            </a:r>
          </a:p>
        </p:txBody>
      </p: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E52544D1-5113-41D0-A0BC-D4649A849FB4}"/>
              </a:ext>
            </a:extLst>
          </p:cNvPr>
          <p:cNvCxnSpPr>
            <a:cxnSpLocks/>
          </p:cNvCxnSpPr>
          <p:nvPr/>
        </p:nvCxnSpPr>
        <p:spPr>
          <a:xfrm>
            <a:off x="6650891" y="6225136"/>
            <a:ext cx="186445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F642B9BB-9615-463F-AC91-D684678005A4}"/>
              </a:ext>
            </a:extLst>
          </p:cNvPr>
          <p:cNvSpPr/>
          <p:nvPr/>
        </p:nvSpPr>
        <p:spPr>
          <a:xfrm>
            <a:off x="8515350" y="5811474"/>
            <a:ext cx="1002206" cy="738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給湯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機器</a:t>
            </a:r>
            <a:r>
              <a:rPr kumimoji="1" lang="en-US" altLang="ja-JP" dirty="0">
                <a:solidFill>
                  <a:schemeClr val="tx1"/>
                </a:solidFill>
              </a:rPr>
              <a:t>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0E768C99-8AF5-4A89-999B-4BDDF359A708}"/>
              </a:ext>
            </a:extLst>
          </p:cNvPr>
          <p:cNvCxnSpPr>
            <a:cxnSpLocks/>
          </p:cNvCxnSpPr>
          <p:nvPr/>
        </p:nvCxnSpPr>
        <p:spPr>
          <a:xfrm>
            <a:off x="7086423" y="1200283"/>
            <a:ext cx="0" cy="5332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A193D318-E37E-4126-A160-55F06A29B4A5}"/>
              </a:ext>
            </a:extLst>
          </p:cNvPr>
          <p:cNvCxnSpPr>
            <a:cxnSpLocks/>
          </p:cNvCxnSpPr>
          <p:nvPr/>
        </p:nvCxnSpPr>
        <p:spPr>
          <a:xfrm>
            <a:off x="7086423" y="1804984"/>
            <a:ext cx="0" cy="6121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コネクタ 178">
            <a:extLst>
              <a:ext uri="{FF2B5EF4-FFF2-40B4-BE49-F238E27FC236}">
                <a16:creationId xmlns:a16="http://schemas.microsoft.com/office/drawing/2014/main" id="{97B7824C-1C88-464D-B58D-AE4FA49070E5}"/>
              </a:ext>
            </a:extLst>
          </p:cNvPr>
          <p:cNvCxnSpPr>
            <a:cxnSpLocks/>
          </p:cNvCxnSpPr>
          <p:nvPr/>
        </p:nvCxnSpPr>
        <p:spPr>
          <a:xfrm>
            <a:off x="7087833" y="2491867"/>
            <a:ext cx="0" cy="13625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コネクタ 180">
            <a:extLst>
              <a:ext uri="{FF2B5EF4-FFF2-40B4-BE49-F238E27FC236}">
                <a16:creationId xmlns:a16="http://schemas.microsoft.com/office/drawing/2014/main" id="{B711DB82-C81D-4DD7-9D8A-2911E6991940}"/>
              </a:ext>
            </a:extLst>
          </p:cNvPr>
          <p:cNvCxnSpPr>
            <a:cxnSpLocks/>
          </p:cNvCxnSpPr>
          <p:nvPr/>
        </p:nvCxnSpPr>
        <p:spPr>
          <a:xfrm>
            <a:off x="7087833" y="3935411"/>
            <a:ext cx="0" cy="16621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44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B2224FF3-74F5-4AEC-8406-973B59515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233070"/>
              </p:ext>
            </p:extLst>
          </p:nvPr>
        </p:nvGraphicFramePr>
        <p:xfrm>
          <a:off x="321973" y="1189450"/>
          <a:ext cx="2229607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9607">
                  <a:extLst>
                    <a:ext uri="{9D8B030D-6E8A-4147-A177-3AD203B41FA5}">
                      <a16:colId xmlns:a16="http://schemas.microsoft.com/office/drawing/2014/main" val="277410746"/>
                    </a:ext>
                  </a:extLst>
                </a:gridCol>
              </a:tblGrid>
              <a:tr h="2562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給湯対象室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403847"/>
                  </a:ext>
                </a:extLst>
              </a:tr>
              <a:tr h="54247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第</a:t>
                      </a:r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章で定められる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建物用途と室用途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924083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C803420D-2AF4-4A47-A045-BF480D750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028729"/>
              </p:ext>
            </p:extLst>
          </p:nvPr>
        </p:nvGraphicFramePr>
        <p:xfrm>
          <a:off x="3332294" y="1189450"/>
          <a:ext cx="326984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9842">
                  <a:extLst>
                    <a:ext uri="{9D8B030D-6E8A-4147-A177-3AD203B41FA5}">
                      <a16:colId xmlns:a16="http://schemas.microsoft.com/office/drawing/2014/main" val="2774107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給湯箇所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403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給湯対象室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924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給湯機器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889206"/>
                  </a:ext>
                </a:extLst>
              </a:tr>
              <a:tr h="14268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付録</a:t>
                      </a:r>
                      <a:r>
                        <a:rPr kumimoji="1" lang="en-US" altLang="ja-JP" dirty="0"/>
                        <a:t>E</a:t>
                      </a:r>
                      <a:r>
                        <a:rPr kumimoji="1" lang="ja-JP" altLang="en-US" dirty="0"/>
                        <a:t>で定められる節湯措置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847087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1B66986D-1BBA-4915-91EB-49CA5E5A0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525448"/>
              </p:ext>
            </p:extLst>
          </p:nvPr>
        </p:nvGraphicFramePr>
        <p:xfrm>
          <a:off x="7270314" y="1189450"/>
          <a:ext cx="3031367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31367">
                  <a:extLst>
                    <a:ext uri="{9D8B030D-6E8A-4147-A177-3AD203B41FA5}">
                      <a16:colId xmlns:a16="http://schemas.microsoft.com/office/drawing/2014/main" val="277410746"/>
                    </a:ext>
                  </a:extLst>
                </a:gridCol>
              </a:tblGrid>
              <a:tr h="19473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給湯対象室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403847"/>
                  </a:ext>
                </a:extLst>
              </a:tr>
              <a:tr h="42141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付録</a:t>
                      </a:r>
                      <a:r>
                        <a:rPr kumimoji="1" lang="en-US" altLang="ja-JP" dirty="0"/>
                        <a:t>A</a:t>
                      </a:r>
                      <a:r>
                        <a:rPr kumimoji="1" lang="ja-JP" altLang="en-US" dirty="0"/>
                        <a:t>で定められる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定格加熱能力及び熱源効率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924083"/>
                  </a:ext>
                </a:extLst>
              </a:tr>
              <a:tr h="42141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付録</a:t>
                      </a:r>
                      <a:r>
                        <a:rPr kumimoji="1" lang="en-US" altLang="ja-JP" dirty="0"/>
                        <a:t>B</a:t>
                      </a:r>
                      <a:r>
                        <a:rPr kumimoji="1" lang="ja-JP" altLang="en-US" dirty="0"/>
                        <a:t>で定められる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太陽熱利用の仕様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889206"/>
                  </a:ext>
                </a:extLst>
              </a:tr>
              <a:tr h="42141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付録</a:t>
                      </a:r>
                      <a:r>
                        <a:rPr kumimoji="1" lang="en-US" altLang="ja-JP" dirty="0"/>
                        <a:t>D</a:t>
                      </a:r>
                      <a:r>
                        <a:rPr kumimoji="1" lang="ja-JP" altLang="en-US" dirty="0"/>
                        <a:t>で定められる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配管保温仕様及び接続口径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057895"/>
                  </a:ext>
                </a:extLst>
              </a:tr>
            </a:tbl>
          </a:graphicData>
        </a:graphic>
      </p:graphicFrame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66586289-9EB5-41D4-A203-20F5356C4AB4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551580" y="1692370"/>
            <a:ext cx="780714" cy="2286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6612B1D8-AA99-478F-8561-A1F405E57EB4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6602136" y="1920970"/>
            <a:ext cx="668178" cy="4114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53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CD11974-76F7-4121-B46F-2577F9860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85" y="1345842"/>
            <a:ext cx="9339829" cy="3612051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9E98D9A-D0E6-4A74-88FB-FB0388833ED4}"/>
              </a:ext>
            </a:extLst>
          </p:cNvPr>
          <p:cNvSpPr txBox="1"/>
          <p:nvPr/>
        </p:nvSpPr>
        <p:spPr>
          <a:xfrm>
            <a:off x="4375512" y="536786"/>
            <a:ext cx="3266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table_DHW_Appendix_F_1</a:t>
            </a:r>
          </a:p>
        </p:txBody>
      </p:sp>
    </p:spTree>
    <p:extLst>
      <p:ext uri="{BB962C8B-B14F-4D97-AF65-F5344CB8AC3E}">
        <p14:creationId xmlns:p14="http://schemas.microsoft.com/office/powerpoint/2010/main" val="2477147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2259</TotalTime>
  <Words>103</Words>
  <Application>Microsoft Office PowerPoint</Application>
  <PresentationFormat>ワイド画面</PresentationFormat>
  <Paragraphs>37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MIURA Hisashi</dc:creator>
  <cp:lastModifiedBy>MIURA Hisashi</cp:lastModifiedBy>
  <cp:revision>13</cp:revision>
  <dcterms:created xsi:type="dcterms:W3CDTF">2021-06-25T16:28:52Z</dcterms:created>
  <dcterms:modified xsi:type="dcterms:W3CDTF">2021-11-18T03:40:41Z</dcterms:modified>
</cp:coreProperties>
</file>