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73" autoAdjust="0"/>
    <p:restoredTop sz="94660"/>
  </p:normalViewPr>
  <p:slideViewPr>
    <p:cSldViewPr snapToGrid="0">
      <p:cViewPr>
        <p:scale>
          <a:sx n="75" d="100"/>
          <a:sy n="75" d="100"/>
        </p:scale>
        <p:origin x="6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4935F-7E05-4B57-A68F-847102EB7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1A896F-659A-4A55-8833-3E1C22807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20951A-970E-4621-AE01-BEEB95B0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29A55-3252-46C9-8C83-93559CFD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ECA7AC-F699-4BD8-879C-E6197542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61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01D96-8916-4784-9576-333A3955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8586C0-C0BA-4A86-BC8A-41499069E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6DD954-3741-462E-9932-EF640A77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9B21E2-0838-44B1-92FD-E62D83D6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02793-B50F-45A7-9A20-2B3ABCED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44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483701-624F-41B0-BFC9-A8121D70E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DE5B43-E13D-4928-AED0-A1EC482C9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93E03-8B6D-4E29-8A19-C2A4608F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8DF15B-2B8D-40E6-AD7A-9C7FA836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6A8D3-25DF-4461-BEB4-1322BF2D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31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E6095-D5EC-48C4-8386-D80E1BDA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0F9366-F0A6-4C6B-9BD5-2F398B89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82B175-D177-4B4D-BAEA-972AE52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EA306B-29EF-41C1-BBF1-F91A032D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997A8C-0815-4868-BB0B-C62BB44F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05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9FD82-45C8-46F4-A4E7-D4EFAF01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197E9-8DEE-448E-A3C3-20ED6711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E47AC-5D87-44AC-BDFE-D93A4B66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CA58E-F5FE-4F83-8BBF-CA285162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5B3863-97D3-43A7-9951-940D561B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14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41B73-2700-45E9-956F-09E94601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1A1AFE-0D7D-4377-8228-FC8B81E0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4C14F6-73DD-4449-BA1C-719560A58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9236A7-F7C4-4981-898F-064D69AA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1DE3D-81D3-4DD5-90C0-76D1750F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99683-3965-46A3-9ED8-89C31A3B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375EE-9040-4B0B-AA88-B1AA7B40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0F9F90-569C-45B6-8587-F00882999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D16B19-7859-4AA1-BEF3-C8A0A16AC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0AAC48-CE20-4E37-8473-AF5F933CB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BB11CC-5270-4E13-9331-D315819F5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00FAD6-D92B-40F8-873C-57BB93B6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84C6E2-770C-4EBC-9173-73E2B249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435DEA-B310-4C55-AB31-9929252D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0DAB9-5088-448E-9C62-76F6D862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A9FDD6-84AC-43C7-952A-56D223EE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786C4B-9230-48FD-9EA4-03CB1A5F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8094DA-2568-4515-B5B5-D97F52F8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43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0EC3A4-B0CE-4E7D-956D-011C147F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EE2A96-74E6-4200-BB51-3BFEE4A1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154EBD-479B-4903-B5AF-158BA426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8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8B47B-BFC3-4939-94FD-D89FE3A5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677754-3B57-424E-9480-F89DB9A8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F736A7-1001-4285-9E1B-935E7FEA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452D27-6DAB-4F0A-97BE-78B6B959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EE3140-9E2A-4074-B3B2-0F8A5F72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4F06E7-F7AD-444C-9094-1E0AE70F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50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3267D-5715-44B1-80E1-1B47A3D8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6CD31-C8E1-4ED2-8336-36AD76FB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F84065-237B-4F94-A80C-B961883D5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72316E-C39E-48BF-B98B-0B6EBC2C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189C1F-8E93-491C-9BC0-720A2344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47DD9-4D60-474F-929B-D0F83FE4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9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A7B372-0D0B-43C0-8D13-71C0CBE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2E1243-BEFF-42B9-BEE0-143F41D1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7A4A88-2273-466C-9BB6-9E1D8F0C4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5DDC-28F9-4D8D-9D86-C528F2FA82B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3E933-1EFD-4535-8221-A41069B06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03FB4-F60A-4755-AA6A-CA54C6B13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A3EA-EEA6-4F8C-90C3-41203705A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4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BB42538-C6AB-46E7-B635-066B9AB3A3EC}"/>
              </a:ext>
            </a:extLst>
          </p:cNvPr>
          <p:cNvSpPr/>
          <p:nvPr/>
        </p:nvSpPr>
        <p:spPr>
          <a:xfrm>
            <a:off x="182359" y="391034"/>
            <a:ext cx="632982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core</a:t>
            </a:r>
            <a:endParaRPr kumimoji="1" lang="ja-JP" altLang="en-US" sz="1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136DEB5-4DE9-4102-92C5-FDF6B44D194D}"/>
              </a:ext>
            </a:extLst>
          </p:cNvPr>
          <p:cNvSpPr/>
          <p:nvPr/>
        </p:nvSpPr>
        <p:spPr>
          <a:xfrm>
            <a:off x="1219288" y="124666"/>
            <a:ext cx="765722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period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EE10230-3EBB-4218-AC93-A980931218F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815341" y="353266"/>
            <a:ext cx="403947" cy="26636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22E9B87-CCF4-4292-A9C5-2935A75EBE91}"/>
              </a:ext>
            </a:extLst>
          </p:cNvPr>
          <p:cNvSpPr/>
          <p:nvPr/>
        </p:nvSpPr>
        <p:spPr>
          <a:xfrm>
            <a:off x="1692996" y="844098"/>
            <a:ext cx="2029471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pre _</a:t>
            </a:r>
            <a:r>
              <a:rPr lang="en-US" altLang="ja-JP" sz="1400" dirty="0" err="1"/>
              <a:t>calc_parameters</a:t>
            </a:r>
            <a:endParaRPr kumimoji="1" lang="ja-JP" altLang="en-US" sz="1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F5F6A03-F2F4-4ED1-8D1E-0D165C42F58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815341" y="619634"/>
            <a:ext cx="877655" cy="453064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9781976-CF28-48FB-A23F-E3FDDD560473}"/>
              </a:ext>
            </a:extLst>
          </p:cNvPr>
          <p:cNvSpPr/>
          <p:nvPr/>
        </p:nvSpPr>
        <p:spPr>
          <a:xfrm>
            <a:off x="1649285" y="2317541"/>
            <a:ext cx="1087732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conditions</a:t>
            </a:r>
            <a:endParaRPr kumimoji="1" lang="ja-JP" altLang="en-US" sz="14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783522D-71C3-4D0E-9CCA-855B4780308F}"/>
              </a:ext>
            </a:extLst>
          </p:cNvPr>
          <p:cNvSpPr/>
          <p:nvPr/>
        </p:nvSpPr>
        <p:spPr>
          <a:xfrm>
            <a:off x="1775342" y="1679438"/>
            <a:ext cx="670678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log</a:t>
            </a:r>
            <a:endParaRPr kumimoji="1" lang="ja-JP" altLang="en-US" sz="1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DFAB95-C2D4-4434-95CE-4380321E3A24}"/>
              </a:ext>
            </a:extLst>
          </p:cNvPr>
          <p:cNvSpPr/>
          <p:nvPr/>
        </p:nvSpPr>
        <p:spPr>
          <a:xfrm>
            <a:off x="54628" y="1967994"/>
            <a:ext cx="1087732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sequence</a:t>
            </a:r>
            <a:endParaRPr kumimoji="1" lang="ja-JP" altLang="en-US" sz="14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B5F2F7F-A8E5-48DE-9C90-E13E6E8876E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815341" y="619634"/>
            <a:ext cx="833944" cy="1926507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E7F5594-4B8B-4313-A290-0CCD2AA156D0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815341" y="619634"/>
            <a:ext cx="960001" cy="1288404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191518E-591B-4B56-BAA4-7A324CA86A71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498850" y="848233"/>
            <a:ext cx="99644" cy="1119761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CFBCA3A-A69B-4C50-922D-51CBED17E95B}"/>
              </a:ext>
            </a:extLst>
          </p:cNvPr>
          <p:cNvSpPr/>
          <p:nvPr/>
        </p:nvSpPr>
        <p:spPr>
          <a:xfrm>
            <a:off x="2550532" y="6311250"/>
            <a:ext cx="2613709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operation_mode</a:t>
            </a:r>
            <a:endParaRPr kumimoji="1" lang="ja-JP" altLang="en-US" sz="14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25F12EF-E6DE-42E8-8C40-3A15B92FD7C0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2110681" y="1301297"/>
            <a:ext cx="597051" cy="378141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C1F880F-03F0-4C80-820B-03C67B9F37E5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1142360" y="1072698"/>
            <a:ext cx="550636" cy="1123896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9E030BE-68F5-4FEE-B753-D0954A99ECBF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1142360" y="2196594"/>
            <a:ext cx="506925" cy="349547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49BDA4C-C0FB-43B6-AB2D-E0AC0638A9A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1142360" y="1908038"/>
            <a:ext cx="632982" cy="288556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F047A06-4095-49A3-87C8-09998BFD7474}"/>
              </a:ext>
            </a:extLst>
          </p:cNvPr>
          <p:cNvCxnSpPr>
            <a:cxnSpLocks/>
            <a:stCxn id="19" idx="2"/>
            <a:endCxn id="96" idx="0"/>
          </p:cNvCxnSpPr>
          <p:nvPr/>
        </p:nvCxnSpPr>
        <p:spPr>
          <a:xfrm>
            <a:off x="598494" y="2425193"/>
            <a:ext cx="126724" cy="113432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E4C08078-3C84-4EE3-BA4D-B0A960BD5EBE}"/>
              </a:ext>
            </a:extLst>
          </p:cNvPr>
          <p:cNvSpPr/>
          <p:nvPr/>
        </p:nvSpPr>
        <p:spPr>
          <a:xfrm>
            <a:off x="181352" y="3559521"/>
            <a:ext cx="1087732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occupants</a:t>
            </a:r>
            <a:endParaRPr kumimoji="1" lang="ja-JP" altLang="en-US" sz="1400" dirty="0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85901BD9-51D3-44F7-B2AF-212620522CD5}"/>
              </a:ext>
            </a:extLst>
          </p:cNvPr>
          <p:cNvSpPr/>
          <p:nvPr/>
        </p:nvSpPr>
        <p:spPr>
          <a:xfrm>
            <a:off x="1390281" y="3559521"/>
            <a:ext cx="648069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pmv</a:t>
            </a:r>
            <a:endParaRPr kumimoji="1" lang="ja-JP" altLang="en-US" sz="1400" dirty="0"/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B342A6D-E129-46C1-BFF7-94E3A061EB5F}"/>
              </a:ext>
            </a:extLst>
          </p:cNvPr>
          <p:cNvCxnSpPr>
            <a:cxnSpLocks/>
            <a:stCxn id="19" idx="2"/>
            <a:endCxn id="99" idx="0"/>
          </p:cNvCxnSpPr>
          <p:nvPr/>
        </p:nvCxnSpPr>
        <p:spPr>
          <a:xfrm>
            <a:off x="598494" y="2425193"/>
            <a:ext cx="1115822" cy="1134328"/>
          </a:xfrm>
          <a:prstGeom prst="straightConnector1">
            <a:avLst/>
          </a:prstGeom>
          <a:ln>
            <a:prstDash val="sysDash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1859FC81-C568-4F8E-8A14-3798E4FE9B95}"/>
              </a:ext>
            </a:extLst>
          </p:cNvPr>
          <p:cNvSpPr/>
          <p:nvPr/>
        </p:nvSpPr>
        <p:spPr>
          <a:xfrm>
            <a:off x="2145635" y="3563656"/>
            <a:ext cx="1435641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ot_target</a:t>
            </a:r>
            <a:r>
              <a:rPr lang="en-US" altLang="ja-JP" sz="1400" dirty="0" err="1"/>
              <a:t>_pmv</a:t>
            </a:r>
            <a:endParaRPr kumimoji="1" lang="ja-JP" altLang="en-US" sz="1400" dirty="0"/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3466DFC-B55A-437B-8E9D-D914F04486C2}"/>
              </a:ext>
            </a:extLst>
          </p:cNvPr>
          <p:cNvCxnSpPr>
            <a:cxnSpLocks/>
            <a:stCxn id="19" idx="2"/>
            <a:endCxn id="104" idx="0"/>
          </p:cNvCxnSpPr>
          <p:nvPr/>
        </p:nvCxnSpPr>
        <p:spPr>
          <a:xfrm>
            <a:off x="598494" y="2425193"/>
            <a:ext cx="2264962" cy="1138463"/>
          </a:xfrm>
          <a:prstGeom prst="straightConnector1">
            <a:avLst/>
          </a:prstGeom>
          <a:ln>
            <a:prstDash val="sysDash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82D6022B-D57A-4547-B571-4B6B6BC79B6A}"/>
              </a:ext>
            </a:extLst>
          </p:cNvPr>
          <p:cNvSpPr/>
          <p:nvPr/>
        </p:nvSpPr>
        <p:spPr>
          <a:xfrm>
            <a:off x="4662140" y="30379"/>
            <a:ext cx="1170275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infiltration</a:t>
            </a:r>
            <a:endParaRPr kumimoji="1" lang="ja-JP" altLang="en-US" sz="1400" dirty="0"/>
          </a:p>
        </p:txBody>
      </p: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B789F2AE-51A2-409C-B1D5-5551D88B5ABD}"/>
              </a:ext>
            </a:extLst>
          </p:cNvPr>
          <p:cNvSpPr/>
          <p:nvPr/>
        </p:nvSpPr>
        <p:spPr>
          <a:xfrm>
            <a:off x="4375037" y="3631315"/>
            <a:ext cx="1565372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shape_factor</a:t>
            </a:r>
            <a:endParaRPr kumimoji="1" lang="ja-JP" altLang="en-US" sz="1400" dirty="0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6E8C40DD-6BA8-4496-9087-C66B00760B5E}"/>
              </a:ext>
            </a:extLst>
          </p:cNvPr>
          <p:cNvSpPr/>
          <p:nvPr/>
        </p:nvSpPr>
        <p:spPr>
          <a:xfrm>
            <a:off x="4662141" y="617574"/>
            <a:ext cx="2335858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occupants_form_factor</a:t>
            </a:r>
            <a:endParaRPr kumimoji="1" lang="ja-JP" altLang="en-US" sz="1400" dirty="0"/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DDAFA6A0-2B5F-4E8B-9B93-E0220A021772}"/>
              </a:ext>
            </a:extLst>
          </p:cNvPr>
          <p:cNvSpPr/>
          <p:nvPr/>
        </p:nvSpPr>
        <p:spPr>
          <a:xfrm>
            <a:off x="4661244" y="1202553"/>
            <a:ext cx="973434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ot_target</a:t>
            </a:r>
            <a:endParaRPr kumimoji="1" lang="ja-JP" altLang="en-US" sz="1400" dirty="0"/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C85F6C8E-AD83-45BA-B0FC-7F0E3B6BDF2B}"/>
              </a:ext>
            </a:extLst>
          </p:cNvPr>
          <p:cNvSpPr/>
          <p:nvPr/>
        </p:nvSpPr>
        <p:spPr>
          <a:xfrm>
            <a:off x="4649228" y="1830094"/>
            <a:ext cx="1627726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next_condition</a:t>
            </a:r>
            <a:endParaRPr kumimoji="1" lang="ja-JP" altLang="en-US" sz="1400" dirty="0"/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FB917B05-A2A8-4DFB-A6AE-A8606084DD3F}"/>
              </a:ext>
            </a:extLst>
          </p:cNvPr>
          <p:cNvSpPr/>
          <p:nvPr/>
        </p:nvSpPr>
        <p:spPr>
          <a:xfrm>
            <a:off x="2265769" y="53551"/>
            <a:ext cx="1670255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solar_absorption</a:t>
            </a:r>
            <a:endParaRPr kumimoji="1" lang="ja-JP" altLang="en-US" sz="1400" dirty="0"/>
          </a:p>
        </p:txBody>
      </p:sp>
      <p:sp>
        <p:nvSpPr>
          <p:cNvPr id="132" name="四角形: 角を丸くする 131">
            <a:extLst>
              <a:ext uri="{FF2B5EF4-FFF2-40B4-BE49-F238E27FC236}">
                <a16:creationId xmlns:a16="http://schemas.microsoft.com/office/drawing/2014/main" id="{D0FD0DEE-B399-45D5-A1B0-AB7A729C6626}"/>
              </a:ext>
            </a:extLst>
          </p:cNvPr>
          <p:cNvSpPr/>
          <p:nvPr/>
        </p:nvSpPr>
        <p:spPr>
          <a:xfrm>
            <a:off x="2772770" y="5083391"/>
            <a:ext cx="1617012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equipments</a:t>
            </a:r>
            <a:endParaRPr kumimoji="1" lang="ja-JP" altLang="en-US" sz="1400" dirty="0"/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91D521EF-225B-4892-9B27-35735DC22F39}"/>
              </a:ext>
            </a:extLst>
          </p:cNvPr>
          <p:cNvSpPr/>
          <p:nvPr/>
        </p:nvSpPr>
        <p:spPr>
          <a:xfrm>
            <a:off x="4659943" y="2434444"/>
            <a:ext cx="974736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rooms</a:t>
            </a:r>
            <a:endParaRPr kumimoji="1" lang="ja-JP" altLang="en-US" sz="1400" dirty="0"/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3FB91C36-CABF-4303-A6E5-404C44273BD1}"/>
              </a:ext>
            </a:extLst>
          </p:cNvPr>
          <p:cNvSpPr/>
          <p:nvPr/>
        </p:nvSpPr>
        <p:spPr>
          <a:xfrm>
            <a:off x="4684142" y="3021730"/>
            <a:ext cx="2313858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mechanical_ventilstions</a:t>
            </a:r>
            <a:endParaRPr kumimoji="1" lang="ja-JP" altLang="en-US" sz="1400" dirty="0"/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DD5A61F1-A86F-447A-A6BC-852075DC28EC}"/>
              </a:ext>
            </a:extLst>
          </p:cNvPr>
          <p:cNvCxnSpPr>
            <a:cxnSpLocks/>
            <a:stCxn id="11" idx="3"/>
            <a:endCxn id="126" idx="1"/>
          </p:cNvCxnSpPr>
          <p:nvPr/>
        </p:nvCxnSpPr>
        <p:spPr>
          <a:xfrm flipV="1">
            <a:off x="3722467" y="258979"/>
            <a:ext cx="939673" cy="813719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B28F3F1-FB18-4BE1-A8B2-D928DB46486E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3722467" y="846174"/>
            <a:ext cx="939674" cy="226524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F514203E-7CEF-4F48-89B7-3332F7682E23}"/>
              </a:ext>
            </a:extLst>
          </p:cNvPr>
          <p:cNvCxnSpPr>
            <a:cxnSpLocks/>
            <a:stCxn id="11" idx="3"/>
            <a:endCxn id="129" idx="1"/>
          </p:cNvCxnSpPr>
          <p:nvPr/>
        </p:nvCxnSpPr>
        <p:spPr>
          <a:xfrm>
            <a:off x="3722467" y="1072698"/>
            <a:ext cx="938777" cy="358455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E6312EA9-01CB-455E-A5D4-103E8E8321BB}"/>
              </a:ext>
            </a:extLst>
          </p:cNvPr>
          <p:cNvCxnSpPr>
            <a:cxnSpLocks/>
            <a:stCxn id="11" idx="3"/>
            <a:endCxn id="130" idx="1"/>
          </p:cNvCxnSpPr>
          <p:nvPr/>
        </p:nvCxnSpPr>
        <p:spPr>
          <a:xfrm>
            <a:off x="3722467" y="1072698"/>
            <a:ext cx="926761" cy="985996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90CBF047-2AB5-4621-AF0D-7A5766F5E00F}"/>
              </a:ext>
            </a:extLst>
          </p:cNvPr>
          <p:cNvCxnSpPr>
            <a:cxnSpLocks/>
            <a:stCxn id="11" idx="0"/>
            <a:endCxn id="131" idx="2"/>
          </p:cNvCxnSpPr>
          <p:nvPr/>
        </p:nvCxnSpPr>
        <p:spPr>
          <a:xfrm flipV="1">
            <a:off x="2707732" y="510750"/>
            <a:ext cx="393165" cy="33334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54E363FB-7DBD-4C7A-814A-D8B73108EF3F}"/>
              </a:ext>
            </a:extLst>
          </p:cNvPr>
          <p:cNvCxnSpPr>
            <a:cxnSpLocks/>
            <a:stCxn id="11" idx="3"/>
            <a:endCxn id="132" idx="0"/>
          </p:cNvCxnSpPr>
          <p:nvPr/>
        </p:nvCxnSpPr>
        <p:spPr>
          <a:xfrm flipH="1">
            <a:off x="3581276" y="1072698"/>
            <a:ext cx="141191" cy="4010693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D5689472-B636-4F48-9285-93E6C2C4F550}"/>
              </a:ext>
            </a:extLst>
          </p:cNvPr>
          <p:cNvCxnSpPr>
            <a:cxnSpLocks/>
            <a:stCxn id="11" idx="3"/>
            <a:endCxn id="133" idx="1"/>
          </p:cNvCxnSpPr>
          <p:nvPr/>
        </p:nvCxnSpPr>
        <p:spPr>
          <a:xfrm>
            <a:off x="3722467" y="1072698"/>
            <a:ext cx="937476" cy="1590346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ACA60F38-8E8D-4765-8B25-5D57EF76A71D}"/>
              </a:ext>
            </a:extLst>
          </p:cNvPr>
          <p:cNvCxnSpPr>
            <a:cxnSpLocks/>
            <a:stCxn id="11" idx="3"/>
            <a:endCxn id="134" idx="1"/>
          </p:cNvCxnSpPr>
          <p:nvPr/>
        </p:nvCxnSpPr>
        <p:spPr>
          <a:xfrm>
            <a:off x="3722467" y="1072698"/>
            <a:ext cx="961675" cy="2177632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81EC1838-3D4E-4D65-A14A-0CDF14D1AE9F}"/>
              </a:ext>
            </a:extLst>
          </p:cNvPr>
          <p:cNvSpPr/>
          <p:nvPr/>
        </p:nvSpPr>
        <p:spPr>
          <a:xfrm>
            <a:off x="6276954" y="1200831"/>
            <a:ext cx="1431599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ot_target_pmv</a:t>
            </a:r>
            <a:endParaRPr kumimoji="1" lang="ja-JP" altLang="en-US" sz="1400" dirty="0"/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1636A218-FD59-464C-89B0-3D65A2CA0EBD}"/>
              </a:ext>
            </a:extLst>
          </p:cNvPr>
          <p:cNvCxnSpPr>
            <a:cxnSpLocks/>
            <a:stCxn id="129" idx="3"/>
            <a:endCxn id="164" idx="1"/>
          </p:cNvCxnSpPr>
          <p:nvPr/>
        </p:nvCxnSpPr>
        <p:spPr>
          <a:xfrm flipV="1">
            <a:off x="5634678" y="1429431"/>
            <a:ext cx="642276" cy="1722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0" name="四角形: 角を丸くする 169">
            <a:extLst>
              <a:ext uri="{FF2B5EF4-FFF2-40B4-BE49-F238E27FC236}">
                <a16:creationId xmlns:a16="http://schemas.microsoft.com/office/drawing/2014/main" id="{0AC45431-332D-466B-808F-1B18B241E6D7}"/>
              </a:ext>
            </a:extLst>
          </p:cNvPr>
          <p:cNvSpPr/>
          <p:nvPr/>
        </p:nvSpPr>
        <p:spPr>
          <a:xfrm>
            <a:off x="4224533" y="4391415"/>
            <a:ext cx="1393275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boundaries</a:t>
            </a:r>
            <a:endParaRPr kumimoji="1" lang="ja-JP" altLang="en-US" sz="1400" dirty="0"/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C0DCA34D-BEDD-46DF-AE10-CD5A67D28C0C}"/>
              </a:ext>
            </a:extLst>
          </p:cNvPr>
          <p:cNvCxnSpPr>
            <a:cxnSpLocks/>
            <a:stCxn id="132" idx="0"/>
            <a:endCxn id="170" idx="1"/>
          </p:cNvCxnSpPr>
          <p:nvPr/>
        </p:nvCxnSpPr>
        <p:spPr>
          <a:xfrm flipV="1">
            <a:off x="3581276" y="4620015"/>
            <a:ext cx="643257" cy="463376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3DF83F75-0054-4AF0-85E8-85875352C448}"/>
              </a:ext>
            </a:extLst>
          </p:cNvPr>
          <p:cNvCxnSpPr>
            <a:cxnSpLocks/>
            <a:stCxn id="11" idx="3"/>
            <a:endCxn id="170" idx="1"/>
          </p:cNvCxnSpPr>
          <p:nvPr/>
        </p:nvCxnSpPr>
        <p:spPr>
          <a:xfrm>
            <a:off x="3722467" y="1072698"/>
            <a:ext cx="502066" cy="3547317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四角形: 角を丸くする 178">
            <a:extLst>
              <a:ext uri="{FF2B5EF4-FFF2-40B4-BE49-F238E27FC236}">
                <a16:creationId xmlns:a16="http://schemas.microsoft.com/office/drawing/2014/main" id="{21D5887F-0C42-4011-B920-122839959DC3}"/>
              </a:ext>
            </a:extLst>
          </p:cNvPr>
          <p:cNvSpPr/>
          <p:nvPr/>
        </p:nvSpPr>
        <p:spPr>
          <a:xfrm>
            <a:off x="6031025" y="2434443"/>
            <a:ext cx="1105168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furniture</a:t>
            </a:r>
            <a:endParaRPr kumimoji="1" lang="ja-JP" altLang="en-US" sz="1400" dirty="0"/>
          </a:p>
        </p:txBody>
      </p:sp>
      <p:cxnSp>
        <p:nvCxnSpPr>
          <p:cNvPr id="238" name="直線矢印コネクタ 237">
            <a:extLst>
              <a:ext uri="{FF2B5EF4-FFF2-40B4-BE49-F238E27FC236}">
                <a16:creationId xmlns:a16="http://schemas.microsoft.com/office/drawing/2014/main" id="{4519EC56-57FA-47DB-9F93-8F47C26F8C8F}"/>
              </a:ext>
            </a:extLst>
          </p:cNvPr>
          <p:cNvCxnSpPr>
            <a:cxnSpLocks/>
            <a:stCxn id="11" idx="3"/>
            <a:endCxn id="127" idx="1"/>
          </p:cNvCxnSpPr>
          <p:nvPr/>
        </p:nvCxnSpPr>
        <p:spPr>
          <a:xfrm>
            <a:off x="3722467" y="1072698"/>
            <a:ext cx="652570" cy="2787217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251">
            <a:extLst>
              <a:ext uri="{FF2B5EF4-FFF2-40B4-BE49-F238E27FC236}">
                <a16:creationId xmlns:a16="http://schemas.microsoft.com/office/drawing/2014/main" id="{588DD919-6720-47B4-8A08-9FFC60EBB669}"/>
              </a:ext>
            </a:extLst>
          </p:cNvPr>
          <p:cNvCxnSpPr>
            <a:cxnSpLocks/>
            <a:stCxn id="133" idx="3"/>
            <a:endCxn id="179" idx="1"/>
          </p:cNvCxnSpPr>
          <p:nvPr/>
        </p:nvCxnSpPr>
        <p:spPr>
          <a:xfrm flipV="1">
            <a:off x="5634679" y="2663043"/>
            <a:ext cx="396346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四角形: 角を丸くする 274">
            <a:extLst>
              <a:ext uri="{FF2B5EF4-FFF2-40B4-BE49-F238E27FC236}">
                <a16:creationId xmlns:a16="http://schemas.microsoft.com/office/drawing/2014/main" id="{81C35CCA-296F-4FB8-8C33-F53F3F2DE6A7}"/>
              </a:ext>
            </a:extLst>
          </p:cNvPr>
          <p:cNvSpPr/>
          <p:nvPr/>
        </p:nvSpPr>
        <p:spPr>
          <a:xfrm>
            <a:off x="5928829" y="4194396"/>
            <a:ext cx="1794514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outside_eqv_temp</a:t>
            </a:r>
            <a:endParaRPr kumimoji="1" lang="ja-JP" altLang="en-US" sz="1400" dirty="0"/>
          </a:p>
        </p:txBody>
      </p:sp>
      <p:sp>
        <p:nvSpPr>
          <p:cNvPr id="277" name="四角形: 角を丸くする 276">
            <a:extLst>
              <a:ext uri="{FF2B5EF4-FFF2-40B4-BE49-F238E27FC236}">
                <a16:creationId xmlns:a16="http://schemas.microsoft.com/office/drawing/2014/main" id="{EA46CACF-E4B9-4067-89D4-22F579D9F9DE}"/>
              </a:ext>
            </a:extLst>
          </p:cNvPr>
          <p:cNvSpPr/>
          <p:nvPr/>
        </p:nvSpPr>
        <p:spPr>
          <a:xfrm>
            <a:off x="5902807" y="4937138"/>
            <a:ext cx="1419297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solar_shading</a:t>
            </a:r>
            <a:endParaRPr kumimoji="1" lang="ja-JP" altLang="en-US" sz="1400" dirty="0"/>
          </a:p>
        </p:txBody>
      </p:sp>
      <p:sp>
        <p:nvSpPr>
          <p:cNvPr id="278" name="四角形: 角を丸くする 277">
            <a:extLst>
              <a:ext uri="{FF2B5EF4-FFF2-40B4-BE49-F238E27FC236}">
                <a16:creationId xmlns:a16="http://schemas.microsoft.com/office/drawing/2014/main" id="{C8E2CDA9-A5D0-42F5-8273-4940C08A4F33}"/>
              </a:ext>
            </a:extLst>
          </p:cNvPr>
          <p:cNvSpPr/>
          <p:nvPr/>
        </p:nvSpPr>
        <p:spPr>
          <a:xfrm>
            <a:off x="5928829" y="5654965"/>
            <a:ext cx="2674493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transmission_solar_radiation</a:t>
            </a:r>
            <a:endParaRPr kumimoji="1" lang="ja-JP" altLang="en-US" sz="1400" dirty="0"/>
          </a:p>
        </p:txBody>
      </p:sp>
      <p:sp>
        <p:nvSpPr>
          <p:cNvPr id="279" name="四角形: 角を丸くする 278">
            <a:extLst>
              <a:ext uri="{FF2B5EF4-FFF2-40B4-BE49-F238E27FC236}">
                <a16:creationId xmlns:a16="http://schemas.microsoft.com/office/drawing/2014/main" id="{99261C7E-B612-4A4E-B27B-0C0705319BFD}"/>
              </a:ext>
            </a:extLst>
          </p:cNvPr>
          <p:cNvSpPr/>
          <p:nvPr/>
        </p:nvSpPr>
        <p:spPr>
          <a:xfrm>
            <a:off x="182358" y="6311250"/>
            <a:ext cx="2174217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boundary_type</a:t>
            </a:r>
            <a:endParaRPr kumimoji="1" lang="ja-JP" altLang="en-US" sz="1400" dirty="0"/>
          </a:p>
        </p:txBody>
      </p:sp>
      <p:sp>
        <p:nvSpPr>
          <p:cNvPr id="280" name="四角形: 角を丸くする 279">
            <a:extLst>
              <a:ext uri="{FF2B5EF4-FFF2-40B4-BE49-F238E27FC236}">
                <a16:creationId xmlns:a16="http://schemas.microsoft.com/office/drawing/2014/main" id="{0CEE8C03-A086-4D24-85D1-799863594E87}"/>
              </a:ext>
            </a:extLst>
          </p:cNvPr>
          <p:cNvSpPr/>
          <p:nvPr/>
        </p:nvSpPr>
        <p:spPr>
          <a:xfrm>
            <a:off x="3598494" y="5697320"/>
            <a:ext cx="1565747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response_factor</a:t>
            </a:r>
            <a:endParaRPr kumimoji="1" lang="ja-JP" altLang="en-US" sz="1400" dirty="0"/>
          </a:p>
        </p:txBody>
      </p:sp>
      <p:cxnSp>
        <p:nvCxnSpPr>
          <p:cNvPr id="297" name="直線矢印コネクタ 296">
            <a:extLst>
              <a:ext uri="{FF2B5EF4-FFF2-40B4-BE49-F238E27FC236}">
                <a16:creationId xmlns:a16="http://schemas.microsoft.com/office/drawing/2014/main" id="{3F134B40-E809-4198-BBE9-D95B27995A03}"/>
              </a:ext>
            </a:extLst>
          </p:cNvPr>
          <p:cNvCxnSpPr>
            <a:cxnSpLocks/>
            <a:stCxn id="170" idx="0"/>
            <a:endCxn id="127" idx="2"/>
          </p:cNvCxnSpPr>
          <p:nvPr/>
        </p:nvCxnSpPr>
        <p:spPr>
          <a:xfrm flipV="1">
            <a:off x="4921171" y="4088514"/>
            <a:ext cx="236552" cy="302901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8" name="直線矢印コネクタ 327">
            <a:extLst>
              <a:ext uri="{FF2B5EF4-FFF2-40B4-BE49-F238E27FC236}">
                <a16:creationId xmlns:a16="http://schemas.microsoft.com/office/drawing/2014/main" id="{17DEA12D-0483-40D3-8DA6-23322BC0320D}"/>
              </a:ext>
            </a:extLst>
          </p:cNvPr>
          <p:cNvCxnSpPr>
            <a:cxnSpLocks/>
            <a:stCxn id="275" idx="2"/>
            <a:endCxn id="277" idx="0"/>
          </p:cNvCxnSpPr>
          <p:nvPr/>
        </p:nvCxnSpPr>
        <p:spPr>
          <a:xfrm flipH="1">
            <a:off x="6612456" y="4651595"/>
            <a:ext cx="213630" cy="285543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4" name="四角形: 角を丸くする 333">
            <a:extLst>
              <a:ext uri="{FF2B5EF4-FFF2-40B4-BE49-F238E27FC236}">
                <a16:creationId xmlns:a16="http://schemas.microsoft.com/office/drawing/2014/main" id="{CAF407D9-6597-4DE4-9C8C-9810563D9253}"/>
              </a:ext>
            </a:extLst>
          </p:cNvPr>
          <p:cNvSpPr/>
          <p:nvPr/>
        </p:nvSpPr>
        <p:spPr>
          <a:xfrm>
            <a:off x="9151511" y="5605238"/>
            <a:ext cx="1260974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window</a:t>
            </a:r>
            <a:endParaRPr kumimoji="1" lang="ja-JP" altLang="en-US" sz="1400" dirty="0"/>
          </a:p>
        </p:txBody>
      </p:sp>
      <p:sp>
        <p:nvSpPr>
          <p:cNvPr id="335" name="四角形: 角を丸くする 334">
            <a:extLst>
              <a:ext uri="{FF2B5EF4-FFF2-40B4-BE49-F238E27FC236}">
                <a16:creationId xmlns:a16="http://schemas.microsoft.com/office/drawing/2014/main" id="{157B1672-DA72-4500-AE74-BE2464CB797E}"/>
              </a:ext>
            </a:extLst>
          </p:cNvPr>
          <p:cNvSpPr/>
          <p:nvPr/>
        </p:nvSpPr>
        <p:spPr>
          <a:xfrm>
            <a:off x="9153861" y="4088514"/>
            <a:ext cx="2883474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inclined_surface_solar_radiation</a:t>
            </a:r>
            <a:endParaRPr kumimoji="1" lang="ja-JP" altLang="en-US" sz="1400" dirty="0"/>
          </a:p>
        </p:txBody>
      </p:sp>
      <p:sp>
        <p:nvSpPr>
          <p:cNvPr id="338" name="四角形: 角を丸くする 337">
            <a:extLst>
              <a:ext uri="{FF2B5EF4-FFF2-40B4-BE49-F238E27FC236}">
                <a16:creationId xmlns:a16="http://schemas.microsoft.com/office/drawing/2014/main" id="{E02AEA1C-5019-4825-906A-009968A97FA8}"/>
              </a:ext>
            </a:extLst>
          </p:cNvPr>
          <p:cNvSpPr/>
          <p:nvPr/>
        </p:nvSpPr>
        <p:spPr>
          <a:xfrm>
            <a:off x="9153861" y="4834155"/>
            <a:ext cx="2724130" cy="4571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external_boundaries_direction</a:t>
            </a:r>
            <a:endParaRPr kumimoji="1" lang="ja-JP" altLang="en-US" sz="1400" dirty="0"/>
          </a:p>
        </p:txBody>
      </p:sp>
      <p:cxnSp>
        <p:nvCxnSpPr>
          <p:cNvPr id="339" name="直線矢印コネクタ 338">
            <a:extLst>
              <a:ext uri="{FF2B5EF4-FFF2-40B4-BE49-F238E27FC236}">
                <a16:creationId xmlns:a16="http://schemas.microsoft.com/office/drawing/2014/main" id="{4AFACF93-E2D7-4073-97EC-90E289657044}"/>
              </a:ext>
            </a:extLst>
          </p:cNvPr>
          <p:cNvCxnSpPr>
            <a:cxnSpLocks/>
            <a:stCxn id="275" idx="3"/>
            <a:endCxn id="334" idx="1"/>
          </p:cNvCxnSpPr>
          <p:nvPr/>
        </p:nvCxnSpPr>
        <p:spPr>
          <a:xfrm>
            <a:off x="7723343" y="4422996"/>
            <a:ext cx="1428168" cy="1410842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2" name="直線矢印コネクタ 341">
            <a:extLst>
              <a:ext uri="{FF2B5EF4-FFF2-40B4-BE49-F238E27FC236}">
                <a16:creationId xmlns:a16="http://schemas.microsoft.com/office/drawing/2014/main" id="{402C1427-5CE7-4FF6-8DB9-927746D1422D}"/>
              </a:ext>
            </a:extLst>
          </p:cNvPr>
          <p:cNvCxnSpPr>
            <a:cxnSpLocks/>
            <a:stCxn id="275" idx="3"/>
            <a:endCxn id="335" idx="1"/>
          </p:cNvCxnSpPr>
          <p:nvPr/>
        </p:nvCxnSpPr>
        <p:spPr>
          <a:xfrm flipV="1">
            <a:off x="7723343" y="4317114"/>
            <a:ext cx="1430518" cy="105882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643D7D23-F4EF-4419-96FF-A207A40E7AB6}"/>
              </a:ext>
            </a:extLst>
          </p:cNvPr>
          <p:cNvCxnSpPr>
            <a:cxnSpLocks/>
            <a:stCxn id="275" idx="3"/>
            <a:endCxn id="338" idx="1"/>
          </p:cNvCxnSpPr>
          <p:nvPr/>
        </p:nvCxnSpPr>
        <p:spPr>
          <a:xfrm>
            <a:off x="7723343" y="4422996"/>
            <a:ext cx="1430518" cy="639759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8" name="直線矢印コネクタ 347">
            <a:extLst>
              <a:ext uri="{FF2B5EF4-FFF2-40B4-BE49-F238E27FC236}">
                <a16:creationId xmlns:a16="http://schemas.microsoft.com/office/drawing/2014/main" id="{694F02CD-44D8-4127-9CF9-E1904AD13E6A}"/>
              </a:ext>
            </a:extLst>
          </p:cNvPr>
          <p:cNvCxnSpPr>
            <a:cxnSpLocks/>
            <a:stCxn id="277" idx="3"/>
            <a:endCxn id="338" idx="1"/>
          </p:cNvCxnSpPr>
          <p:nvPr/>
        </p:nvCxnSpPr>
        <p:spPr>
          <a:xfrm flipV="1">
            <a:off x="7322104" y="5062755"/>
            <a:ext cx="1831757" cy="102983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1" name="直線矢印コネクタ 350">
            <a:extLst>
              <a:ext uri="{FF2B5EF4-FFF2-40B4-BE49-F238E27FC236}">
                <a16:creationId xmlns:a16="http://schemas.microsoft.com/office/drawing/2014/main" id="{E90822A7-7CE7-4FF9-A250-F5CB698AA9B2}"/>
              </a:ext>
            </a:extLst>
          </p:cNvPr>
          <p:cNvCxnSpPr>
            <a:cxnSpLocks/>
            <a:stCxn id="278" idx="0"/>
            <a:endCxn id="277" idx="2"/>
          </p:cNvCxnSpPr>
          <p:nvPr/>
        </p:nvCxnSpPr>
        <p:spPr>
          <a:xfrm flipH="1" flipV="1">
            <a:off x="6612456" y="5394337"/>
            <a:ext cx="653620" cy="26062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4" name="直線矢印コネクタ 353">
            <a:extLst>
              <a:ext uri="{FF2B5EF4-FFF2-40B4-BE49-F238E27FC236}">
                <a16:creationId xmlns:a16="http://schemas.microsoft.com/office/drawing/2014/main" id="{4BB6021B-D96A-440A-A90E-6E227A71A9B4}"/>
              </a:ext>
            </a:extLst>
          </p:cNvPr>
          <p:cNvCxnSpPr>
            <a:cxnSpLocks/>
            <a:stCxn id="278" idx="3"/>
            <a:endCxn id="334" idx="1"/>
          </p:cNvCxnSpPr>
          <p:nvPr/>
        </p:nvCxnSpPr>
        <p:spPr>
          <a:xfrm flipV="1">
            <a:off x="8603322" y="5833838"/>
            <a:ext cx="548189" cy="49727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9" name="直線矢印コネクタ 358">
            <a:extLst>
              <a:ext uri="{FF2B5EF4-FFF2-40B4-BE49-F238E27FC236}">
                <a16:creationId xmlns:a16="http://schemas.microsoft.com/office/drawing/2014/main" id="{C4BB5858-9E55-41E4-BBCD-C0FBE8E0F012}"/>
              </a:ext>
            </a:extLst>
          </p:cNvPr>
          <p:cNvCxnSpPr>
            <a:cxnSpLocks/>
            <a:stCxn id="278" idx="3"/>
            <a:endCxn id="335" idx="1"/>
          </p:cNvCxnSpPr>
          <p:nvPr/>
        </p:nvCxnSpPr>
        <p:spPr>
          <a:xfrm flipV="1">
            <a:off x="8603322" y="4317114"/>
            <a:ext cx="550539" cy="1566451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2" name="直線矢印コネクタ 361">
            <a:extLst>
              <a:ext uri="{FF2B5EF4-FFF2-40B4-BE49-F238E27FC236}">
                <a16:creationId xmlns:a16="http://schemas.microsoft.com/office/drawing/2014/main" id="{9A44E3EE-6BBE-413A-B9BB-537F5041BEB9}"/>
              </a:ext>
            </a:extLst>
          </p:cNvPr>
          <p:cNvCxnSpPr>
            <a:cxnSpLocks/>
            <a:stCxn id="278" idx="3"/>
            <a:endCxn id="338" idx="1"/>
          </p:cNvCxnSpPr>
          <p:nvPr/>
        </p:nvCxnSpPr>
        <p:spPr>
          <a:xfrm flipV="1">
            <a:off x="8603322" y="5062755"/>
            <a:ext cx="550539" cy="82081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5" name="直線矢印コネクタ 364">
            <a:extLst>
              <a:ext uri="{FF2B5EF4-FFF2-40B4-BE49-F238E27FC236}">
                <a16:creationId xmlns:a16="http://schemas.microsoft.com/office/drawing/2014/main" id="{BEB80C03-BFAA-40E2-A598-C40A90989951}"/>
              </a:ext>
            </a:extLst>
          </p:cNvPr>
          <p:cNvCxnSpPr>
            <a:cxnSpLocks/>
            <a:stCxn id="170" idx="3"/>
            <a:endCxn id="275" idx="1"/>
          </p:cNvCxnSpPr>
          <p:nvPr/>
        </p:nvCxnSpPr>
        <p:spPr>
          <a:xfrm flipV="1">
            <a:off x="5617808" y="4422996"/>
            <a:ext cx="311021" cy="197019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8" name="直線矢印コネクタ 367">
            <a:extLst>
              <a:ext uri="{FF2B5EF4-FFF2-40B4-BE49-F238E27FC236}">
                <a16:creationId xmlns:a16="http://schemas.microsoft.com/office/drawing/2014/main" id="{5A5A569B-F43E-43CD-AE73-A4EDB77C168A}"/>
              </a:ext>
            </a:extLst>
          </p:cNvPr>
          <p:cNvCxnSpPr>
            <a:cxnSpLocks/>
            <a:stCxn id="170" idx="3"/>
            <a:endCxn id="277" idx="1"/>
          </p:cNvCxnSpPr>
          <p:nvPr/>
        </p:nvCxnSpPr>
        <p:spPr>
          <a:xfrm>
            <a:off x="5617808" y="4620015"/>
            <a:ext cx="284999" cy="545723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2" name="直線矢印コネクタ 371">
            <a:extLst>
              <a:ext uri="{FF2B5EF4-FFF2-40B4-BE49-F238E27FC236}">
                <a16:creationId xmlns:a16="http://schemas.microsoft.com/office/drawing/2014/main" id="{F874420A-F537-49E3-BD08-1DE7775CBF8E}"/>
              </a:ext>
            </a:extLst>
          </p:cNvPr>
          <p:cNvCxnSpPr>
            <a:cxnSpLocks/>
            <a:stCxn id="170" idx="3"/>
            <a:endCxn id="278" idx="1"/>
          </p:cNvCxnSpPr>
          <p:nvPr/>
        </p:nvCxnSpPr>
        <p:spPr>
          <a:xfrm>
            <a:off x="5617808" y="4620015"/>
            <a:ext cx="311021" cy="126355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直線矢印コネクタ 377">
            <a:extLst>
              <a:ext uri="{FF2B5EF4-FFF2-40B4-BE49-F238E27FC236}">
                <a16:creationId xmlns:a16="http://schemas.microsoft.com/office/drawing/2014/main" id="{4D29E460-7D76-49E4-9E1B-FB05380C3A1B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flipH="1">
            <a:off x="4381368" y="4848614"/>
            <a:ext cx="539803" cy="848706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3" name="吹き出し: 角を丸めた四角形 372">
            <a:extLst>
              <a:ext uri="{FF2B5EF4-FFF2-40B4-BE49-F238E27FC236}">
                <a16:creationId xmlns:a16="http://schemas.microsoft.com/office/drawing/2014/main" id="{E20963D6-E470-43E2-803F-FF0771704257}"/>
              </a:ext>
            </a:extLst>
          </p:cNvPr>
          <p:cNvSpPr/>
          <p:nvPr/>
        </p:nvSpPr>
        <p:spPr>
          <a:xfrm>
            <a:off x="8303708" y="110938"/>
            <a:ext cx="2669004" cy="813719"/>
          </a:xfrm>
          <a:prstGeom prst="wedgeRoundRectCallout">
            <a:avLst>
              <a:gd name="adj1" fmla="val -138640"/>
              <a:gd name="adj2" fmla="val 105644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ot_target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と </a:t>
            </a:r>
            <a:r>
              <a:rPr kumimoji="1" lang="en-US" altLang="ja-JP" sz="1200" dirty="0" err="1"/>
              <a:t>ot_target_pmv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は</a:t>
            </a:r>
            <a:r>
              <a:rPr lang="ja-JP" altLang="en-US" sz="1200" dirty="0"/>
              <a:t>ほぼ同じ機能を持つため、同じモジュールにしたほうがよい。</a:t>
            </a:r>
            <a:endParaRPr kumimoji="1" lang="ja-JP" altLang="en-US" sz="1200" dirty="0"/>
          </a:p>
        </p:txBody>
      </p:sp>
      <p:sp>
        <p:nvSpPr>
          <p:cNvPr id="374" name="吹き出し: 角を丸めた四角形 373">
            <a:extLst>
              <a:ext uri="{FF2B5EF4-FFF2-40B4-BE49-F238E27FC236}">
                <a16:creationId xmlns:a16="http://schemas.microsoft.com/office/drawing/2014/main" id="{D4257F9D-04A8-4604-BC3D-ED5DD696724D}"/>
              </a:ext>
            </a:extLst>
          </p:cNvPr>
          <p:cNvSpPr/>
          <p:nvPr/>
        </p:nvSpPr>
        <p:spPr>
          <a:xfrm>
            <a:off x="8390025" y="2785463"/>
            <a:ext cx="2669004" cy="813719"/>
          </a:xfrm>
          <a:prstGeom prst="wedgeRoundRectCallout">
            <a:avLst>
              <a:gd name="adj1" fmla="val -91056"/>
              <a:gd name="adj2" fmla="val 233624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boundaries </a:t>
            </a:r>
            <a:r>
              <a:rPr kumimoji="1" lang="ja-JP" altLang="en-US" sz="1200" dirty="0"/>
              <a:t>から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solar shading </a:t>
            </a:r>
            <a:r>
              <a:rPr lang="ja-JP" altLang="en-US" sz="1200" dirty="0"/>
              <a:t>を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直接参照しないほうがよい。</a:t>
            </a:r>
          </a:p>
        </p:txBody>
      </p:sp>
    </p:spTree>
    <p:extLst>
      <p:ext uri="{BB962C8B-B14F-4D97-AF65-F5344CB8AC3E}">
        <p14:creationId xmlns:p14="http://schemas.microsoft.com/office/powerpoint/2010/main" val="118698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119</Words>
  <Application>Microsoft Office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MIURA Hisashi</dc:creator>
  <cp:lastModifiedBy>MIURA Hisashi</cp:lastModifiedBy>
  <cp:revision>3</cp:revision>
  <dcterms:created xsi:type="dcterms:W3CDTF">2021-10-19T08:24:48Z</dcterms:created>
  <dcterms:modified xsi:type="dcterms:W3CDTF">2021-11-29T15:46:28Z</dcterms:modified>
</cp:coreProperties>
</file>