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1" r:id="rId3"/>
    <p:sldId id="263" r:id="rId4"/>
    <p:sldId id="257" r:id="rId5"/>
    <p:sldId id="258" r:id="rId6"/>
    <p:sldId id="259" r:id="rId7"/>
    <p:sldId id="260" r:id="rId8"/>
    <p:sldId id="261" r:id="rId9"/>
    <p:sldId id="262" r:id="rId10"/>
    <p:sldId id="264" r:id="rId11"/>
    <p:sldId id="265" r:id="rId12"/>
    <p:sldId id="273" r:id="rId13"/>
    <p:sldId id="267" r:id="rId14"/>
    <p:sldId id="268" r:id="rId15"/>
    <p:sldId id="26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DC4DCD-F2A8-457A-9AD0-D1186A111A48}" type="doc">
      <dgm:prSet loTypeId="urn:microsoft.com/office/officeart/2005/8/layout/orgChart1" loCatId="hierarchy" qsTypeId="urn:microsoft.com/office/officeart/2005/8/quickstyle/simple5" qsCatId="simple" csTypeId="urn:microsoft.com/office/officeart/2005/8/colors/colorful4" csCatId="colorful" phldr="1"/>
      <dgm:spPr/>
      <dgm:t>
        <a:bodyPr/>
        <a:lstStyle/>
        <a:p>
          <a:endParaRPr lang="en-US"/>
        </a:p>
      </dgm:t>
    </dgm:pt>
    <dgm:pt modelId="{2C1F032E-C704-49A4-AB3B-BDECAB4DC6B3}">
      <dgm:prSet phldrT="[Text]" custT="1">
        <dgm:style>
          <a:lnRef idx="1">
            <a:schemeClr val="dk1"/>
          </a:lnRef>
          <a:fillRef idx="3">
            <a:schemeClr val="dk1"/>
          </a:fillRef>
          <a:effectRef idx="2">
            <a:schemeClr val="dk1"/>
          </a:effectRef>
          <a:fontRef idx="minor">
            <a:schemeClr val="lt1"/>
          </a:fontRef>
        </dgm:style>
      </dgm:prSet>
      <dgm:spPr>
        <a:solidFill>
          <a:schemeClr val="tx1"/>
        </a:solidFill>
      </dgm:spPr>
      <dgm:t>
        <a:bodyPr/>
        <a:lstStyle/>
        <a:p>
          <a:r>
            <a:rPr lang="en-US" sz="2400" kern="1200" dirty="0">
              <a:solidFill>
                <a:prstClr val="white"/>
              </a:solidFill>
              <a:latin typeface="Corbel" panose="020B0503020204020204"/>
              <a:ea typeface="+mn-ea"/>
              <a:cs typeface="+mn-cs"/>
            </a:rPr>
            <a:t>Regression</a:t>
          </a:r>
        </a:p>
      </dgm:t>
    </dgm:pt>
    <dgm:pt modelId="{D0CFC4AB-E241-4024-8BDA-0B9FFB2162E9}" type="parTrans" cxnId="{6F24C385-D134-44C9-B53F-1CB0F8B00CD7}">
      <dgm:prSet/>
      <dgm:spPr/>
      <dgm:t>
        <a:bodyPr/>
        <a:lstStyle/>
        <a:p>
          <a:endParaRPr lang="en-US"/>
        </a:p>
      </dgm:t>
    </dgm:pt>
    <dgm:pt modelId="{BD4C3C8D-2946-4C61-BE3E-FCE7D25B85DD}" type="sibTrans" cxnId="{6F24C385-D134-44C9-B53F-1CB0F8B00CD7}">
      <dgm:prSet/>
      <dgm:spPr/>
      <dgm:t>
        <a:bodyPr/>
        <a:lstStyle/>
        <a:p>
          <a:endParaRPr lang="en-US"/>
        </a:p>
      </dgm:t>
    </dgm:pt>
    <dgm:pt modelId="{71A83A06-D99D-4961-9413-A8A3CA3B31EE}">
      <dgm:prSet phldrT="[Text]" custT="1">
        <dgm:style>
          <a:lnRef idx="1">
            <a:schemeClr val="dk1"/>
          </a:lnRef>
          <a:fillRef idx="3">
            <a:schemeClr val="dk1"/>
          </a:fillRef>
          <a:effectRef idx="2">
            <a:schemeClr val="dk1"/>
          </a:effectRef>
          <a:fontRef idx="minor">
            <a:schemeClr val="lt1"/>
          </a:fontRef>
        </dgm:style>
      </dgm:prSet>
      <dgm:spPr>
        <a:solidFill>
          <a:schemeClr val="bg2">
            <a:lumMod val="25000"/>
          </a:schemeClr>
        </a:solidFill>
        <a:ln/>
      </dgm:spPr>
      <dgm:t>
        <a:bodyPr/>
        <a:lstStyle/>
        <a:p>
          <a:r>
            <a:rPr lang="en-US" sz="2200" dirty="0"/>
            <a:t>Simple Regression</a:t>
          </a:r>
        </a:p>
      </dgm:t>
    </dgm:pt>
    <dgm:pt modelId="{2BD6A142-8B9E-4057-8862-50ABD357C64F}" type="parTrans" cxnId="{73A60F6B-6CA6-4754-BAC5-094BAA4521CB}">
      <dgm:prSet>
        <dgm:style>
          <a:lnRef idx="3">
            <a:schemeClr val="dk1"/>
          </a:lnRef>
          <a:fillRef idx="0">
            <a:schemeClr val="dk1"/>
          </a:fillRef>
          <a:effectRef idx="2">
            <a:schemeClr val="dk1"/>
          </a:effectRef>
          <a:fontRef idx="minor">
            <a:schemeClr val="tx1"/>
          </a:fontRef>
        </dgm:style>
      </dgm:prSet>
      <dgm:spPr/>
      <dgm:t>
        <a:bodyPr/>
        <a:lstStyle/>
        <a:p>
          <a:endParaRPr lang="en-US"/>
        </a:p>
      </dgm:t>
    </dgm:pt>
    <dgm:pt modelId="{D3BB620E-5D16-48A7-989F-B17BF43D4D99}" type="sibTrans" cxnId="{73A60F6B-6CA6-4754-BAC5-094BAA4521CB}">
      <dgm:prSet/>
      <dgm:spPr/>
      <dgm:t>
        <a:bodyPr/>
        <a:lstStyle/>
        <a:p>
          <a:endParaRPr lang="en-US"/>
        </a:p>
      </dgm:t>
    </dgm:pt>
    <dgm:pt modelId="{5A056054-9DD1-40ED-823A-F2F8EC13D38C}">
      <dgm:prSet phldrT="[Text]" custT="1">
        <dgm:style>
          <a:lnRef idx="1">
            <a:schemeClr val="dk1"/>
          </a:lnRef>
          <a:fillRef idx="3">
            <a:schemeClr val="dk1"/>
          </a:fillRef>
          <a:effectRef idx="2">
            <a:schemeClr val="dk1"/>
          </a:effectRef>
          <a:fontRef idx="minor">
            <a:schemeClr val="lt1"/>
          </a:fontRef>
        </dgm:style>
      </dgm:prSet>
      <dgm:spPr>
        <a:solidFill>
          <a:schemeClr val="bg2">
            <a:lumMod val="25000"/>
          </a:schemeClr>
        </a:solidFill>
      </dgm:spPr>
      <dgm:t>
        <a:bodyPr/>
        <a:lstStyle/>
        <a:p>
          <a:r>
            <a:rPr lang="en-US" sz="2200" dirty="0"/>
            <a:t>Multiple Regression</a:t>
          </a:r>
        </a:p>
      </dgm:t>
    </dgm:pt>
    <dgm:pt modelId="{FCE1D132-E05D-4FD2-92EA-8BBEE5128BE2}" type="parTrans" cxnId="{E6B33582-4EC7-4D2E-9397-620F2A2E08EB}">
      <dgm:prSet>
        <dgm:style>
          <a:lnRef idx="3">
            <a:schemeClr val="dk1"/>
          </a:lnRef>
          <a:fillRef idx="0">
            <a:schemeClr val="dk1"/>
          </a:fillRef>
          <a:effectRef idx="2">
            <a:schemeClr val="dk1"/>
          </a:effectRef>
          <a:fontRef idx="minor">
            <a:schemeClr val="tx1"/>
          </a:fontRef>
        </dgm:style>
      </dgm:prSet>
      <dgm:spPr/>
      <dgm:t>
        <a:bodyPr/>
        <a:lstStyle/>
        <a:p>
          <a:endParaRPr lang="en-US"/>
        </a:p>
      </dgm:t>
    </dgm:pt>
    <dgm:pt modelId="{84A8E23F-57E5-40D9-B65C-D9358E787A9A}" type="sibTrans" cxnId="{E6B33582-4EC7-4D2E-9397-620F2A2E08EB}">
      <dgm:prSet/>
      <dgm:spPr/>
      <dgm:t>
        <a:bodyPr/>
        <a:lstStyle/>
        <a:p>
          <a:endParaRPr lang="en-US"/>
        </a:p>
      </dgm:t>
    </dgm:pt>
    <dgm:pt modelId="{DCE153EA-288D-4410-B4E7-FF051FB270A3}">
      <dgm:prSet custT="1">
        <dgm:style>
          <a:lnRef idx="1">
            <a:schemeClr val="dk1"/>
          </a:lnRef>
          <a:fillRef idx="3">
            <a:schemeClr val="dk1"/>
          </a:fillRef>
          <a:effectRef idx="2">
            <a:schemeClr val="dk1"/>
          </a:effectRef>
          <a:fontRef idx="minor">
            <a:schemeClr val="lt1"/>
          </a:fontRef>
        </dgm:style>
      </dgm:prSet>
      <dgm:spPr>
        <a:solidFill>
          <a:srgbClr val="7030A0"/>
        </a:solidFill>
      </dgm:spPr>
      <dgm:t>
        <a:bodyPr/>
        <a:lstStyle/>
        <a:p>
          <a:r>
            <a:rPr lang="en-US" sz="1800" kern="1200" baseline="0" dirty="0">
              <a:solidFill>
                <a:prstClr val="white"/>
              </a:solidFill>
              <a:latin typeface="Corbel" panose="020B0503020204020204"/>
              <a:ea typeface="+mn-ea"/>
              <a:cs typeface="+mn-cs"/>
            </a:rPr>
            <a:t>Simple Non-Linear Regression</a:t>
          </a:r>
        </a:p>
      </dgm:t>
    </dgm:pt>
    <dgm:pt modelId="{690737A5-703F-4A49-9446-CB117891AB33}" type="parTrans" cxnId="{640DDA38-4401-41FE-A0E7-03D97D41E1A1}">
      <dgm:prSet>
        <dgm:style>
          <a:lnRef idx="3">
            <a:schemeClr val="dk1"/>
          </a:lnRef>
          <a:fillRef idx="0">
            <a:schemeClr val="dk1"/>
          </a:fillRef>
          <a:effectRef idx="2">
            <a:schemeClr val="dk1"/>
          </a:effectRef>
          <a:fontRef idx="minor">
            <a:schemeClr val="tx1"/>
          </a:fontRef>
        </dgm:style>
      </dgm:prSet>
      <dgm:spPr/>
      <dgm:t>
        <a:bodyPr/>
        <a:lstStyle/>
        <a:p>
          <a:endParaRPr lang="en-US"/>
        </a:p>
      </dgm:t>
    </dgm:pt>
    <dgm:pt modelId="{47F2B1E1-EB10-4E56-9122-0C075634EF7C}" type="sibTrans" cxnId="{640DDA38-4401-41FE-A0E7-03D97D41E1A1}">
      <dgm:prSet/>
      <dgm:spPr/>
      <dgm:t>
        <a:bodyPr/>
        <a:lstStyle/>
        <a:p>
          <a:endParaRPr lang="en-US"/>
        </a:p>
      </dgm:t>
    </dgm:pt>
    <dgm:pt modelId="{3850C921-8BD8-4394-8685-3528C80D94A7}">
      <dgm:prSet custT="1">
        <dgm:style>
          <a:lnRef idx="1">
            <a:schemeClr val="dk1"/>
          </a:lnRef>
          <a:fillRef idx="3">
            <a:schemeClr val="dk1"/>
          </a:fillRef>
          <a:effectRef idx="2">
            <a:schemeClr val="dk1"/>
          </a:effectRef>
          <a:fontRef idx="minor">
            <a:schemeClr val="lt1"/>
          </a:fontRef>
        </dgm:style>
      </dgm:prSet>
      <dgm:spPr>
        <a:solidFill>
          <a:srgbClr val="7030A0"/>
        </a:solidFill>
      </dgm:spPr>
      <dgm:t>
        <a:bodyPr/>
        <a:lstStyle/>
        <a:p>
          <a:r>
            <a:rPr lang="en-US" sz="1800" kern="1200" dirty="0">
              <a:solidFill>
                <a:prstClr val="white"/>
              </a:solidFill>
              <a:latin typeface="Corbel" panose="020B0503020204020204"/>
              <a:ea typeface="+mn-ea"/>
              <a:cs typeface="+mn-cs"/>
            </a:rPr>
            <a:t>Simple</a:t>
          </a:r>
          <a:r>
            <a:rPr lang="en-US" sz="1800" kern="1200" dirty="0"/>
            <a:t> </a:t>
          </a:r>
          <a:r>
            <a:rPr lang="en-US" sz="1800" kern="1200" dirty="0">
              <a:solidFill>
                <a:prstClr val="white"/>
              </a:solidFill>
              <a:latin typeface="Corbel" panose="020B0503020204020204"/>
              <a:ea typeface="+mn-ea"/>
              <a:cs typeface="+mn-cs"/>
            </a:rPr>
            <a:t>Linear</a:t>
          </a:r>
        </a:p>
        <a:p>
          <a:r>
            <a:rPr lang="en-US" sz="1800" kern="1200" dirty="0">
              <a:solidFill>
                <a:prstClr val="white"/>
              </a:solidFill>
              <a:latin typeface="Corbel" panose="020B0503020204020204"/>
              <a:ea typeface="+mn-ea"/>
              <a:cs typeface="+mn-cs"/>
            </a:rPr>
            <a:t>Regression</a:t>
          </a:r>
        </a:p>
      </dgm:t>
    </dgm:pt>
    <dgm:pt modelId="{23FB5EA5-489B-45BA-A994-AA51E0A853B9}" type="parTrans" cxnId="{6D1AC450-473B-483A-94B5-5F1577A31944}">
      <dgm:prSet>
        <dgm:style>
          <a:lnRef idx="3">
            <a:schemeClr val="dk1"/>
          </a:lnRef>
          <a:fillRef idx="0">
            <a:schemeClr val="dk1"/>
          </a:fillRef>
          <a:effectRef idx="2">
            <a:schemeClr val="dk1"/>
          </a:effectRef>
          <a:fontRef idx="minor">
            <a:schemeClr val="tx1"/>
          </a:fontRef>
        </dgm:style>
      </dgm:prSet>
      <dgm:spPr/>
      <dgm:t>
        <a:bodyPr/>
        <a:lstStyle/>
        <a:p>
          <a:endParaRPr lang="en-US"/>
        </a:p>
      </dgm:t>
    </dgm:pt>
    <dgm:pt modelId="{413D9EC1-D98E-4CB3-8358-265B0AEB6820}" type="sibTrans" cxnId="{6D1AC450-473B-483A-94B5-5F1577A31944}">
      <dgm:prSet/>
      <dgm:spPr/>
      <dgm:t>
        <a:bodyPr/>
        <a:lstStyle/>
        <a:p>
          <a:endParaRPr lang="en-US"/>
        </a:p>
      </dgm:t>
    </dgm:pt>
    <dgm:pt modelId="{DF578147-4821-4FA4-A9F4-D1D6E368A066}" type="pres">
      <dgm:prSet presAssocID="{43DC4DCD-F2A8-457A-9AD0-D1186A111A48}" presName="hierChild1" presStyleCnt="0">
        <dgm:presLayoutVars>
          <dgm:orgChart val="1"/>
          <dgm:chPref val="1"/>
          <dgm:dir/>
          <dgm:animOne val="branch"/>
          <dgm:animLvl val="lvl"/>
          <dgm:resizeHandles/>
        </dgm:presLayoutVars>
      </dgm:prSet>
      <dgm:spPr/>
    </dgm:pt>
    <dgm:pt modelId="{959B60F4-2A95-4618-B653-A13D46C27AFF}" type="pres">
      <dgm:prSet presAssocID="{2C1F032E-C704-49A4-AB3B-BDECAB4DC6B3}" presName="hierRoot1" presStyleCnt="0">
        <dgm:presLayoutVars>
          <dgm:hierBranch val="init"/>
        </dgm:presLayoutVars>
      </dgm:prSet>
      <dgm:spPr/>
    </dgm:pt>
    <dgm:pt modelId="{DDEA6651-7DF5-4DF5-AB43-4BE72B0E9E6C}" type="pres">
      <dgm:prSet presAssocID="{2C1F032E-C704-49A4-AB3B-BDECAB4DC6B3}" presName="rootComposite1" presStyleCnt="0"/>
      <dgm:spPr/>
    </dgm:pt>
    <dgm:pt modelId="{CD5858D0-4CFB-4425-992D-A23C7B526E28}" type="pres">
      <dgm:prSet presAssocID="{2C1F032E-C704-49A4-AB3B-BDECAB4DC6B3}" presName="rootText1" presStyleLbl="node0" presStyleIdx="0" presStyleCnt="1">
        <dgm:presLayoutVars>
          <dgm:chPref val="3"/>
        </dgm:presLayoutVars>
      </dgm:prSet>
      <dgm:spPr/>
    </dgm:pt>
    <dgm:pt modelId="{3FC23A07-4560-41E0-A264-030DC87772F2}" type="pres">
      <dgm:prSet presAssocID="{2C1F032E-C704-49A4-AB3B-BDECAB4DC6B3}" presName="rootConnector1" presStyleLbl="node1" presStyleIdx="0" presStyleCnt="0"/>
      <dgm:spPr/>
    </dgm:pt>
    <dgm:pt modelId="{15C877B6-4D80-49AF-AE1A-7E7F31AF6F87}" type="pres">
      <dgm:prSet presAssocID="{2C1F032E-C704-49A4-AB3B-BDECAB4DC6B3}" presName="hierChild2" presStyleCnt="0"/>
      <dgm:spPr/>
    </dgm:pt>
    <dgm:pt modelId="{D3CC5413-798E-4B47-BDCF-316FBD2B4C06}" type="pres">
      <dgm:prSet presAssocID="{2BD6A142-8B9E-4057-8862-50ABD357C64F}" presName="Name37" presStyleLbl="parChTrans1D2" presStyleIdx="0" presStyleCnt="2"/>
      <dgm:spPr/>
    </dgm:pt>
    <dgm:pt modelId="{6085A4A3-B577-4F44-A9C9-7C78DE010C28}" type="pres">
      <dgm:prSet presAssocID="{71A83A06-D99D-4961-9413-A8A3CA3B31EE}" presName="hierRoot2" presStyleCnt="0">
        <dgm:presLayoutVars>
          <dgm:hierBranch val="init"/>
        </dgm:presLayoutVars>
      </dgm:prSet>
      <dgm:spPr/>
    </dgm:pt>
    <dgm:pt modelId="{7039D631-7FD7-41FC-8310-ADD002D6EB16}" type="pres">
      <dgm:prSet presAssocID="{71A83A06-D99D-4961-9413-A8A3CA3B31EE}" presName="rootComposite" presStyleCnt="0"/>
      <dgm:spPr/>
    </dgm:pt>
    <dgm:pt modelId="{55AD3E63-F50A-4E94-B8BF-1298B6052961}" type="pres">
      <dgm:prSet presAssocID="{71A83A06-D99D-4961-9413-A8A3CA3B31EE}" presName="rootText" presStyleLbl="node2" presStyleIdx="0" presStyleCnt="2" custScaleX="146525" custLinFactNeighborX="-46565" custLinFactNeighborY="1039">
        <dgm:presLayoutVars>
          <dgm:chPref val="3"/>
        </dgm:presLayoutVars>
      </dgm:prSet>
      <dgm:spPr/>
    </dgm:pt>
    <dgm:pt modelId="{C21AC26C-7139-46F0-84A4-913153BEF6AB}" type="pres">
      <dgm:prSet presAssocID="{71A83A06-D99D-4961-9413-A8A3CA3B31EE}" presName="rootConnector" presStyleLbl="node2" presStyleIdx="0" presStyleCnt="2"/>
      <dgm:spPr/>
    </dgm:pt>
    <dgm:pt modelId="{81791EA5-F59A-4865-B1E8-054C3DCEA204}" type="pres">
      <dgm:prSet presAssocID="{71A83A06-D99D-4961-9413-A8A3CA3B31EE}" presName="hierChild4" presStyleCnt="0"/>
      <dgm:spPr/>
    </dgm:pt>
    <dgm:pt modelId="{0A71F732-B630-47A7-9F31-8602FFA327DB}" type="pres">
      <dgm:prSet presAssocID="{690737A5-703F-4A49-9446-CB117891AB33}" presName="Name37" presStyleLbl="parChTrans1D3" presStyleIdx="0" presStyleCnt="2"/>
      <dgm:spPr/>
    </dgm:pt>
    <dgm:pt modelId="{94BA97F3-A8CC-4BF4-80C7-62198C0D4B1B}" type="pres">
      <dgm:prSet presAssocID="{DCE153EA-288D-4410-B4E7-FF051FB270A3}" presName="hierRoot2" presStyleCnt="0">
        <dgm:presLayoutVars>
          <dgm:hierBranch val="init"/>
        </dgm:presLayoutVars>
      </dgm:prSet>
      <dgm:spPr/>
    </dgm:pt>
    <dgm:pt modelId="{F105F2A9-7FB6-422F-85B4-04866C866181}" type="pres">
      <dgm:prSet presAssocID="{DCE153EA-288D-4410-B4E7-FF051FB270A3}" presName="rootComposite" presStyleCnt="0"/>
      <dgm:spPr/>
    </dgm:pt>
    <dgm:pt modelId="{3DA280AA-8788-4A2E-A929-BA72437044AD}" type="pres">
      <dgm:prSet presAssocID="{DCE153EA-288D-4410-B4E7-FF051FB270A3}" presName="rootText" presStyleLbl="node3" presStyleIdx="0" presStyleCnt="2" custScaleX="114707" custScaleY="98036" custLinFactY="18846" custLinFactNeighborX="15975" custLinFactNeighborY="100000">
        <dgm:presLayoutVars>
          <dgm:chPref val="3"/>
        </dgm:presLayoutVars>
      </dgm:prSet>
      <dgm:spPr/>
    </dgm:pt>
    <dgm:pt modelId="{A5576D7A-C729-45BE-BE53-980A685C7EF5}" type="pres">
      <dgm:prSet presAssocID="{DCE153EA-288D-4410-B4E7-FF051FB270A3}" presName="rootConnector" presStyleLbl="node3" presStyleIdx="0" presStyleCnt="2"/>
      <dgm:spPr/>
    </dgm:pt>
    <dgm:pt modelId="{17BB31D5-D769-41F8-9721-D0F80A26276A}" type="pres">
      <dgm:prSet presAssocID="{DCE153EA-288D-4410-B4E7-FF051FB270A3}" presName="hierChild4" presStyleCnt="0"/>
      <dgm:spPr/>
    </dgm:pt>
    <dgm:pt modelId="{38E303A2-5DE8-4782-929A-FE5D61D89D42}" type="pres">
      <dgm:prSet presAssocID="{DCE153EA-288D-4410-B4E7-FF051FB270A3}" presName="hierChild5" presStyleCnt="0"/>
      <dgm:spPr/>
    </dgm:pt>
    <dgm:pt modelId="{FD76EA1E-2A99-4DE5-A803-EC6AE4D8D262}" type="pres">
      <dgm:prSet presAssocID="{23FB5EA5-489B-45BA-A994-AA51E0A853B9}" presName="Name37" presStyleLbl="parChTrans1D3" presStyleIdx="1" presStyleCnt="2"/>
      <dgm:spPr/>
    </dgm:pt>
    <dgm:pt modelId="{726D84A7-B61C-4A1A-B650-41FD894E6C83}" type="pres">
      <dgm:prSet presAssocID="{3850C921-8BD8-4394-8685-3528C80D94A7}" presName="hierRoot2" presStyleCnt="0">
        <dgm:presLayoutVars>
          <dgm:hierBranch val="init"/>
        </dgm:presLayoutVars>
      </dgm:prSet>
      <dgm:spPr/>
    </dgm:pt>
    <dgm:pt modelId="{CC47F857-0451-462C-9ABB-DC560FCE3639}" type="pres">
      <dgm:prSet presAssocID="{3850C921-8BD8-4394-8685-3528C80D94A7}" presName="rootComposite" presStyleCnt="0"/>
      <dgm:spPr/>
    </dgm:pt>
    <dgm:pt modelId="{46DD2C8D-4E9B-4503-9A1F-1BE4DA21CF5E}" type="pres">
      <dgm:prSet presAssocID="{3850C921-8BD8-4394-8685-3528C80D94A7}" presName="rootText" presStyleLbl="node3" presStyleIdx="1" presStyleCnt="2" custScaleX="114822" custLinFactY="-43440" custLinFactNeighborX="15860" custLinFactNeighborY="-100000">
        <dgm:presLayoutVars>
          <dgm:chPref val="3"/>
        </dgm:presLayoutVars>
      </dgm:prSet>
      <dgm:spPr/>
    </dgm:pt>
    <dgm:pt modelId="{75699E86-B1C6-4030-8520-BDCE1F66E739}" type="pres">
      <dgm:prSet presAssocID="{3850C921-8BD8-4394-8685-3528C80D94A7}" presName="rootConnector" presStyleLbl="node3" presStyleIdx="1" presStyleCnt="2"/>
      <dgm:spPr/>
    </dgm:pt>
    <dgm:pt modelId="{B671156D-47DD-4B02-8554-8A14106C15B6}" type="pres">
      <dgm:prSet presAssocID="{3850C921-8BD8-4394-8685-3528C80D94A7}" presName="hierChild4" presStyleCnt="0"/>
      <dgm:spPr/>
    </dgm:pt>
    <dgm:pt modelId="{AF5D24B5-2E6D-420D-B74B-A4D355283767}" type="pres">
      <dgm:prSet presAssocID="{3850C921-8BD8-4394-8685-3528C80D94A7}" presName="hierChild5" presStyleCnt="0"/>
      <dgm:spPr/>
    </dgm:pt>
    <dgm:pt modelId="{C6970D9C-42EB-43EB-A47D-01D43E136750}" type="pres">
      <dgm:prSet presAssocID="{71A83A06-D99D-4961-9413-A8A3CA3B31EE}" presName="hierChild5" presStyleCnt="0"/>
      <dgm:spPr/>
    </dgm:pt>
    <dgm:pt modelId="{3EEE38A7-BE5C-45B3-8BA5-FDE490B0CEB3}" type="pres">
      <dgm:prSet presAssocID="{FCE1D132-E05D-4FD2-92EA-8BBEE5128BE2}" presName="Name37" presStyleLbl="parChTrans1D2" presStyleIdx="1" presStyleCnt="2"/>
      <dgm:spPr/>
    </dgm:pt>
    <dgm:pt modelId="{2209F97A-BA6C-4178-829B-D958E0530C94}" type="pres">
      <dgm:prSet presAssocID="{5A056054-9DD1-40ED-823A-F2F8EC13D38C}" presName="hierRoot2" presStyleCnt="0">
        <dgm:presLayoutVars>
          <dgm:hierBranch val="init"/>
        </dgm:presLayoutVars>
      </dgm:prSet>
      <dgm:spPr/>
    </dgm:pt>
    <dgm:pt modelId="{326F6590-3019-45DE-9672-7E6EFCA6AB59}" type="pres">
      <dgm:prSet presAssocID="{5A056054-9DD1-40ED-823A-F2F8EC13D38C}" presName="rootComposite" presStyleCnt="0"/>
      <dgm:spPr/>
    </dgm:pt>
    <dgm:pt modelId="{CC5C5E00-C10D-4790-950F-24068C46CA49}" type="pres">
      <dgm:prSet presAssocID="{5A056054-9DD1-40ED-823A-F2F8EC13D38C}" presName="rootText" presStyleLbl="node2" presStyleIdx="1" presStyleCnt="2" custScaleX="167101" custLinFactNeighborX="73267" custLinFactNeighborY="1576">
        <dgm:presLayoutVars>
          <dgm:chPref val="3"/>
        </dgm:presLayoutVars>
      </dgm:prSet>
      <dgm:spPr/>
    </dgm:pt>
    <dgm:pt modelId="{FCACE4C8-ED5C-4E38-9A4E-BA979D73E040}" type="pres">
      <dgm:prSet presAssocID="{5A056054-9DD1-40ED-823A-F2F8EC13D38C}" presName="rootConnector" presStyleLbl="node2" presStyleIdx="1" presStyleCnt="2"/>
      <dgm:spPr/>
    </dgm:pt>
    <dgm:pt modelId="{9F5E2A21-5896-4835-9BBA-99198E52C32D}" type="pres">
      <dgm:prSet presAssocID="{5A056054-9DD1-40ED-823A-F2F8EC13D38C}" presName="hierChild4" presStyleCnt="0"/>
      <dgm:spPr/>
    </dgm:pt>
    <dgm:pt modelId="{72820B44-E120-4399-900F-19C6737CE4F2}" type="pres">
      <dgm:prSet presAssocID="{5A056054-9DD1-40ED-823A-F2F8EC13D38C}" presName="hierChild5" presStyleCnt="0"/>
      <dgm:spPr/>
    </dgm:pt>
    <dgm:pt modelId="{A2011D69-FAFA-421D-8FAC-16C5F8E5CA70}" type="pres">
      <dgm:prSet presAssocID="{2C1F032E-C704-49A4-AB3B-BDECAB4DC6B3}" presName="hierChild3" presStyleCnt="0"/>
      <dgm:spPr/>
    </dgm:pt>
  </dgm:ptLst>
  <dgm:cxnLst>
    <dgm:cxn modelId="{5C449602-BA35-4822-A403-5A2E69212E66}" type="presOf" srcId="{43DC4DCD-F2A8-457A-9AD0-D1186A111A48}" destId="{DF578147-4821-4FA4-A9F4-D1D6E368A066}" srcOrd="0" destOrd="0" presId="urn:microsoft.com/office/officeart/2005/8/layout/orgChart1"/>
    <dgm:cxn modelId="{0F02C609-B748-4A7C-A83B-713180AFF1B0}" type="presOf" srcId="{2C1F032E-C704-49A4-AB3B-BDECAB4DC6B3}" destId="{3FC23A07-4560-41E0-A264-030DC87772F2}" srcOrd="1" destOrd="0" presId="urn:microsoft.com/office/officeart/2005/8/layout/orgChart1"/>
    <dgm:cxn modelId="{E4AF4916-1C7A-4B14-B88B-69E3503E41E5}" type="presOf" srcId="{71A83A06-D99D-4961-9413-A8A3CA3B31EE}" destId="{C21AC26C-7139-46F0-84A4-913153BEF6AB}" srcOrd="1" destOrd="0" presId="urn:microsoft.com/office/officeart/2005/8/layout/orgChart1"/>
    <dgm:cxn modelId="{079FB316-94DD-4F2A-AC20-101F5392994F}" type="presOf" srcId="{5A056054-9DD1-40ED-823A-F2F8EC13D38C}" destId="{FCACE4C8-ED5C-4E38-9A4E-BA979D73E040}" srcOrd="1" destOrd="0" presId="urn:microsoft.com/office/officeart/2005/8/layout/orgChart1"/>
    <dgm:cxn modelId="{70DD6217-560C-4CD2-A5E7-271743D7F74D}" type="presOf" srcId="{690737A5-703F-4A49-9446-CB117891AB33}" destId="{0A71F732-B630-47A7-9F31-8602FFA327DB}" srcOrd="0" destOrd="0" presId="urn:microsoft.com/office/officeart/2005/8/layout/orgChart1"/>
    <dgm:cxn modelId="{A0DFCD1F-6C69-4BE1-A659-F536F9EA6D09}" type="presOf" srcId="{23FB5EA5-489B-45BA-A994-AA51E0A853B9}" destId="{FD76EA1E-2A99-4DE5-A803-EC6AE4D8D262}" srcOrd="0" destOrd="0" presId="urn:microsoft.com/office/officeart/2005/8/layout/orgChart1"/>
    <dgm:cxn modelId="{0890AE21-23BF-4BBB-8210-A5843655C6EB}" type="presOf" srcId="{5A056054-9DD1-40ED-823A-F2F8EC13D38C}" destId="{CC5C5E00-C10D-4790-950F-24068C46CA49}" srcOrd="0" destOrd="0" presId="urn:microsoft.com/office/officeart/2005/8/layout/orgChart1"/>
    <dgm:cxn modelId="{DA25E232-8781-4038-A1F4-14B4C5E45E61}" type="presOf" srcId="{2C1F032E-C704-49A4-AB3B-BDECAB4DC6B3}" destId="{CD5858D0-4CFB-4425-992D-A23C7B526E28}" srcOrd="0" destOrd="0" presId="urn:microsoft.com/office/officeart/2005/8/layout/orgChart1"/>
    <dgm:cxn modelId="{640DDA38-4401-41FE-A0E7-03D97D41E1A1}" srcId="{71A83A06-D99D-4961-9413-A8A3CA3B31EE}" destId="{DCE153EA-288D-4410-B4E7-FF051FB270A3}" srcOrd="0" destOrd="0" parTransId="{690737A5-703F-4A49-9446-CB117891AB33}" sibTransId="{47F2B1E1-EB10-4E56-9122-0C075634EF7C}"/>
    <dgm:cxn modelId="{846FCA3E-D5CD-4B37-99AA-61AC5FE1F94B}" type="presOf" srcId="{FCE1D132-E05D-4FD2-92EA-8BBEE5128BE2}" destId="{3EEE38A7-BE5C-45B3-8BA5-FDE490B0CEB3}" srcOrd="0" destOrd="0" presId="urn:microsoft.com/office/officeart/2005/8/layout/orgChart1"/>
    <dgm:cxn modelId="{0AE5D53E-EEDE-41DE-A143-E0F5EDDD7134}" type="presOf" srcId="{DCE153EA-288D-4410-B4E7-FF051FB270A3}" destId="{A5576D7A-C729-45BE-BE53-980A685C7EF5}" srcOrd="1" destOrd="0" presId="urn:microsoft.com/office/officeart/2005/8/layout/orgChart1"/>
    <dgm:cxn modelId="{5597C441-23A2-4A98-84EC-1E48D4A2BD1D}" type="presOf" srcId="{71A83A06-D99D-4961-9413-A8A3CA3B31EE}" destId="{55AD3E63-F50A-4E94-B8BF-1298B6052961}" srcOrd="0" destOrd="0" presId="urn:microsoft.com/office/officeart/2005/8/layout/orgChart1"/>
    <dgm:cxn modelId="{73A60F6B-6CA6-4754-BAC5-094BAA4521CB}" srcId="{2C1F032E-C704-49A4-AB3B-BDECAB4DC6B3}" destId="{71A83A06-D99D-4961-9413-A8A3CA3B31EE}" srcOrd="0" destOrd="0" parTransId="{2BD6A142-8B9E-4057-8862-50ABD357C64F}" sibTransId="{D3BB620E-5D16-48A7-989F-B17BF43D4D99}"/>
    <dgm:cxn modelId="{6D1AC450-473B-483A-94B5-5F1577A31944}" srcId="{71A83A06-D99D-4961-9413-A8A3CA3B31EE}" destId="{3850C921-8BD8-4394-8685-3528C80D94A7}" srcOrd="1" destOrd="0" parTransId="{23FB5EA5-489B-45BA-A994-AA51E0A853B9}" sibTransId="{413D9EC1-D98E-4CB3-8358-265B0AEB6820}"/>
    <dgm:cxn modelId="{A737FA73-35FB-4706-9810-1A7DE605E0FB}" type="presOf" srcId="{3850C921-8BD8-4394-8685-3528C80D94A7}" destId="{46DD2C8D-4E9B-4503-9A1F-1BE4DA21CF5E}" srcOrd="0" destOrd="0" presId="urn:microsoft.com/office/officeart/2005/8/layout/orgChart1"/>
    <dgm:cxn modelId="{E6B33582-4EC7-4D2E-9397-620F2A2E08EB}" srcId="{2C1F032E-C704-49A4-AB3B-BDECAB4DC6B3}" destId="{5A056054-9DD1-40ED-823A-F2F8EC13D38C}" srcOrd="1" destOrd="0" parTransId="{FCE1D132-E05D-4FD2-92EA-8BBEE5128BE2}" sibTransId="{84A8E23F-57E5-40D9-B65C-D9358E787A9A}"/>
    <dgm:cxn modelId="{6F24C385-D134-44C9-B53F-1CB0F8B00CD7}" srcId="{43DC4DCD-F2A8-457A-9AD0-D1186A111A48}" destId="{2C1F032E-C704-49A4-AB3B-BDECAB4DC6B3}" srcOrd="0" destOrd="0" parTransId="{D0CFC4AB-E241-4024-8BDA-0B9FFB2162E9}" sibTransId="{BD4C3C8D-2946-4C61-BE3E-FCE7D25B85DD}"/>
    <dgm:cxn modelId="{A840AB88-983A-4134-97F7-4D5D3F847B85}" type="presOf" srcId="{3850C921-8BD8-4394-8685-3528C80D94A7}" destId="{75699E86-B1C6-4030-8520-BDCE1F66E739}" srcOrd="1" destOrd="0" presId="urn:microsoft.com/office/officeart/2005/8/layout/orgChart1"/>
    <dgm:cxn modelId="{EBA379D5-82DD-4678-9DF6-325EBB443216}" type="presOf" srcId="{DCE153EA-288D-4410-B4E7-FF051FB270A3}" destId="{3DA280AA-8788-4A2E-A929-BA72437044AD}" srcOrd="0" destOrd="0" presId="urn:microsoft.com/office/officeart/2005/8/layout/orgChart1"/>
    <dgm:cxn modelId="{DABA8CF5-2A40-4D36-A1AE-ACE01CA15850}" type="presOf" srcId="{2BD6A142-8B9E-4057-8862-50ABD357C64F}" destId="{D3CC5413-798E-4B47-BDCF-316FBD2B4C06}" srcOrd="0" destOrd="0" presId="urn:microsoft.com/office/officeart/2005/8/layout/orgChart1"/>
    <dgm:cxn modelId="{3110BBD7-4111-4CB6-8219-F2617CE7C9F4}" type="presParOf" srcId="{DF578147-4821-4FA4-A9F4-D1D6E368A066}" destId="{959B60F4-2A95-4618-B653-A13D46C27AFF}" srcOrd="0" destOrd="0" presId="urn:microsoft.com/office/officeart/2005/8/layout/orgChart1"/>
    <dgm:cxn modelId="{DB26C7B8-AC9B-4B69-8EF8-446CAAADDDC1}" type="presParOf" srcId="{959B60F4-2A95-4618-B653-A13D46C27AFF}" destId="{DDEA6651-7DF5-4DF5-AB43-4BE72B0E9E6C}" srcOrd="0" destOrd="0" presId="urn:microsoft.com/office/officeart/2005/8/layout/orgChart1"/>
    <dgm:cxn modelId="{911248E5-FEC0-4316-B085-EABBD7B4969E}" type="presParOf" srcId="{DDEA6651-7DF5-4DF5-AB43-4BE72B0E9E6C}" destId="{CD5858D0-4CFB-4425-992D-A23C7B526E28}" srcOrd="0" destOrd="0" presId="urn:microsoft.com/office/officeart/2005/8/layout/orgChart1"/>
    <dgm:cxn modelId="{55635725-01DB-4B40-9068-DEC79AE8854A}" type="presParOf" srcId="{DDEA6651-7DF5-4DF5-AB43-4BE72B0E9E6C}" destId="{3FC23A07-4560-41E0-A264-030DC87772F2}" srcOrd="1" destOrd="0" presId="urn:microsoft.com/office/officeart/2005/8/layout/orgChart1"/>
    <dgm:cxn modelId="{243A0C1A-BAA1-432D-B464-69D8F37FAD0C}" type="presParOf" srcId="{959B60F4-2A95-4618-B653-A13D46C27AFF}" destId="{15C877B6-4D80-49AF-AE1A-7E7F31AF6F87}" srcOrd="1" destOrd="0" presId="urn:microsoft.com/office/officeart/2005/8/layout/orgChart1"/>
    <dgm:cxn modelId="{549DF472-A08B-4512-8DA3-7836833AC7AE}" type="presParOf" srcId="{15C877B6-4D80-49AF-AE1A-7E7F31AF6F87}" destId="{D3CC5413-798E-4B47-BDCF-316FBD2B4C06}" srcOrd="0" destOrd="0" presId="urn:microsoft.com/office/officeart/2005/8/layout/orgChart1"/>
    <dgm:cxn modelId="{156D64CB-3B07-44C2-A3D6-6F38438C8D48}" type="presParOf" srcId="{15C877B6-4D80-49AF-AE1A-7E7F31AF6F87}" destId="{6085A4A3-B577-4F44-A9C9-7C78DE010C28}" srcOrd="1" destOrd="0" presId="urn:microsoft.com/office/officeart/2005/8/layout/orgChart1"/>
    <dgm:cxn modelId="{1E06E79C-400B-4141-ABAD-0CA1A2083F45}" type="presParOf" srcId="{6085A4A3-B577-4F44-A9C9-7C78DE010C28}" destId="{7039D631-7FD7-41FC-8310-ADD002D6EB16}" srcOrd="0" destOrd="0" presId="urn:microsoft.com/office/officeart/2005/8/layout/orgChart1"/>
    <dgm:cxn modelId="{54050B6E-0C66-464F-BA3C-D86D12320244}" type="presParOf" srcId="{7039D631-7FD7-41FC-8310-ADD002D6EB16}" destId="{55AD3E63-F50A-4E94-B8BF-1298B6052961}" srcOrd="0" destOrd="0" presId="urn:microsoft.com/office/officeart/2005/8/layout/orgChart1"/>
    <dgm:cxn modelId="{B2A4F4E0-DECC-4B41-A9E3-A297288A02F3}" type="presParOf" srcId="{7039D631-7FD7-41FC-8310-ADD002D6EB16}" destId="{C21AC26C-7139-46F0-84A4-913153BEF6AB}" srcOrd="1" destOrd="0" presId="urn:microsoft.com/office/officeart/2005/8/layout/orgChart1"/>
    <dgm:cxn modelId="{51A5BAFD-F041-43F3-ACC6-1517136A352F}" type="presParOf" srcId="{6085A4A3-B577-4F44-A9C9-7C78DE010C28}" destId="{81791EA5-F59A-4865-B1E8-054C3DCEA204}" srcOrd="1" destOrd="0" presId="urn:microsoft.com/office/officeart/2005/8/layout/orgChart1"/>
    <dgm:cxn modelId="{E5682246-6C33-4E2F-BD31-A4A6DA241266}" type="presParOf" srcId="{81791EA5-F59A-4865-B1E8-054C3DCEA204}" destId="{0A71F732-B630-47A7-9F31-8602FFA327DB}" srcOrd="0" destOrd="0" presId="urn:microsoft.com/office/officeart/2005/8/layout/orgChart1"/>
    <dgm:cxn modelId="{E50633D6-FBFD-4ED9-A5BB-D4F71F63DEB8}" type="presParOf" srcId="{81791EA5-F59A-4865-B1E8-054C3DCEA204}" destId="{94BA97F3-A8CC-4BF4-80C7-62198C0D4B1B}" srcOrd="1" destOrd="0" presId="urn:microsoft.com/office/officeart/2005/8/layout/orgChart1"/>
    <dgm:cxn modelId="{899995B8-C50D-431A-9A20-BBD4D60F0D0C}" type="presParOf" srcId="{94BA97F3-A8CC-4BF4-80C7-62198C0D4B1B}" destId="{F105F2A9-7FB6-422F-85B4-04866C866181}" srcOrd="0" destOrd="0" presId="urn:microsoft.com/office/officeart/2005/8/layout/orgChart1"/>
    <dgm:cxn modelId="{27454AC2-EB5F-4200-82CC-DE2286F7BED5}" type="presParOf" srcId="{F105F2A9-7FB6-422F-85B4-04866C866181}" destId="{3DA280AA-8788-4A2E-A929-BA72437044AD}" srcOrd="0" destOrd="0" presId="urn:microsoft.com/office/officeart/2005/8/layout/orgChart1"/>
    <dgm:cxn modelId="{3D01C449-EC64-43D1-8BEC-F6B5418FE259}" type="presParOf" srcId="{F105F2A9-7FB6-422F-85B4-04866C866181}" destId="{A5576D7A-C729-45BE-BE53-980A685C7EF5}" srcOrd="1" destOrd="0" presId="urn:microsoft.com/office/officeart/2005/8/layout/orgChart1"/>
    <dgm:cxn modelId="{2707E71C-0E99-4835-9F95-53A7DC2691B6}" type="presParOf" srcId="{94BA97F3-A8CC-4BF4-80C7-62198C0D4B1B}" destId="{17BB31D5-D769-41F8-9721-D0F80A26276A}" srcOrd="1" destOrd="0" presId="urn:microsoft.com/office/officeart/2005/8/layout/orgChart1"/>
    <dgm:cxn modelId="{6D898319-A815-401C-9C37-F04784B8BA64}" type="presParOf" srcId="{94BA97F3-A8CC-4BF4-80C7-62198C0D4B1B}" destId="{38E303A2-5DE8-4782-929A-FE5D61D89D42}" srcOrd="2" destOrd="0" presId="urn:microsoft.com/office/officeart/2005/8/layout/orgChart1"/>
    <dgm:cxn modelId="{BEAC8360-5FD0-4A81-BB0F-5B13A6AA8EB0}" type="presParOf" srcId="{81791EA5-F59A-4865-B1E8-054C3DCEA204}" destId="{FD76EA1E-2A99-4DE5-A803-EC6AE4D8D262}" srcOrd="2" destOrd="0" presId="urn:microsoft.com/office/officeart/2005/8/layout/orgChart1"/>
    <dgm:cxn modelId="{35EA49F3-9D2E-40BB-9F64-38ED0A00D5B4}" type="presParOf" srcId="{81791EA5-F59A-4865-B1E8-054C3DCEA204}" destId="{726D84A7-B61C-4A1A-B650-41FD894E6C83}" srcOrd="3" destOrd="0" presId="urn:microsoft.com/office/officeart/2005/8/layout/orgChart1"/>
    <dgm:cxn modelId="{08C26A08-4D1E-4D6E-B334-8C488765D564}" type="presParOf" srcId="{726D84A7-B61C-4A1A-B650-41FD894E6C83}" destId="{CC47F857-0451-462C-9ABB-DC560FCE3639}" srcOrd="0" destOrd="0" presId="urn:microsoft.com/office/officeart/2005/8/layout/orgChart1"/>
    <dgm:cxn modelId="{7276EB74-C01D-4A5C-AD2F-31581C055E70}" type="presParOf" srcId="{CC47F857-0451-462C-9ABB-DC560FCE3639}" destId="{46DD2C8D-4E9B-4503-9A1F-1BE4DA21CF5E}" srcOrd="0" destOrd="0" presId="urn:microsoft.com/office/officeart/2005/8/layout/orgChart1"/>
    <dgm:cxn modelId="{696EC444-9E51-42E3-8377-C57F6070F139}" type="presParOf" srcId="{CC47F857-0451-462C-9ABB-DC560FCE3639}" destId="{75699E86-B1C6-4030-8520-BDCE1F66E739}" srcOrd="1" destOrd="0" presId="urn:microsoft.com/office/officeart/2005/8/layout/orgChart1"/>
    <dgm:cxn modelId="{62F8EAC3-F46A-41FA-BD0E-82DCCF783093}" type="presParOf" srcId="{726D84A7-B61C-4A1A-B650-41FD894E6C83}" destId="{B671156D-47DD-4B02-8554-8A14106C15B6}" srcOrd="1" destOrd="0" presId="urn:microsoft.com/office/officeart/2005/8/layout/orgChart1"/>
    <dgm:cxn modelId="{EFA34601-AAF3-482D-ACC9-165D6CE1B4A2}" type="presParOf" srcId="{726D84A7-B61C-4A1A-B650-41FD894E6C83}" destId="{AF5D24B5-2E6D-420D-B74B-A4D355283767}" srcOrd="2" destOrd="0" presId="urn:microsoft.com/office/officeart/2005/8/layout/orgChart1"/>
    <dgm:cxn modelId="{097F282E-7BD4-4852-8FB5-D78D0FAFCD13}" type="presParOf" srcId="{6085A4A3-B577-4F44-A9C9-7C78DE010C28}" destId="{C6970D9C-42EB-43EB-A47D-01D43E136750}" srcOrd="2" destOrd="0" presId="urn:microsoft.com/office/officeart/2005/8/layout/orgChart1"/>
    <dgm:cxn modelId="{609B5078-61BE-426B-8FE8-7795DAF00911}" type="presParOf" srcId="{15C877B6-4D80-49AF-AE1A-7E7F31AF6F87}" destId="{3EEE38A7-BE5C-45B3-8BA5-FDE490B0CEB3}" srcOrd="2" destOrd="0" presId="urn:microsoft.com/office/officeart/2005/8/layout/orgChart1"/>
    <dgm:cxn modelId="{994AA4AF-4C3F-4189-BB5E-6CF63ECC4E72}" type="presParOf" srcId="{15C877B6-4D80-49AF-AE1A-7E7F31AF6F87}" destId="{2209F97A-BA6C-4178-829B-D958E0530C94}" srcOrd="3" destOrd="0" presId="urn:microsoft.com/office/officeart/2005/8/layout/orgChart1"/>
    <dgm:cxn modelId="{7A0301C5-F65D-4A56-A6AE-CC9809FFF444}" type="presParOf" srcId="{2209F97A-BA6C-4178-829B-D958E0530C94}" destId="{326F6590-3019-45DE-9672-7E6EFCA6AB59}" srcOrd="0" destOrd="0" presId="urn:microsoft.com/office/officeart/2005/8/layout/orgChart1"/>
    <dgm:cxn modelId="{DFCF9BEF-F566-4003-A5DC-26366D973740}" type="presParOf" srcId="{326F6590-3019-45DE-9672-7E6EFCA6AB59}" destId="{CC5C5E00-C10D-4790-950F-24068C46CA49}" srcOrd="0" destOrd="0" presId="urn:microsoft.com/office/officeart/2005/8/layout/orgChart1"/>
    <dgm:cxn modelId="{B8FBC0D8-0B25-4FB5-888C-4BAAB90A2503}" type="presParOf" srcId="{326F6590-3019-45DE-9672-7E6EFCA6AB59}" destId="{FCACE4C8-ED5C-4E38-9A4E-BA979D73E040}" srcOrd="1" destOrd="0" presId="urn:microsoft.com/office/officeart/2005/8/layout/orgChart1"/>
    <dgm:cxn modelId="{1F579B0C-404F-461F-B02C-AE3964DDBC87}" type="presParOf" srcId="{2209F97A-BA6C-4178-829B-D958E0530C94}" destId="{9F5E2A21-5896-4835-9BBA-99198E52C32D}" srcOrd="1" destOrd="0" presId="urn:microsoft.com/office/officeart/2005/8/layout/orgChart1"/>
    <dgm:cxn modelId="{D47D8BED-21DE-4A26-9A88-DC03404FBE07}" type="presParOf" srcId="{2209F97A-BA6C-4178-829B-D958E0530C94}" destId="{72820B44-E120-4399-900F-19C6737CE4F2}" srcOrd="2" destOrd="0" presId="urn:microsoft.com/office/officeart/2005/8/layout/orgChart1"/>
    <dgm:cxn modelId="{CEBD8F49-F5AC-4D66-AC77-E22D51507E50}" type="presParOf" srcId="{959B60F4-2A95-4618-B653-A13D46C27AFF}" destId="{A2011D69-FAFA-421D-8FAC-16C5F8E5CA70}"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CF52A6D8-E75B-464A-8B86-48DF63569925}" type="doc">
      <dgm:prSet loTypeId="urn:microsoft.com/office/officeart/2005/8/layout/orgChart1" loCatId="hierarchy" qsTypeId="urn:microsoft.com/office/officeart/2005/8/quickstyle/3d1" qsCatId="3D" csTypeId="urn:microsoft.com/office/officeart/2005/8/colors/accent1_2" csCatId="accent1" phldr="1"/>
      <dgm:spPr/>
      <dgm:t>
        <a:bodyPr/>
        <a:lstStyle/>
        <a:p>
          <a:endParaRPr lang="en-US"/>
        </a:p>
      </dgm:t>
    </dgm:pt>
    <dgm:pt modelId="{F8DB7DCB-4764-42DC-AF62-2862EEA5817F}">
      <dgm:prSet phldrT="[Text]" custT="1"/>
      <dgm:spPr/>
      <dgm:t>
        <a:bodyPr/>
        <a:lstStyle/>
        <a:p>
          <a:pPr marL="0" lvl="0" indent="0" algn="ctr" defTabSz="977900">
            <a:lnSpc>
              <a:spcPct val="90000"/>
            </a:lnSpc>
            <a:spcBef>
              <a:spcPct val="0"/>
            </a:spcBef>
            <a:spcAft>
              <a:spcPct val="35000"/>
            </a:spcAft>
            <a:buNone/>
          </a:pPr>
          <a:r>
            <a:rPr lang="en-US" sz="2400" kern="1200" dirty="0">
              <a:solidFill>
                <a:prstClr val="white"/>
              </a:solidFill>
              <a:latin typeface="Corbel" panose="020B0503020204020204"/>
              <a:ea typeface="+mn-ea"/>
              <a:cs typeface="+mn-cs"/>
            </a:rPr>
            <a:t>Model Evaluation Techniques</a:t>
          </a:r>
        </a:p>
      </dgm:t>
    </dgm:pt>
    <dgm:pt modelId="{28822EF3-8838-49EB-947B-6B7A3A619E1E}" type="parTrans" cxnId="{6B738D89-6216-4FD2-80F6-4B07B7F3B5AF}">
      <dgm:prSet/>
      <dgm:spPr/>
      <dgm:t>
        <a:bodyPr/>
        <a:lstStyle/>
        <a:p>
          <a:endParaRPr lang="en-US"/>
        </a:p>
      </dgm:t>
    </dgm:pt>
    <dgm:pt modelId="{4885B0FB-175D-4256-8E14-55BB0DB49A73}" type="sibTrans" cxnId="{6B738D89-6216-4FD2-80F6-4B07B7F3B5AF}">
      <dgm:prSet/>
      <dgm:spPr/>
      <dgm:t>
        <a:bodyPr/>
        <a:lstStyle/>
        <a:p>
          <a:endParaRPr lang="en-US"/>
        </a:p>
      </dgm:t>
    </dgm:pt>
    <dgm:pt modelId="{73CEF9FB-9C5C-47B4-BFB7-EA7F5E21F15C}">
      <dgm:prSet phldrT="[Text]" custT="1"/>
      <dgm:spPr/>
      <dgm:t>
        <a:bodyPr/>
        <a:lstStyle/>
        <a:p>
          <a:r>
            <a:rPr lang="en-US" sz="3200" kern="1200" dirty="0">
              <a:solidFill>
                <a:prstClr val="white"/>
              </a:solidFill>
              <a:latin typeface="Corbel" panose="020B0503020204020204"/>
              <a:ea typeface="+mn-ea"/>
              <a:cs typeface="+mn-cs"/>
            </a:rPr>
            <a:t>Holdout</a:t>
          </a:r>
        </a:p>
      </dgm:t>
    </dgm:pt>
    <dgm:pt modelId="{A282070B-664C-487C-A60D-5C76E5E46928}" type="parTrans" cxnId="{79BB9F5D-DDF7-46EF-8729-E976BFD92CAF}">
      <dgm:prSet/>
      <dgm:spPr/>
      <dgm:t>
        <a:bodyPr/>
        <a:lstStyle/>
        <a:p>
          <a:endParaRPr lang="en-US"/>
        </a:p>
      </dgm:t>
    </dgm:pt>
    <dgm:pt modelId="{01352D75-AD7B-48D5-AE8F-4707A8EF3A1F}" type="sibTrans" cxnId="{79BB9F5D-DDF7-46EF-8729-E976BFD92CAF}">
      <dgm:prSet/>
      <dgm:spPr/>
      <dgm:t>
        <a:bodyPr/>
        <a:lstStyle/>
        <a:p>
          <a:endParaRPr lang="en-US"/>
        </a:p>
      </dgm:t>
    </dgm:pt>
    <dgm:pt modelId="{9793CD03-0303-41D3-A7DC-3ADB2817B87C}">
      <dgm:prSet phldrT="[Text]" custT="1"/>
      <dgm:spPr/>
      <dgm:t>
        <a:bodyPr/>
        <a:lstStyle/>
        <a:p>
          <a:r>
            <a:rPr lang="en-US" sz="3200" kern="1200" dirty="0">
              <a:solidFill>
                <a:prstClr val="white"/>
              </a:solidFill>
              <a:latin typeface="Corbel" panose="020B0503020204020204"/>
              <a:ea typeface="+mn-ea"/>
              <a:cs typeface="+mn-cs"/>
            </a:rPr>
            <a:t>Cross</a:t>
          </a:r>
          <a:r>
            <a:rPr lang="en-US" sz="3200" kern="1200" dirty="0"/>
            <a:t> </a:t>
          </a:r>
          <a:r>
            <a:rPr lang="en-US" sz="3200" kern="1200" dirty="0">
              <a:solidFill>
                <a:prstClr val="white"/>
              </a:solidFill>
              <a:latin typeface="Corbel" panose="020B0503020204020204"/>
              <a:ea typeface="+mn-ea"/>
              <a:cs typeface="+mn-cs"/>
            </a:rPr>
            <a:t>Validation</a:t>
          </a:r>
        </a:p>
      </dgm:t>
    </dgm:pt>
    <dgm:pt modelId="{0F0AA14C-FFE6-4918-8257-6070ED2454E7}" type="parTrans" cxnId="{F4A1A46C-5579-430B-9851-3200930FD207}">
      <dgm:prSet/>
      <dgm:spPr/>
      <dgm:t>
        <a:bodyPr/>
        <a:lstStyle/>
        <a:p>
          <a:endParaRPr lang="en-US"/>
        </a:p>
      </dgm:t>
    </dgm:pt>
    <dgm:pt modelId="{DE195FCF-3A65-4A73-BAA9-6D7DEBA5D1EE}" type="sibTrans" cxnId="{F4A1A46C-5579-430B-9851-3200930FD207}">
      <dgm:prSet/>
      <dgm:spPr/>
      <dgm:t>
        <a:bodyPr/>
        <a:lstStyle/>
        <a:p>
          <a:endParaRPr lang="en-US"/>
        </a:p>
      </dgm:t>
    </dgm:pt>
    <dgm:pt modelId="{9B2A94C4-FB31-4429-B3B0-1AD18231CFB6}" type="pres">
      <dgm:prSet presAssocID="{CF52A6D8-E75B-464A-8B86-48DF63569925}" presName="hierChild1" presStyleCnt="0">
        <dgm:presLayoutVars>
          <dgm:orgChart val="1"/>
          <dgm:chPref val="1"/>
          <dgm:dir/>
          <dgm:animOne val="branch"/>
          <dgm:animLvl val="lvl"/>
          <dgm:resizeHandles/>
        </dgm:presLayoutVars>
      </dgm:prSet>
      <dgm:spPr/>
    </dgm:pt>
    <dgm:pt modelId="{7E423470-1225-4620-98B9-21BA0B8761D1}" type="pres">
      <dgm:prSet presAssocID="{F8DB7DCB-4764-42DC-AF62-2862EEA5817F}" presName="hierRoot1" presStyleCnt="0">
        <dgm:presLayoutVars>
          <dgm:hierBranch val="init"/>
        </dgm:presLayoutVars>
      </dgm:prSet>
      <dgm:spPr/>
    </dgm:pt>
    <dgm:pt modelId="{8EEBC955-D8BB-4A08-92AF-1FD869C238CF}" type="pres">
      <dgm:prSet presAssocID="{F8DB7DCB-4764-42DC-AF62-2862EEA5817F}" presName="rootComposite1" presStyleCnt="0"/>
      <dgm:spPr/>
    </dgm:pt>
    <dgm:pt modelId="{50B5B9E7-9FEA-46AD-82EF-6440DBE822D4}" type="pres">
      <dgm:prSet presAssocID="{F8DB7DCB-4764-42DC-AF62-2862EEA5817F}" presName="rootText1" presStyleLbl="node0" presStyleIdx="0" presStyleCnt="1" custLinFactNeighborX="0" custLinFactNeighborY="-51604">
        <dgm:presLayoutVars>
          <dgm:chPref val="3"/>
        </dgm:presLayoutVars>
      </dgm:prSet>
      <dgm:spPr/>
    </dgm:pt>
    <dgm:pt modelId="{7675CD6C-B9E6-4694-A5FB-B06AFD1BA19C}" type="pres">
      <dgm:prSet presAssocID="{F8DB7DCB-4764-42DC-AF62-2862EEA5817F}" presName="rootConnector1" presStyleLbl="node1" presStyleIdx="0" presStyleCnt="0"/>
      <dgm:spPr/>
    </dgm:pt>
    <dgm:pt modelId="{30B0B732-A571-46FA-B151-723C4AC1CD65}" type="pres">
      <dgm:prSet presAssocID="{F8DB7DCB-4764-42DC-AF62-2862EEA5817F}" presName="hierChild2" presStyleCnt="0"/>
      <dgm:spPr/>
    </dgm:pt>
    <dgm:pt modelId="{00E37996-818E-4CCE-AD3C-D056BAE989D7}" type="pres">
      <dgm:prSet presAssocID="{A282070B-664C-487C-A60D-5C76E5E46928}" presName="Name37" presStyleLbl="parChTrans1D2" presStyleIdx="0" presStyleCnt="2"/>
      <dgm:spPr/>
    </dgm:pt>
    <dgm:pt modelId="{D5449E06-D43D-4D0F-81B5-54B679610742}" type="pres">
      <dgm:prSet presAssocID="{73CEF9FB-9C5C-47B4-BFB7-EA7F5E21F15C}" presName="hierRoot2" presStyleCnt="0">
        <dgm:presLayoutVars>
          <dgm:hierBranch val="init"/>
        </dgm:presLayoutVars>
      </dgm:prSet>
      <dgm:spPr/>
    </dgm:pt>
    <dgm:pt modelId="{A863E869-288E-470D-B20A-4C68DC5E96FE}" type="pres">
      <dgm:prSet presAssocID="{73CEF9FB-9C5C-47B4-BFB7-EA7F5E21F15C}" presName="rootComposite" presStyleCnt="0"/>
      <dgm:spPr/>
    </dgm:pt>
    <dgm:pt modelId="{7FE21CF2-2222-4AFD-9A15-8BD55BCE5AE0}" type="pres">
      <dgm:prSet presAssocID="{73CEF9FB-9C5C-47B4-BFB7-EA7F5E21F15C}" presName="rootText" presStyleLbl="node2" presStyleIdx="0" presStyleCnt="2">
        <dgm:presLayoutVars>
          <dgm:chPref val="3"/>
        </dgm:presLayoutVars>
      </dgm:prSet>
      <dgm:spPr/>
    </dgm:pt>
    <dgm:pt modelId="{AAF3CF08-D739-4094-8138-2F9B4A108C94}" type="pres">
      <dgm:prSet presAssocID="{73CEF9FB-9C5C-47B4-BFB7-EA7F5E21F15C}" presName="rootConnector" presStyleLbl="node2" presStyleIdx="0" presStyleCnt="2"/>
      <dgm:spPr/>
    </dgm:pt>
    <dgm:pt modelId="{19EB914A-76AD-4D60-8064-D0DA2CB3FE4C}" type="pres">
      <dgm:prSet presAssocID="{73CEF9FB-9C5C-47B4-BFB7-EA7F5E21F15C}" presName="hierChild4" presStyleCnt="0"/>
      <dgm:spPr/>
    </dgm:pt>
    <dgm:pt modelId="{46469BC7-705F-4093-8187-E590C436397A}" type="pres">
      <dgm:prSet presAssocID="{73CEF9FB-9C5C-47B4-BFB7-EA7F5E21F15C}" presName="hierChild5" presStyleCnt="0"/>
      <dgm:spPr/>
    </dgm:pt>
    <dgm:pt modelId="{28336001-946F-4B01-851B-5D66B4DCB292}" type="pres">
      <dgm:prSet presAssocID="{0F0AA14C-FFE6-4918-8257-6070ED2454E7}" presName="Name37" presStyleLbl="parChTrans1D2" presStyleIdx="1" presStyleCnt="2"/>
      <dgm:spPr/>
    </dgm:pt>
    <dgm:pt modelId="{09726A03-D9C0-4E7E-98EE-BEABFFBB8D55}" type="pres">
      <dgm:prSet presAssocID="{9793CD03-0303-41D3-A7DC-3ADB2817B87C}" presName="hierRoot2" presStyleCnt="0">
        <dgm:presLayoutVars>
          <dgm:hierBranch val="init"/>
        </dgm:presLayoutVars>
      </dgm:prSet>
      <dgm:spPr/>
    </dgm:pt>
    <dgm:pt modelId="{1F9CE5EE-6D20-4029-AC0A-0A1293F77360}" type="pres">
      <dgm:prSet presAssocID="{9793CD03-0303-41D3-A7DC-3ADB2817B87C}" presName="rootComposite" presStyleCnt="0"/>
      <dgm:spPr/>
    </dgm:pt>
    <dgm:pt modelId="{915BA8B0-3F61-4D18-AE92-733A49B772DC}" type="pres">
      <dgm:prSet presAssocID="{9793CD03-0303-41D3-A7DC-3ADB2817B87C}" presName="rootText" presStyleLbl="node2" presStyleIdx="1" presStyleCnt="2">
        <dgm:presLayoutVars>
          <dgm:chPref val="3"/>
        </dgm:presLayoutVars>
      </dgm:prSet>
      <dgm:spPr/>
    </dgm:pt>
    <dgm:pt modelId="{E9461F11-0FA6-477E-87CE-0123EDEE1588}" type="pres">
      <dgm:prSet presAssocID="{9793CD03-0303-41D3-A7DC-3ADB2817B87C}" presName="rootConnector" presStyleLbl="node2" presStyleIdx="1" presStyleCnt="2"/>
      <dgm:spPr/>
    </dgm:pt>
    <dgm:pt modelId="{06AFC1C5-9487-4F92-BCC1-8CB8DE40AE6E}" type="pres">
      <dgm:prSet presAssocID="{9793CD03-0303-41D3-A7DC-3ADB2817B87C}" presName="hierChild4" presStyleCnt="0"/>
      <dgm:spPr/>
    </dgm:pt>
    <dgm:pt modelId="{9521D5F3-4B52-427D-8F20-7F753AEE033D}" type="pres">
      <dgm:prSet presAssocID="{9793CD03-0303-41D3-A7DC-3ADB2817B87C}" presName="hierChild5" presStyleCnt="0"/>
      <dgm:spPr/>
    </dgm:pt>
    <dgm:pt modelId="{A4AA4091-4BE7-432B-AAF5-677A5DA79A23}" type="pres">
      <dgm:prSet presAssocID="{F8DB7DCB-4764-42DC-AF62-2862EEA5817F}" presName="hierChild3" presStyleCnt="0"/>
      <dgm:spPr/>
    </dgm:pt>
  </dgm:ptLst>
  <dgm:cxnLst>
    <dgm:cxn modelId="{79BB9F5D-DDF7-46EF-8729-E976BFD92CAF}" srcId="{F8DB7DCB-4764-42DC-AF62-2862EEA5817F}" destId="{73CEF9FB-9C5C-47B4-BFB7-EA7F5E21F15C}" srcOrd="0" destOrd="0" parTransId="{A282070B-664C-487C-A60D-5C76E5E46928}" sibTransId="{01352D75-AD7B-48D5-AE8F-4707A8EF3A1F}"/>
    <dgm:cxn modelId="{F491C95F-3844-4A84-9411-808E93D9B662}" type="presOf" srcId="{A282070B-664C-487C-A60D-5C76E5E46928}" destId="{00E37996-818E-4CCE-AD3C-D056BAE989D7}" srcOrd="0" destOrd="0" presId="urn:microsoft.com/office/officeart/2005/8/layout/orgChart1"/>
    <dgm:cxn modelId="{F4A1A46C-5579-430B-9851-3200930FD207}" srcId="{F8DB7DCB-4764-42DC-AF62-2862EEA5817F}" destId="{9793CD03-0303-41D3-A7DC-3ADB2817B87C}" srcOrd="1" destOrd="0" parTransId="{0F0AA14C-FFE6-4918-8257-6070ED2454E7}" sibTransId="{DE195FCF-3A65-4A73-BAA9-6D7DEBA5D1EE}"/>
    <dgm:cxn modelId="{1AE4404D-F44C-4D3D-B01A-C4A784128EEC}" type="presOf" srcId="{F8DB7DCB-4764-42DC-AF62-2862EEA5817F}" destId="{7675CD6C-B9E6-4694-A5FB-B06AFD1BA19C}" srcOrd="1" destOrd="0" presId="urn:microsoft.com/office/officeart/2005/8/layout/orgChart1"/>
    <dgm:cxn modelId="{620EC776-49FA-4B8D-A3C6-D3B49C39E69E}" type="presOf" srcId="{73CEF9FB-9C5C-47B4-BFB7-EA7F5E21F15C}" destId="{AAF3CF08-D739-4094-8138-2F9B4A108C94}" srcOrd="1" destOrd="0" presId="urn:microsoft.com/office/officeart/2005/8/layout/orgChart1"/>
    <dgm:cxn modelId="{6B738D89-6216-4FD2-80F6-4B07B7F3B5AF}" srcId="{CF52A6D8-E75B-464A-8B86-48DF63569925}" destId="{F8DB7DCB-4764-42DC-AF62-2862EEA5817F}" srcOrd="0" destOrd="0" parTransId="{28822EF3-8838-49EB-947B-6B7A3A619E1E}" sibTransId="{4885B0FB-175D-4256-8E14-55BB0DB49A73}"/>
    <dgm:cxn modelId="{E0A4059D-EE07-478A-ADE6-8A922B197031}" type="presOf" srcId="{0F0AA14C-FFE6-4918-8257-6070ED2454E7}" destId="{28336001-946F-4B01-851B-5D66B4DCB292}" srcOrd="0" destOrd="0" presId="urn:microsoft.com/office/officeart/2005/8/layout/orgChart1"/>
    <dgm:cxn modelId="{7BACCFA8-DC4E-4160-AB3E-61CA1045CBBA}" type="presOf" srcId="{CF52A6D8-E75B-464A-8B86-48DF63569925}" destId="{9B2A94C4-FB31-4429-B3B0-1AD18231CFB6}" srcOrd="0" destOrd="0" presId="urn:microsoft.com/office/officeart/2005/8/layout/orgChart1"/>
    <dgm:cxn modelId="{390B06CC-6BF4-41EC-890A-DCDD2619635F}" type="presOf" srcId="{9793CD03-0303-41D3-A7DC-3ADB2817B87C}" destId="{E9461F11-0FA6-477E-87CE-0123EDEE1588}" srcOrd="1" destOrd="0" presId="urn:microsoft.com/office/officeart/2005/8/layout/orgChart1"/>
    <dgm:cxn modelId="{0FF674CE-CAC5-406C-8D33-FA20ABBFC713}" type="presOf" srcId="{9793CD03-0303-41D3-A7DC-3ADB2817B87C}" destId="{915BA8B0-3F61-4D18-AE92-733A49B772DC}" srcOrd="0" destOrd="0" presId="urn:microsoft.com/office/officeart/2005/8/layout/orgChart1"/>
    <dgm:cxn modelId="{E02094D6-DD73-46B4-B0E9-ABD70CB6B83C}" type="presOf" srcId="{F8DB7DCB-4764-42DC-AF62-2862EEA5817F}" destId="{50B5B9E7-9FEA-46AD-82EF-6440DBE822D4}" srcOrd="0" destOrd="0" presId="urn:microsoft.com/office/officeart/2005/8/layout/orgChart1"/>
    <dgm:cxn modelId="{0D3E2FF1-A90E-4957-A934-1ACEB59DCA78}" type="presOf" srcId="{73CEF9FB-9C5C-47B4-BFB7-EA7F5E21F15C}" destId="{7FE21CF2-2222-4AFD-9A15-8BD55BCE5AE0}" srcOrd="0" destOrd="0" presId="urn:microsoft.com/office/officeart/2005/8/layout/orgChart1"/>
    <dgm:cxn modelId="{3ECB2737-B47D-4642-97AC-F942BBCBF2E8}" type="presParOf" srcId="{9B2A94C4-FB31-4429-B3B0-1AD18231CFB6}" destId="{7E423470-1225-4620-98B9-21BA0B8761D1}" srcOrd="0" destOrd="0" presId="urn:microsoft.com/office/officeart/2005/8/layout/orgChart1"/>
    <dgm:cxn modelId="{DE54EB1B-CFE4-435B-A70C-965F8D861535}" type="presParOf" srcId="{7E423470-1225-4620-98B9-21BA0B8761D1}" destId="{8EEBC955-D8BB-4A08-92AF-1FD869C238CF}" srcOrd="0" destOrd="0" presId="urn:microsoft.com/office/officeart/2005/8/layout/orgChart1"/>
    <dgm:cxn modelId="{523AF2B8-B7DD-4361-8724-4D1F04428A9A}" type="presParOf" srcId="{8EEBC955-D8BB-4A08-92AF-1FD869C238CF}" destId="{50B5B9E7-9FEA-46AD-82EF-6440DBE822D4}" srcOrd="0" destOrd="0" presId="urn:microsoft.com/office/officeart/2005/8/layout/orgChart1"/>
    <dgm:cxn modelId="{96B6AB8B-EEA4-4594-B206-526F26C5133A}" type="presParOf" srcId="{8EEBC955-D8BB-4A08-92AF-1FD869C238CF}" destId="{7675CD6C-B9E6-4694-A5FB-B06AFD1BA19C}" srcOrd="1" destOrd="0" presId="urn:microsoft.com/office/officeart/2005/8/layout/orgChart1"/>
    <dgm:cxn modelId="{5F5F57C5-305B-4A0C-A75D-BEF36AD10D34}" type="presParOf" srcId="{7E423470-1225-4620-98B9-21BA0B8761D1}" destId="{30B0B732-A571-46FA-B151-723C4AC1CD65}" srcOrd="1" destOrd="0" presId="urn:microsoft.com/office/officeart/2005/8/layout/orgChart1"/>
    <dgm:cxn modelId="{E0C33A80-6A3A-4FEA-A1E3-E79D1ADAF9C4}" type="presParOf" srcId="{30B0B732-A571-46FA-B151-723C4AC1CD65}" destId="{00E37996-818E-4CCE-AD3C-D056BAE989D7}" srcOrd="0" destOrd="0" presId="urn:microsoft.com/office/officeart/2005/8/layout/orgChart1"/>
    <dgm:cxn modelId="{15B3382D-E5B6-4535-973D-D2F45FF037DC}" type="presParOf" srcId="{30B0B732-A571-46FA-B151-723C4AC1CD65}" destId="{D5449E06-D43D-4D0F-81B5-54B679610742}" srcOrd="1" destOrd="0" presId="urn:microsoft.com/office/officeart/2005/8/layout/orgChart1"/>
    <dgm:cxn modelId="{AEF4A632-470F-414E-99EF-D01CEBBBE480}" type="presParOf" srcId="{D5449E06-D43D-4D0F-81B5-54B679610742}" destId="{A863E869-288E-470D-B20A-4C68DC5E96FE}" srcOrd="0" destOrd="0" presId="urn:microsoft.com/office/officeart/2005/8/layout/orgChart1"/>
    <dgm:cxn modelId="{700CA034-9213-40CE-B1DA-A35985465DE1}" type="presParOf" srcId="{A863E869-288E-470D-B20A-4C68DC5E96FE}" destId="{7FE21CF2-2222-4AFD-9A15-8BD55BCE5AE0}" srcOrd="0" destOrd="0" presId="urn:microsoft.com/office/officeart/2005/8/layout/orgChart1"/>
    <dgm:cxn modelId="{06B40772-BADF-4F94-A7FE-308C67F40124}" type="presParOf" srcId="{A863E869-288E-470D-B20A-4C68DC5E96FE}" destId="{AAF3CF08-D739-4094-8138-2F9B4A108C94}" srcOrd="1" destOrd="0" presId="urn:microsoft.com/office/officeart/2005/8/layout/orgChart1"/>
    <dgm:cxn modelId="{A5944209-1EEB-4CEF-A6B3-A8EE69B52795}" type="presParOf" srcId="{D5449E06-D43D-4D0F-81B5-54B679610742}" destId="{19EB914A-76AD-4D60-8064-D0DA2CB3FE4C}" srcOrd="1" destOrd="0" presId="urn:microsoft.com/office/officeart/2005/8/layout/orgChart1"/>
    <dgm:cxn modelId="{355B1761-39AD-409D-AD84-0F712C250411}" type="presParOf" srcId="{D5449E06-D43D-4D0F-81B5-54B679610742}" destId="{46469BC7-705F-4093-8187-E590C436397A}" srcOrd="2" destOrd="0" presId="urn:microsoft.com/office/officeart/2005/8/layout/orgChart1"/>
    <dgm:cxn modelId="{B0FFECCC-AB3A-4677-9A93-8DA5DF41912A}" type="presParOf" srcId="{30B0B732-A571-46FA-B151-723C4AC1CD65}" destId="{28336001-946F-4B01-851B-5D66B4DCB292}" srcOrd="2" destOrd="0" presId="urn:microsoft.com/office/officeart/2005/8/layout/orgChart1"/>
    <dgm:cxn modelId="{0FE0F96B-0C1D-484F-AC98-B3E6537D7A00}" type="presParOf" srcId="{30B0B732-A571-46FA-B151-723C4AC1CD65}" destId="{09726A03-D9C0-4E7E-98EE-BEABFFBB8D55}" srcOrd="3" destOrd="0" presId="urn:microsoft.com/office/officeart/2005/8/layout/orgChart1"/>
    <dgm:cxn modelId="{A43FFF81-8E67-4CF8-994F-1F01DB892333}" type="presParOf" srcId="{09726A03-D9C0-4E7E-98EE-BEABFFBB8D55}" destId="{1F9CE5EE-6D20-4029-AC0A-0A1293F77360}" srcOrd="0" destOrd="0" presId="urn:microsoft.com/office/officeart/2005/8/layout/orgChart1"/>
    <dgm:cxn modelId="{056A8CFC-7F1C-42DE-A4AC-FEFB6AB09D7A}" type="presParOf" srcId="{1F9CE5EE-6D20-4029-AC0A-0A1293F77360}" destId="{915BA8B0-3F61-4D18-AE92-733A49B772DC}" srcOrd="0" destOrd="0" presId="urn:microsoft.com/office/officeart/2005/8/layout/orgChart1"/>
    <dgm:cxn modelId="{5006F05E-92B3-4531-A5EE-846BC955AC76}" type="presParOf" srcId="{1F9CE5EE-6D20-4029-AC0A-0A1293F77360}" destId="{E9461F11-0FA6-477E-87CE-0123EDEE1588}" srcOrd="1" destOrd="0" presId="urn:microsoft.com/office/officeart/2005/8/layout/orgChart1"/>
    <dgm:cxn modelId="{8FCBD1CE-4E61-4778-AFC1-531F9F958BBA}" type="presParOf" srcId="{09726A03-D9C0-4E7E-98EE-BEABFFBB8D55}" destId="{06AFC1C5-9487-4F92-BCC1-8CB8DE40AE6E}" srcOrd="1" destOrd="0" presId="urn:microsoft.com/office/officeart/2005/8/layout/orgChart1"/>
    <dgm:cxn modelId="{212C2B45-BCDA-493F-B8E2-069FC5074AE5}" type="presParOf" srcId="{09726A03-D9C0-4E7E-98EE-BEABFFBB8D55}" destId="{9521D5F3-4B52-427D-8F20-7F753AEE033D}" srcOrd="2" destOrd="0" presId="urn:microsoft.com/office/officeart/2005/8/layout/orgChart1"/>
    <dgm:cxn modelId="{403C17BE-D425-4385-9DAF-9DD48BB61624}" type="presParOf" srcId="{7E423470-1225-4620-98B9-21BA0B8761D1}" destId="{A4AA4091-4BE7-432B-AAF5-677A5DA79A23}"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E38A7-BE5C-45B3-8BA5-FDE490B0CEB3}">
      <dsp:nvSpPr>
        <dsp:cNvPr id="0" name=""/>
        <dsp:cNvSpPr/>
      </dsp:nvSpPr>
      <dsp:spPr>
        <a:xfrm>
          <a:off x="5009356" y="1024512"/>
          <a:ext cx="3207152" cy="444995"/>
        </a:xfrm>
        <a:custGeom>
          <a:avLst/>
          <a:gdLst/>
          <a:ahLst/>
          <a:cxnLst/>
          <a:rect l="0" t="0" r="0" b="0"/>
          <a:pathLst>
            <a:path>
              <a:moveTo>
                <a:pt x="0" y="0"/>
              </a:moveTo>
              <a:lnTo>
                <a:pt x="0" y="230544"/>
              </a:lnTo>
              <a:lnTo>
                <a:pt x="3207152" y="230544"/>
              </a:lnTo>
              <a:lnTo>
                <a:pt x="3207152" y="444995"/>
              </a:lnTo>
            </a:path>
          </a:pathLst>
        </a:custGeom>
        <a:noFill/>
        <a:ln w="22225" cap="rnd" cmpd="sng" algn="ctr">
          <a:solidFill>
            <a:schemeClr val="dk1"/>
          </a:solidFill>
          <a:prstDash val="solid"/>
        </a:ln>
        <a:effectLst>
          <a:reflection blurRad="12700" stA="26000" endPos="32000" dist="12700" dir="5400000" sy="-100000" rotWithShape="0"/>
        </a:effectLst>
      </dsp:spPr>
      <dsp:style>
        <a:lnRef idx="3">
          <a:schemeClr val="dk1"/>
        </a:lnRef>
        <a:fillRef idx="0">
          <a:schemeClr val="dk1"/>
        </a:fillRef>
        <a:effectRef idx="2">
          <a:schemeClr val="dk1"/>
        </a:effectRef>
        <a:fontRef idx="minor">
          <a:schemeClr val="tx1"/>
        </a:fontRef>
      </dsp:style>
    </dsp:sp>
    <dsp:sp modelId="{FD76EA1E-2A99-4DE5-A803-EC6AE4D8D262}">
      <dsp:nvSpPr>
        <dsp:cNvPr id="0" name=""/>
        <dsp:cNvSpPr/>
      </dsp:nvSpPr>
      <dsp:spPr>
        <a:xfrm>
          <a:off x="940396" y="2485219"/>
          <a:ext cx="1723852" cy="894127"/>
        </a:xfrm>
        <a:custGeom>
          <a:avLst/>
          <a:gdLst/>
          <a:ahLst/>
          <a:cxnLst/>
          <a:rect l="0" t="0" r="0" b="0"/>
          <a:pathLst>
            <a:path>
              <a:moveTo>
                <a:pt x="0" y="0"/>
              </a:moveTo>
              <a:lnTo>
                <a:pt x="0" y="894127"/>
              </a:lnTo>
              <a:lnTo>
                <a:pt x="1723852" y="894127"/>
              </a:lnTo>
            </a:path>
          </a:pathLst>
        </a:custGeom>
        <a:noFill/>
        <a:ln w="22225" cap="rnd" cmpd="sng" algn="ctr">
          <a:solidFill>
            <a:schemeClr val="dk1"/>
          </a:solidFill>
          <a:prstDash val="solid"/>
        </a:ln>
        <a:effectLst>
          <a:reflection blurRad="12700" stA="26000" endPos="32000" dist="12700" dir="5400000" sy="-100000" rotWithShape="0"/>
        </a:effectLst>
      </dsp:spPr>
      <dsp:style>
        <a:lnRef idx="3">
          <a:schemeClr val="dk1"/>
        </a:lnRef>
        <a:fillRef idx="0">
          <a:schemeClr val="dk1"/>
        </a:fillRef>
        <a:effectRef idx="2">
          <a:schemeClr val="dk1"/>
        </a:effectRef>
        <a:fontRef idx="minor">
          <a:schemeClr val="tx1"/>
        </a:fontRef>
      </dsp:style>
    </dsp:sp>
    <dsp:sp modelId="{0A71F732-B630-47A7-9F31-8602FFA327DB}">
      <dsp:nvSpPr>
        <dsp:cNvPr id="0" name=""/>
        <dsp:cNvSpPr/>
      </dsp:nvSpPr>
      <dsp:spPr>
        <a:xfrm>
          <a:off x="940396" y="2485219"/>
          <a:ext cx="1726201" cy="2132509"/>
        </a:xfrm>
        <a:custGeom>
          <a:avLst/>
          <a:gdLst/>
          <a:ahLst/>
          <a:cxnLst/>
          <a:rect l="0" t="0" r="0" b="0"/>
          <a:pathLst>
            <a:path>
              <a:moveTo>
                <a:pt x="0" y="0"/>
              </a:moveTo>
              <a:lnTo>
                <a:pt x="0" y="2132509"/>
              </a:lnTo>
              <a:lnTo>
                <a:pt x="1726201" y="2132509"/>
              </a:lnTo>
            </a:path>
          </a:pathLst>
        </a:custGeom>
        <a:noFill/>
        <a:ln w="22225" cap="rnd" cmpd="sng" algn="ctr">
          <a:solidFill>
            <a:schemeClr val="dk1"/>
          </a:solidFill>
          <a:prstDash val="solid"/>
        </a:ln>
        <a:effectLst>
          <a:reflection blurRad="12700" stA="26000" endPos="32000" dist="12700" dir="5400000" sy="-100000" rotWithShape="0"/>
        </a:effectLst>
      </dsp:spPr>
      <dsp:style>
        <a:lnRef idx="3">
          <a:schemeClr val="dk1"/>
        </a:lnRef>
        <a:fillRef idx="0">
          <a:schemeClr val="dk1"/>
        </a:fillRef>
        <a:effectRef idx="2">
          <a:schemeClr val="dk1"/>
        </a:effectRef>
        <a:fontRef idx="minor">
          <a:schemeClr val="tx1"/>
        </a:fontRef>
      </dsp:style>
    </dsp:sp>
    <dsp:sp modelId="{D3CC5413-798E-4B47-BDCF-316FBD2B4C06}">
      <dsp:nvSpPr>
        <dsp:cNvPr id="0" name=""/>
        <dsp:cNvSpPr/>
      </dsp:nvSpPr>
      <dsp:spPr>
        <a:xfrm>
          <a:off x="2137440" y="1024512"/>
          <a:ext cx="2871915" cy="439511"/>
        </a:xfrm>
        <a:custGeom>
          <a:avLst/>
          <a:gdLst/>
          <a:ahLst/>
          <a:cxnLst/>
          <a:rect l="0" t="0" r="0" b="0"/>
          <a:pathLst>
            <a:path>
              <a:moveTo>
                <a:pt x="2871915" y="0"/>
              </a:moveTo>
              <a:lnTo>
                <a:pt x="2871915" y="225061"/>
              </a:lnTo>
              <a:lnTo>
                <a:pt x="0" y="225061"/>
              </a:lnTo>
              <a:lnTo>
                <a:pt x="0" y="439511"/>
              </a:lnTo>
            </a:path>
          </a:pathLst>
        </a:custGeom>
        <a:noFill/>
        <a:ln w="22225" cap="rnd" cmpd="sng" algn="ctr">
          <a:solidFill>
            <a:schemeClr val="dk1"/>
          </a:solidFill>
          <a:prstDash val="solid"/>
        </a:ln>
        <a:effectLst>
          <a:reflection blurRad="12700" stA="26000" endPos="32000" dist="12700" dir="5400000" sy="-100000" rotWithShape="0"/>
        </a:effectLst>
      </dsp:spPr>
      <dsp:style>
        <a:lnRef idx="3">
          <a:schemeClr val="dk1"/>
        </a:lnRef>
        <a:fillRef idx="0">
          <a:schemeClr val="dk1"/>
        </a:fillRef>
        <a:effectRef idx="2">
          <a:schemeClr val="dk1"/>
        </a:effectRef>
        <a:fontRef idx="minor">
          <a:schemeClr val="tx1"/>
        </a:fontRef>
      </dsp:style>
    </dsp:sp>
    <dsp:sp modelId="{CD5858D0-4CFB-4425-992D-A23C7B526E28}">
      <dsp:nvSpPr>
        <dsp:cNvPr id="0" name=""/>
        <dsp:cNvSpPr/>
      </dsp:nvSpPr>
      <dsp:spPr>
        <a:xfrm>
          <a:off x="3988161" y="3318"/>
          <a:ext cx="2042388" cy="1021194"/>
        </a:xfrm>
        <a:prstGeom prst="rect">
          <a:avLst/>
        </a:prstGeom>
        <a:solidFill>
          <a:schemeClr val="tx1"/>
        </a:solidFill>
        <a:ln w="9525" cap="rnd" cmpd="sng" algn="ctr">
          <a:solidFill>
            <a:schemeClr val="dk1">
              <a:tint val="60000"/>
            </a:schemeClr>
          </a:solidFill>
          <a:prstDash val="solid"/>
        </a:ln>
        <a:effectLst>
          <a:reflection blurRad="12700" stA="26000" endPos="32000" dist="12700" dir="5400000" sy="-100000" rotWithShape="0"/>
        </a:effectLst>
      </dsp:spPr>
      <dsp:style>
        <a:lnRef idx="1">
          <a:schemeClr val="dk1"/>
        </a:lnRef>
        <a:fillRef idx="3">
          <a:schemeClr val="dk1"/>
        </a:fillRef>
        <a:effectRef idx="2">
          <a:schemeClr val="dk1"/>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prstClr val="white"/>
              </a:solidFill>
              <a:latin typeface="Corbel" panose="020B0503020204020204"/>
              <a:ea typeface="+mn-ea"/>
              <a:cs typeface="+mn-cs"/>
            </a:rPr>
            <a:t>Regression</a:t>
          </a:r>
        </a:p>
      </dsp:txBody>
      <dsp:txXfrm>
        <a:off x="3988161" y="3318"/>
        <a:ext cx="2042388" cy="1021194"/>
      </dsp:txXfrm>
    </dsp:sp>
    <dsp:sp modelId="{55AD3E63-F50A-4E94-B8BF-1298B6052961}">
      <dsp:nvSpPr>
        <dsp:cNvPr id="0" name=""/>
        <dsp:cNvSpPr/>
      </dsp:nvSpPr>
      <dsp:spPr>
        <a:xfrm>
          <a:off x="641135" y="1464024"/>
          <a:ext cx="2992610" cy="1021194"/>
        </a:xfrm>
        <a:prstGeom prst="rect">
          <a:avLst/>
        </a:prstGeom>
        <a:solidFill>
          <a:schemeClr val="bg2">
            <a:lumMod val="25000"/>
          </a:schemeClr>
        </a:solidFill>
        <a:ln w="9525" cap="rnd" cmpd="sng" algn="ctr">
          <a:solidFill>
            <a:schemeClr val="dk1">
              <a:tint val="60000"/>
            </a:schemeClr>
          </a:solidFill>
          <a:prstDash val="solid"/>
        </a:ln>
        <a:effectLst>
          <a:reflection blurRad="12700" stA="26000" endPos="32000" dist="12700" dir="5400000" sy="-100000" rotWithShape="0"/>
        </a:effectLst>
      </dsp:spPr>
      <dsp:style>
        <a:lnRef idx="1">
          <a:schemeClr val="dk1"/>
        </a:lnRef>
        <a:fillRef idx="3">
          <a:schemeClr val="dk1"/>
        </a:fillRef>
        <a:effectRef idx="2">
          <a:schemeClr val="dk1"/>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Simple Regression</a:t>
          </a:r>
        </a:p>
      </dsp:txBody>
      <dsp:txXfrm>
        <a:off x="641135" y="1464024"/>
        <a:ext cx="2992610" cy="1021194"/>
      </dsp:txXfrm>
    </dsp:sp>
    <dsp:sp modelId="{3DA280AA-8788-4A2E-A929-BA72437044AD}">
      <dsp:nvSpPr>
        <dsp:cNvPr id="0" name=""/>
        <dsp:cNvSpPr/>
      </dsp:nvSpPr>
      <dsp:spPr>
        <a:xfrm>
          <a:off x="2666598" y="4117159"/>
          <a:ext cx="2342762" cy="1001138"/>
        </a:xfrm>
        <a:prstGeom prst="rect">
          <a:avLst/>
        </a:prstGeom>
        <a:solidFill>
          <a:srgbClr val="7030A0"/>
        </a:solidFill>
        <a:ln w="9525" cap="rnd" cmpd="sng" algn="ctr">
          <a:solidFill>
            <a:schemeClr val="dk1">
              <a:tint val="60000"/>
            </a:schemeClr>
          </a:solidFill>
          <a:prstDash val="solid"/>
        </a:ln>
        <a:effectLst>
          <a:reflection blurRad="12700" stA="26000" endPos="32000" dist="12700" dir="5400000" sy="-100000" rotWithShape="0"/>
        </a:effectLst>
      </dsp:spPr>
      <dsp:style>
        <a:lnRef idx="1">
          <a:schemeClr val="dk1"/>
        </a:lnRef>
        <a:fillRef idx="3">
          <a:schemeClr val="dk1"/>
        </a:fillRef>
        <a:effectRef idx="2">
          <a:schemeClr val="dk1"/>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baseline="0" dirty="0">
              <a:solidFill>
                <a:prstClr val="white"/>
              </a:solidFill>
              <a:latin typeface="Corbel" panose="020B0503020204020204"/>
              <a:ea typeface="+mn-ea"/>
              <a:cs typeface="+mn-cs"/>
            </a:rPr>
            <a:t>Simple Non-Linear Regression</a:t>
          </a:r>
        </a:p>
      </dsp:txBody>
      <dsp:txXfrm>
        <a:off x="2666598" y="4117159"/>
        <a:ext cx="2342762" cy="1001138"/>
      </dsp:txXfrm>
    </dsp:sp>
    <dsp:sp modelId="{46DD2C8D-4E9B-4503-9A1F-1BE4DA21CF5E}">
      <dsp:nvSpPr>
        <dsp:cNvPr id="0" name=""/>
        <dsp:cNvSpPr/>
      </dsp:nvSpPr>
      <dsp:spPr>
        <a:xfrm>
          <a:off x="2664249" y="2868748"/>
          <a:ext cx="2345111" cy="1021194"/>
        </a:xfrm>
        <a:prstGeom prst="rect">
          <a:avLst/>
        </a:prstGeom>
        <a:solidFill>
          <a:srgbClr val="7030A0"/>
        </a:solidFill>
        <a:ln w="9525" cap="rnd" cmpd="sng" algn="ctr">
          <a:solidFill>
            <a:schemeClr val="dk1">
              <a:tint val="60000"/>
            </a:schemeClr>
          </a:solidFill>
          <a:prstDash val="solid"/>
        </a:ln>
        <a:effectLst>
          <a:reflection blurRad="12700" stA="26000" endPos="32000" dist="12700" dir="5400000" sy="-100000" rotWithShape="0"/>
        </a:effectLst>
      </dsp:spPr>
      <dsp:style>
        <a:lnRef idx="1">
          <a:schemeClr val="dk1"/>
        </a:lnRef>
        <a:fillRef idx="3">
          <a:schemeClr val="dk1"/>
        </a:fillRef>
        <a:effectRef idx="2">
          <a:schemeClr val="dk1"/>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solidFill>
                <a:prstClr val="white"/>
              </a:solidFill>
              <a:latin typeface="Corbel" panose="020B0503020204020204"/>
              <a:ea typeface="+mn-ea"/>
              <a:cs typeface="+mn-cs"/>
            </a:rPr>
            <a:t>Simple</a:t>
          </a:r>
          <a:r>
            <a:rPr lang="en-US" sz="1800" kern="1200" dirty="0"/>
            <a:t> </a:t>
          </a:r>
          <a:r>
            <a:rPr lang="en-US" sz="1800" kern="1200" dirty="0">
              <a:solidFill>
                <a:prstClr val="white"/>
              </a:solidFill>
              <a:latin typeface="Corbel" panose="020B0503020204020204"/>
              <a:ea typeface="+mn-ea"/>
              <a:cs typeface="+mn-cs"/>
            </a:rPr>
            <a:t>Linear</a:t>
          </a:r>
        </a:p>
        <a:p>
          <a:pPr marL="0" lvl="0" indent="0" algn="ctr" defTabSz="800100">
            <a:lnSpc>
              <a:spcPct val="90000"/>
            </a:lnSpc>
            <a:spcBef>
              <a:spcPct val="0"/>
            </a:spcBef>
            <a:spcAft>
              <a:spcPct val="35000"/>
            </a:spcAft>
            <a:buNone/>
          </a:pPr>
          <a:r>
            <a:rPr lang="en-US" sz="1800" kern="1200" dirty="0">
              <a:solidFill>
                <a:prstClr val="white"/>
              </a:solidFill>
              <a:latin typeface="Corbel" panose="020B0503020204020204"/>
              <a:ea typeface="+mn-ea"/>
              <a:cs typeface="+mn-cs"/>
            </a:rPr>
            <a:t>Regression</a:t>
          </a:r>
        </a:p>
      </dsp:txBody>
      <dsp:txXfrm>
        <a:off x="2664249" y="2868748"/>
        <a:ext cx="2345111" cy="1021194"/>
      </dsp:txXfrm>
    </dsp:sp>
    <dsp:sp modelId="{CC5C5E00-C10D-4790-950F-24068C46CA49}">
      <dsp:nvSpPr>
        <dsp:cNvPr id="0" name=""/>
        <dsp:cNvSpPr/>
      </dsp:nvSpPr>
      <dsp:spPr>
        <a:xfrm>
          <a:off x="6510082" y="1469508"/>
          <a:ext cx="3412852" cy="1021194"/>
        </a:xfrm>
        <a:prstGeom prst="rect">
          <a:avLst/>
        </a:prstGeom>
        <a:solidFill>
          <a:schemeClr val="bg2">
            <a:lumMod val="25000"/>
          </a:schemeClr>
        </a:solidFill>
        <a:ln w="9525" cap="rnd" cmpd="sng" algn="ctr">
          <a:solidFill>
            <a:schemeClr val="dk1">
              <a:tint val="60000"/>
            </a:schemeClr>
          </a:solidFill>
          <a:prstDash val="solid"/>
        </a:ln>
        <a:effectLst>
          <a:reflection blurRad="12700" stA="26000" endPos="32000" dist="12700" dir="5400000" sy="-100000" rotWithShape="0"/>
        </a:effectLst>
      </dsp:spPr>
      <dsp:style>
        <a:lnRef idx="1">
          <a:schemeClr val="dk1"/>
        </a:lnRef>
        <a:fillRef idx="3">
          <a:schemeClr val="dk1"/>
        </a:fillRef>
        <a:effectRef idx="2">
          <a:schemeClr val="dk1"/>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Multiple Regression</a:t>
          </a:r>
        </a:p>
      </dsp:txBody>
      <dsp:txXfrm>
        <a:off x="6510082" y="1469508"/>
        <a:ext cx="3412852" cy="10211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336001-946F-4B01-851B-5D66B4DCB292}">
      <dsp:nvSpPr>
        <dsp:cNvPr id="0" name=""/>
        <dsp:cNvSpPr/>
      </dsp:nvSpPr>
      <dsp:spPr>
        <a:xfrm>
          <a:off x="5009356" y="1577653"/>
          <a:ext cx="1908960" cy="664942"/>
        </a:xfrm>
        <a:custGeom>
          <a:avLst/>
          <a:gdLst/>
          <a:ahLst/>
          <a:cxnLst/>
          <a:rect l="0" t="0" r="0" b="0"/>
          <a:pathLst>
            <a:path>
              <a:moveTo>
                <a:pt x="0" y="0"/>
              </a:moveTo>
              <a:lnTo>
                <a:pt x="0" y="333634"/>
              </a:lnTo>
              <a:lnTo>
                <a:pt x="1908960" y="333634"/>
              </a:lnTo>
              <a:lnTo>
                <a:pt x="1908960" y="664942"/>
              </a:lnTo>
            </a:path>
          </a:pathLst>
        </a:custGeom>
        <a:noFill/>
        <a:ln w="15875" cap="rnd"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0E37996-818E-4CCE-AD3C-D056BAE989D7}">
      <dsp:nvSpPr>
        <dsp:cNvPr id="0" name=""/>
        <dsp:cNvSpPr/>
      </dsp:nvSpPr>
      <dsp:spPr>
        <a:xfrm>
          <a:off x="3100395" y="1577653"/>
          <a:ext cx="1908960" cy="664942"/>
        </a:xfrm>
        <a:custGeom>
          <a:avLst/>
          <a:gdLst/>
          <a:ahLst/>
          <a:cxnLst/>
          <a:rect l="0" t="0" r="0" b="0"/>
          <a:pathLst>
            <a:path>
              <a:moveTo>
                <a:pt x="1908960" y="0"/>
              </a:moveTo>
              <a:lnTo>
                <a:pt x="1908960" y="333634"/>
              </a:lnTo>
              <a:lnTo>
                <a:pt x="0" y="333634"/>
              </a:lnTo>
              <a:lnTo>
                <a:pt x="0" y="664942"/>
              </a:lnTo>
            </a:path>
          </a:pathLst>
        </a:custGeom>
        <a:noFill/>
        <a:ln w="15875" cap="rnd"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50B5B9E7-9FEA-46AD-82EF-6440DBE822D4}">
      <dsp:nvSpPr>
        <dsp:cNvPr id="0" name=""/>
        <dsp:cNvSpPr/>
      </dsp:nvSpPr>
      <dsp:spPr>
        <a:xfrm>
          <a:off x="3431702" y="0"/>
          <a:ext cx="3155307" cy="1577653"/>
        </a:xfrm>
        <a:prstGeom prst="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977900">
            <a:lnSpc>
              <a:spcPct val="90000"/>
            </a:lnSpc>
            <a:spcBef>
              <a:spcPct val="0"/>
            </a:spcBef>
            <a:spcAft>
              <a:spcPct val="35000"/>
            </a:spcAft>
            <a:buNone/>
          </a:pPr>
          <a:r>
            <a:rPr lang="en-US" sz="2400" kern="1200" dirty="0">
              <a:solidFill>
                <a:prstClr val="white"/>
              </a:solidFill>
              <a:latin typeface="Corbel" panose="020B0503020204020204"/>
              <a:ea typeface="+mn-ea"/>
              <a:cs typeface="+mn-cs"/>
            </a:rPr>
            <a:t>Model Evaluation Techniques</a:t>
          </a:r>
        </a:p>
      </dsp:txBody>
      <dsp:txXfrm>
        <a:off x="3431702" y="0"/>
        <a:ext cx="3155307" cy="1577653"/>
      </dsp:txXfrm>
    </dsp:sp>
    <dsp:sp modelId="{7FE21CF2-2222-4AFD-9A15-8BD55BCE5AE0}">
      <dsp:nvSpPr>
        <dsp:cNvPr id="0" name=""/>
        <dsp:cNvSpPr/>
      </dsp:nvSpPr>
      <dsp:spPr>
        <a:xfrm>
          <a:off x="1522741" y="2242595"/>
          <a:ext cx="3155307" cy="1577653"/>
        </a:xfrm>
        <a:prstGeom prst="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prstClr val="white"/>
              </a:solidFill>
              <a:latin typeface="Corbel" panose="020B0503020204020204"/>
              <a:ea typeface="+mn-ea"/>
              <a:cs typeface="+mn-cs"/>
            </a:rPr>
            <a:t>Holdout</a:t>
          </a:r>
        </a:p>
      </dsp:txBody>
      <dsp:txXfrm>
        <a:off x="1522741" y="2242595"/>
        <a:ext cx="3155307" cy="1577653"/>
      </dsp:txXfrm>
    </dsp:sp>
    <dsp:sp modelId="{915BA8B0-3F61-4D18-AE92-733A49B772DC}">
      <dsp:nvSpPr>
        <dsp:cNvPr id="0" name=""/>
        <dsp:cNvSpPr/>
      </dsp:nvSpPr>
      <dsp:spPr>
        <a:xfrm>
          <a:off x="5340663" y="2242595"/>
          <a:ext cx="3155307" cy="1577653"/>
        </a:xfrm>
        <a:prstGeom prst="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prstClr val="white"/>
              </a:solidFill>
              <a:latin typeface="Corbel" panose="020B0503020204020204"/>
              <a:ea typeface="+mn-ea"/>
              <a:cs typeface="+mn-cs"/>
            </a:rPr>
            <a:t>Cross</a:t>
          </a:r>
          <a:r>
            <a:rPr lang="en-US" sz="3200" kern="1200" dirty="0"/>
            <a:t> </a:t>
          </a:r>
          <a:r>
            <a:rPr lang="en-US" sz="3200" kern="1200" dirty="0">
              <a:solidFill>
                <a:prstClr val="white"/>
              </a:solidFill>
              <a:latin typeface="Corbel" panose="020B0503020204020204"/>
              <a:ea typeface="+mn-ea"/>
              <a:cs typeface="+mn-cs"/>
            </a:rPr>
            <a:t>Validation</a:t>
          </a:r>
        </a:p>
      </dsp:txBody>
      <dsp:txXfrm>
        <a:off x="5340663" y="2242595"/>
        <a:ext cx="3155307" cy="157765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06T10:09:13.022"/>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1C7528-4992-4825-A862-CF41BF509505}" type="datetimeFigureOut">
              <a:rPr lang="en-US" smtClean="0"/>
              <a:t>08-Jan-22</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A3F3CB6E-F6E3-4003-A336-31245453C470}" type="slidenum">
              <a:rPr lang="en-US" smtClean="0"/>
              <a:t>‹#›</a:t>
            </a:fld>
            <a:endParaRPr lang="en-US"/>
          </a:p>
        </p:txBody>
      </p:sp>
    </p:spTree>
    <p:extLst>
      <p:ext uri="{BB962C8B-B14F-4D97-AF65-F5344CB8AC3E}">
        <p14:creationId xmlns:p14="http://schemas.microsoft.com/office/powerpoint/2010/main" val="3413833546"/>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1C7528-4992-4825-A862-CF41BF509505}" type="datetimeFigureOut">
              <a:rPr lang="en-US" smtClean="0"/>
              <a:t>08-Jan-22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F3CB6E-F6E3-4003-A336-31245453C470}" type="slidenum">
              <a:rPr lang="en-US" smtClean="0"/>
              <a:t>‹#›</a:t>
            </a:fld>
            <a:endParaRPr lang="en-US"/>
          </a:p>
        </p:txBody>
      </p:sp>
    </p:spTree>
    <p:extLst>
      <p:ext uri="{BB962C8B-B14F-4D97-AF65-F5344CB8AC3E}">
        <p14:creationId xmlns:p14="http://schemas.microsoft.com/office/powerpoint/2010/main" val="1706776236"/>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1C7528-4992-4825-A862-CF41BF509505}" type="datetimeFigureOut">
              <a:rPr lang="en-US" smtClean="0"/>
              <a:t>08-Jan-22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3CB6E-F6E3-4003-A336-31245453C470}" type="slidenum">
              <a:rPr lang="en-US" smtClean="0"/>
              <a:t>‹#›</a:t>
            </a:fld>
            <a:endParaRPr lang="en-US"/>
          </a:p>
        </p:txBody>
      </p:sp>
    </p:spTree>
    <p:extLst>
      <p:ext uri="{BB962C8B-B14F-4D97-AF65-F5344CB8AC3E}">
        <p14:creationId xmlns:p14="http://schemas.microsoft.com/office/powerpoint/2010/main" val="625085348"/>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1C7528-4992-4825-A862-CF41BF509505}" type="datetimeFigureOut">
              <a:rPr lang="en-US" smtClean="0"/>
              <a:t>08-Jan-22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3CB6E-F6E3-4003-A336-31245453C470}" type="slidenum">
              <a:rPr lang="en-US" smtClean="0"/>
              <a:t>‹#›</a:t>
            </a:fld>
            <a:endParaRPr lang="en-US"/>
          </a:p>
        </p:txBody>
      </p:sp>
    </p:spTree>
    <p:extLst>
      <p:ext uri="{BB962C8B-B14F-4D97-AF65-F5344CB8AC3E}">
        <p14:creationId xmlns:p14="http://schemas.microsoft.com/office/powerpoint/2010/main" val="746796440"/>
      </p:ext>
    </p:extLst>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1C7528-4992-4825-A862-CF41BF509505}" type="datetimeFigureOut">
              <a:rPr lang="en-US" smtClean="0"/>
              <a:t>08-Jan-22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3CB6E-F6E3-4003-A336-31245453C470}" type="slidenum">
              <a:rPr lang="en-US" smtClean="0"/>
              <a:t>‹#›</a:t>
            </a:fld>
            <a:endParaRPr lang="en-US"/>
          </a:p>
        </p:txBody>
      </p:sp>
    </p:spTree>
    <p:extLst>
      <p:ext uri="{BB962C8B-B14F-4D97-AF65-F5344CB8AC3E}">
        <p14:creationId xmlns:p14="http://schemas.microsoft.com/office/powerpoint/2010/main" val="110152069"/>
      </p:ext>
    </p:extLst>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1C7528-4992-4825-A862-CF41BF509505}" type="datetimeFigureOut">
              <a:rPr lang="en-US" smtClean="0"/>
              <a:t>08-Jan-22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3CB6E-F6E3-4003-A336-31245453C470}" type="slidenum">
              <a:rPr lang="en-US" smtClean="0"/>
              <a:t>‹#›</a:t>
            </a:fld>
            <a:endParaRPr lang="en-US"/>
          </a:p>
        </p:txBody>
      </p:sp>
    </p:spTree>
    <p:extLst>
      <p:ext uri="{BB962C8B-B14F-4D97-AF65-F5344CB8AC3E}">
        <p14:creationId xmlns:p14="http://schemas.microsoft.com/office/powerpoint/2010/main" val="2699289569"/>
      </p:ext>
    </p:extLst>
  </p:cSld>
  <p:clrMapOvr>
    <a:masterClrMapping/>
  </p:clrMapOvr>
  <p:transitio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1C7528-4992-4825-A862-CF41BF509505}" type="datetimeFigureOut">
              <a:rPr lang="en-US" smtClean="0"/>
              <a:t>08-Jan-22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3CB6E-F6E3-4003-A336-31245453C470}" type="slidenum">
              <a:rPr lang="en-US" smtClean="0"/>
              <a:t>‹#›</a:t>
            </a:fld>
            <a:endParaRPr lang="en-US"/>
          </a:p>
        </p:txBody>
      </p:sp>
    </p:spTree>
    <p:extLst>
      <p:ext uri="{BB962C8B-B14F-4D97-AF65-F5344CB8AC3E}">
        <p14:creationId xmlns:p14="http://schemas.microsoft.com/office/powerpoint/2010/main" val="1745435384"/>
      </p:ext>
    </p:extLst>
  </p:cSld>
  <p:clrMapOvr>
    <a:masterClrMapping/>
  </p:clrMapOvr>
  <p:transition spd="slow">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1C7528-4992-4825-A862-CF41BF509505}" type="datetimeFigureOut">
              <a:rPr lang="en-US" smtClean="0"/>
              <a:t>08-Jan-22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3CB6E-F6E3-4003-A336-31245453C470}" type="slidenum">
              <a:rPr lang="en-US" smtClean="0"/>
              <a:t>‹#›</a:t>
            </a:fld>
            <a:endParaRPr lang="en-US"/>
          </a:p>
        </p:txBody>
      </p:sp>
    </p:spTree>
    <p:extLst>
      <p:ext uri="{BB962C8B-B14F-4D97-AF65-F5344CB8AC3E}">
        <p14:creationId xmlns:p14="http://schemas.microsoft.com/office/powerpoint/2010/main" val="2193262206"/>
      </p:ext>
    </p:extLst>
  </p:cSld>
  <p:clrMapOvr>
    <a:masterClrMapping/>
  </p:clrMapOvr>
  <p:transition spd="slow">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1C7528-4992-4825-A862-CF41BF509505}" type="datetimeFigureOut">
              <a:rPr lang="en-US" smtClean="0"/>
              <a:t>08-Jan-22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3CB6E-F6E3-4003-A336-31245453C470}" type="slidenum">
              <a:rPr lang="en-US" smtClean="0"/>
              <a:t>‹#›</a:t>
            </a:fld>
            <a:endParaRPr lang="en-US"/>
          </a:p>
        </p:txBody>
      </p:sp>
    </p:spTree>
    <p:extLst>
      <p:ext uri="{BB962C8B-B14F-4D97-AF65-F5344CB8AC3E}">
        <p14:creationId xmlns:p14="http://schemas.microsoft.com/office/powerpoint/2010/main" val="2996398650"/>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1C7528-4992-4825-A862-CF41BF509505}" type="datetimeFigureOut">
              <a:rPr lang="en-US" smtClean="0"/>
              <a:t>08-Jan-22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A3F3CB6E-F6E3-4003-A336-31245453C470}" type="slidenum">
              <a:rPr lang="en-US" smtClean="0"/>
              <a:t>‹#›</a:t>
            </a:fld>
            <a:endParaRPr lang="en-US"/>
          </a:p>
        </p:txBody>
      </p:sp>
    </p:spTree>
    <p:extLst>
      <p:ext uri="{BB962C8B-B14F-4D97-AF65-F5344CB8AC3E}">
        <p14:creationId xmlns:p14="http://schemas.microsoft.com/office/powerpoint/2010/main" val="27368293"/>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1C7528-4992-4825-A862-CF41BF509505}" type="datetimeFigureOut">
              <a:rPr lang="en-US" smtClean="0"/>
              <a:t>08-Jan-22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3CB6E-F6E3-4003-A336-31245453C470}" type="slidenum">
              <a:rPr lang="en-US" smtClean="0"/>
              <a:t>‹#›</a:t>
            </a:fld>
            <a:endParaRPr lang="en-US"/>
          </a:p>
        </p:txBody>
      </p:sp>
    </p:spTree>
    <p:extLst>
      <p:ext uri="{BB962C8B-B14F-4D97-AF65-F5344CB8AC3E}">
        <p14:creationId xmlns:p14="http://schemas.microsoft.com/office/powerpoint/2010/main" val="1111412677"/>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1C7528-4992-4825-A862-CF41BF509505}" type="datetimeFigureOut">
              <a:rPr lang="en-US" smtClean="0"/>
              <a:t>08-Jan-22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F3CB6E-F6E3-4003-A336-31245453C470}" type="slidenum">
              <a:rPr lang="en-US" smtClean="0"/>
              <a:t>‹#›</a:t>
            </a:fld>
            <a:endParaRPr lang="en-US"/>
          </a:p>
        </p:txBody>
      </p:sp>
    </p:spTree>
    <p:extLst>
      <p:ext uri="{BB962C8B-B14F-4D97-AF65-F5344CB8AC3E}">
        <p14:creationId xmlns:p14="http://schemas.microsoft.com/office/powerpoint/2010/main" val="2707944553"/>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1C7528-4992-4825-A862-CF41BF509505}" type="datetimeFigureOut">
              <a:rPr lang="en-US" smtClean="0"/>
              <a:t>08-Jan-22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F3CB6E-F6E3-4003-A336-31245453C470}" type="slidenum">
              <a:rPr lang="en-US" smtClean="0"/>
              <a:t>‹#›</a:t>
            </a:fld>
            <a:endParaRPr lang="en-US"/>
          </a:p>
        </p:txBody>
      </p:sp>
    </p:spTree>
    <p:extLst>
      <p:ext uri="{BB962C8B-B14F-4D97-AF65-F5344CB8AC3E}">
        <p14:creationId xmlns:p14="http://schemas.microsoft.com/office/powerpoint/2010/main" val="1990396016"/>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1C7528-4992-4825-A862-CF41BF509505}" type="datetimeFigureOut">
              <a:rPr lang="en-US" smtClean="0"/>
              <a:t>08-Jan-22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F3CB6E-F6E3-4003-A336-31245453C470}" type="slidenum">
              <a:rPr lang="en-US" smtClean="0"/>
              <a:t>‹#›</a:t>
            </a:fld>
            <a:endParaRPr lang="en-US"/>
          </a:p>
        </p:txBody>
      </p:sp>
    </p:spTree>
    <p:extLst>
      <p:ext uri="{BB962C8B-B14F-4D97-AF65-F5344CB8AC3E}">
        <p14:creationId xmlns:p14="http://schemas.microsoft.com/office/powerpoint/2010/main" val="432939589"/>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1C7528-4992-4825-A862-CF41BF509505}" type="datetimeFigureOut">
              <a:rPr lang="en-US" smtClean="0"/>
              <a:t>08-Jan-22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F3CB6E-F6E3-4003-A336-31245453C470}" type="slidenum">
              <a:rPr lang="en-US" smtClean="0"/>
              <a:t>‹#›</a:t>
            </a:fld>
            <a:endParaRPr lang="en-US"/>
          </a:p>
        </p:txBody>
      </p:sp>
    </p:spTree>
    <p:extLst>
      <p:ext uri="{BB962C8B-B14F-4D97-AF65-F5344CB8AC3E}">
        <p14:creationId xmlns:p14="http://schemas.microsoft.com/office/powerpoint/2010/main" val="1402227561"/>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1C7528-4992-4825-A862-CF41BF509505}" type="datetimeFigureOut">
              <a:rPr lang="en-US" smtClean="0"/>
              <a:t>08-Jan-22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F3CB6E-F6E3-4003-A336-31245453C470}" type="slidenum">
              <a:rPr lang="en-US" smtClean="0"/>
              <a:t>‹#›</a:t>
            </a:fld>
            <a:endParaRPr lang="en-US"/>
          </a:p>
        </p:txBody>
      </p:sp>
    </p:spTree>
    <p:extLst>
      <p:ext uri="{BB962C8B-B14F-4D97-AF65-F5344CB8AC3E}">
        <p14:creationId xmlns:p14="http://schemas.microsoft.com/office/powerpoint/2010/main" val="1973293703"/>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1C7528-4992-4825-A862-CF41BF509505}" type="datetimeFigureOut">
              <a:rPr lang="en-US" smtClean="0"/>
              <a:t>08-Jan-22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F3CB6E-F6E3-4003-A336-31245453C470}" type="slidenum">
              <a:rPr lang="en-US" smtClean="0"/>
              <a:t>‹#›</a:t>
            </a:fld>
            <a:endParaRPr lang="en-US"/>
          </a:p>
        </p:txBody>
      </p:sp>
    </p:spTree>
    <p:extLst>
      <p:ext uri="{BB962C8B-B14F-4D97-AF65-F5344CB8AC3E}">
        <p14:creationId xmlns:p14="http://schemas.microsoft.com/office/powerpoint/2010/main" val="2429890964"/>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41C7528-4992-4825-A862-CF41BF509505}" type="datetimeFigureOut">
              <a:rPr lang="en-US" smtClean="0"/>
              <a:t>08-Jan-22</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3F3CB6E-F6E3-4003-A336-31245453C470}" type="slidenum">
              <a:rPr lang="en-US" smtClean="0"/>
              <a:t>‹#›</a:t>
            </a:fld>
            <a:endParaRPr lang="en-US"/>
          </a:p>
        </p:txBody>
      </p:sp>
    </p:spTree>
    <p:extLst>
      <p:ext uri="{BB962C8B-B14F-4D97-AF65-F5344CB8AC3E}">
        <p14:creationId xmlns:p14="http://schemas.microsoft.com/office/powerpoint/2010/main" val="4039468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ransition spd="slow">
    <p:fade/>
  </p:transition>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05D4E-5AA6-44AC-AF92-42F64A44ACF4}"/>
              </a:ext>
            </a:extLst>
          </p:cNvPr>
          <p:cNvSpPr>
            <a:spLocks noGrp="1"/>
          </p:cNvSpPr>
          <p:nvPr>
            <p:ph type="ctrTitle"/>
          </p:nvPr>
        </p:nvSpPr>
        <p:spPr>
          <a:xfrm>
            <a:off x="2245443" y="2134980"/>
            <a:ext cx="8574622" cy="780717"/>
          </a:xfrm>
          <a:effectLst>
            <a:outerShdw blurRad="50800" dist="38100" dir="18900000" algn="bl" rotWithShape="0">
              <a:prstClr val="black">
                <a:alpha val="40000"/>
              </a:prstClr>
            </a:outerShdw>
            <a:reflection blurRad="6350" stA="50000" endA="300" endPos="55000" dir="5400000" sy="-100000" algn="bl" rotWithShape="0"/>
          </a:effectLst>
          <a:scene3d>
            <a:camera prst="orthographicFront"/>
            <a:lightRig rig="threePt" dir="t"/>
          </a:scene3d>
          <a:sp3d>
            <a:bevelT prst="angle"/>
          </a:sp3d>
        </p:spPr>
        <p:txBody>
          <a:bodyPr anchor="ctr">
            <a:normAutofit fontScale="90000"/>
          </a:bodyPr>
          <a:lstStyle/>
          <a:p>
            <a:pPr algn="ctr"/>
            <a:r>
              <a:rPr lang="en-US" sz="5400" b="1" dirty="0">
                <a:latin typeface="Calisto MT" panose="02040603050505030304" pitchFamily="18" charset="0"/>
                <a:cs typeface="Aparajita" panose="02020603050405020304" pitchFamily="18" charset="0"/>
              </a:rPr>
              <a:t>Introduction to Regression</a:t>
            </a:r>
            <a:endParaRPr lang="en-US" sz="5400" b="1" dirty="0">
              <a:effectLst/>
              <a:latin typeface="Calisto MT" panose="02040603050505030304" pitchFamily="18" charset="0"/>
              <a:cs typeface="Aparajita" panose="02020603050405020304" pitchFamily="18" charset="0"/>
            </a:endParaRPr>
          </a:p>
        </p:txBody>
      </p:sp>
      <p:sp>
        <p:nvSpPr>
          <p:cNvPr id="3" name="Subtitle 2">
            <a:extLst>
              <a:ext uri="{FF2B5EF4-FFF2-40B4-BE49-F238E27FC236}">
                <a16:creationId xmlns:a16="http://schemas.microsoft.com/office/drawing/2014/main" id="{E52118B1-00BE-4797-815C-F1566C0550DE}"/>
              </a:ext>
            </a:extLst>
          </p:cNvPr>
          <p:cNvSpPr>
            <a:spLocks noGrp="1"/>
          </p:cNvSpPr>
          <p:nvPr>
            <p:ph type="subTitle" idx="1"/>
          </p:nvPr>
        </p:nvSpPr>
        <p:spPr>
          <a:xfrm>
            <a:off x="5119212" y="5735596"/>
            <a:ext cx="6987645" cy="780717"/>
          </a:xfrm>
          <a:effectLst>
            <a:outerShdw blurRad="76200" dist="12700" dir="2700000" sy="-23000" kx="-800400" algn="bl" rotWithShape="0">
              <a:prstClr val="black">
                <a:alpha val="19000"/>
              </a:prstClr>
            </a:outerShdw>
          </a:effectLst>
        </p:spPr>
        <p:txBody>
          <a:bodyPr anchor="b">
            <a:normAutofit/>
          </a:bodyPr>
          <a:lstStyle/>
          <a:p>
            <a:r>
              <a:rPr lang="en-US" sz="3200" b="1" dirty="0">
                <a:effectLst>
                  <a:outerShdw blurRad="50800" dist="38100" dir="2700000" algn="tl" rotWithShape="0">
                    <a:prstClr val="black">
                      <a:alpha val="40000"/>
                    </a:prstClr>
                  </a:outerShdw>
                </a:effectLst>
              </a:rPr>
              <a:t>-BRIAN THOMAS</a:t>
            </a:r>
          </a:p>
        </p:txBody>
      </p:sp>
    </p:spTree>
    <p:extLst>
      <p:ext uri="{BB962C8B-B14F-4D97-AF65-F5344CB8AC3E}">
        <p14:creationId xmlns:p14="http://schemas.microsoft.com/office/powerpoint/2010/main" val="70956073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EDB5E-BF56-4062-9998-0B1E75710D2D}"/>
              </a:ext>
            </a:extLst>
          </p:cNvPr>
          <p:cNvSpPr>
            <a:spLocks noGrp="1"/>
          </p:cNvSpPr>
          <p:nvPr>
            <p:ph type="title"/>
          </p:nvPr>
        </p:nvSpPr>
        <p:spPr>
          <a:xfrm>
            <a:off x="1086643" y="270326"/>
            <a:ext cx="10018713" cy="663606"/>
          </a:xfrm>
        </p:spPr>
        <p:txBody>
          <a:bodyPr>
            <a:normAutofit/>
          </a:bodyPr>
          <a:lstStyle/>
          <a:p>
            <a:r>
              <a:rPr lang="en-US" sz="2800" dirty="0"/>
              <a:t>Another Example using manually calculated </a:t>
            </a:r>
            <a:r>
              <a:rPr lang="en-US" sz="2800" b="1" dirty="0"/>
              <a:t>Fit Line</a:t>
            </a:r>
          </a:p>
        </p:txBody>
      </p:sp>
      <p:pic>
        <p:nvPicPr>
          <p:cNvPr id="5" name="Content Placeholder 4">
            <a:extLst>
              <a:ext uri="{FF2B5EF4-FFF2-40B4-BE49-F238E27FC236}">
                <a16:creationId xmlns:a16="http://schemas.microsoft.com/office/drawing/2014/main" id="{C6E4C564-1DCD-4593-832A-C3A4E5DC94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3293" y="1023373"/>
            <a:ext cx="8025414" cy="5279773"/>
          </a:xfrm>
        </p:spPr>
      </p:pic>
    </p:spTree>
    <p:extLst>
      <p:ext uri="{BB962C8B-B14F-4D97-AF65-F5344CB8AC3E}">
        <p14:creationId xmlns:p14="http://schemas.microsoft.com/office/powerpoint/2010/main" val="354950506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E8070-7A99-4103-B7D8-E6E633753AF0}"/>
              </a:ext>
            </a:extLst>
          </p:cNvPr>
          <p:cNvSpPr>
            <a:spLocks noGrp="1"/>
          </p:cNvSpPr>
          <p:nvPr>
            <p:ph type="title"/>
          </p:nvPr>
        </p:nvSpPr>
        <p:spPr>
          <a:xfrm>
            <a:off x="2878105" y="181621"/>
            <a:ext cx="4543628" cy="796771"/>
          </a:xfrm>
        </p:spPr>
        <p:txBody>
          <a:bodyPr/>
          <a:lstStyle/>
          <a:p>
            <a:r>
              <a:rPr lang="en-US" b="1" dirty="0"/>
              <a:t>Errors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C9DAFC7-3CB9-4789-BF55-22D82BEF4944}"/>
                  </a:ext>
                </a:extLst>
              </p:cNvPr>
              <p:cNvSpPr>
                <a:spLocks noGrp="1"/>
              </p:cNvSpPr>
              <p:nvPr>
                <p:ph idx="1"/>
              </p:nvPr>
            </p:nvSpPr>
            <p:spPr>
              <a:xfrm>
                <a:off x="1510944" y="1057923"/>
                <a:ext cx="8476436" cy="5220070"/>
              </a:xfrm>
            </p:spPr>
            <p:txBody>
              <a:bodyPr anchor="t">
                <a:normAutofit lnSpcReduction="10000"/>
              </a:bodyPr>
              <a:lstStyle/>
              <a:p>
                <a:pPr marL="0" indent="0">
                  <a:buNone/>
                </a:pPr>
                <a:r>
                  <a:rPr lang="en-US" dirty="0">
                    <a:latin typeface="Calibri" panose="020F0502020204030204" pitchFamily="34" charset="0"/>
                    <a:cs typeface="Mangal" panose="02040503050203030202" pitchFamily="18" charset="0"/>
                  </a:rPr>
                  <a:t>While plotting the line, we tend to get the points on the line varying a little with the original points.</a:t>
                </a:r>
              </a:p>
              <a:p>
                <a:pPr marL="0" indent="0">
                  <a:buNone/>
                </a:pPr>
                <a:r>
                  <a:rPr lang="en-US" dirty="0">
                    <a:latin typeface="Calibri" panose="020F0502020204030204" pitchFamily="34" charset="0"/>
                    <a:cs typeface="Mangal" panose="02040503050203030202" pitchFamily="18" charset="0"/>
                  </a:rPr>
                  <a:t>And this difference in the original points and the plotted points on the line is called </a:t>
                </a:r>
                <a:r>
                  <a:rPr lang="en-US" b="1" dirty="0">
                    <a:latin typeface="Calibri" panose="020F0502020204030204" pitchFamily="34" charset="0"/>
                    <a:cs typeface="Mangal" panose="02040503050203030202" pitchFamily="18" charset="0"/>
                  </a:rPr>
                  <a:t>Error.</a:t>
                </a:r>
              </a:p>
              <a:p>
                <a:pPr marL="0" indent="0">
                  <a:buNone/>
                </a:pPr>
                <a:r>
                  <a:rPr lang="en-US" dirty="0">
                    <a:latin typeface="Calibri" panose="020F0502020204030204" pitchFamily="34" charset="0"/>
                    <a:cs typeface="Mangal" panose="02040503050203030202" pitchFamily="18" charset="0"/>
                  </a:rPr>
                  <a:t>Here we have </a:t>
                </a:r>
                <a:r>
                  <a:rPr lang="en-US" b="1" dirty="0">
                    <a:latin typeface="Calibri" panose="020F0502020204030204" pitchFamily="34" charset="0"/>
                    <a:cs typeface="Mangal" panose="02040503050203030202" pitchFamily="18" charset="0"/>
                  </a:rPr>
                  <a:t>Mean Square Error (MSE)</a:t>
                </a:r>
              </a:p>
              <a:p>
                <a:pPr marL="0" marR="0" indent="0">
                  <a:lnSpc>
                    <a:spcPct val="107000"/>
                  </a:lnSpc>
                  <a:buNone/>
                  <a:tabLst>
                    <a:tab pos="2600325" algn="l"/>
                  </a:tabLst>
                </a:pPr>
                <a:r>
                  <a:rPr lang="en-IN" b="1" dirty="0">
                    <a:latin typeface="Calibri" panose="020F0502020204030204" pitchFamily="34" charset="0"/>
                    <a:cs typeface="Mangal" panose="02040503050203030202" pitchFamily="18" charset="0"/>
                  </a:rPr>
                  <a:t>MSE</a:t>
                </a:r>
                <a:r>
                  <a:rPr lang="en-IN" dirty="0">
                    <a:latin typeface="Calibri" panose="020F0502020204030204" pitchFamily="34" charset="0"/>
                    <a:cs typeface="Mangal" panose="02040503050203030202" pitchFamily="18" charset="0"/>
                  </a:rPr>
                  <a:t>  </a:t>
                </a:r>
                <a:r>
                  <a:rPr lang="en-IN" b="1" i="1" dirty="0">
                    <a:solidFill>
                      <a:srgbClr val="FF0000"/>
                    </a:solidFill>
                    <a:latin typeface="Calibri" panose="020F0502020204030204" pitchFamily="34" charset="0"/>
                    <a:cs typeface="Mangal" panose="02040503050203030202" pitchFamily="18" charset="0"/>
                  </a:rPr>
                  <a:t>=   </a:t>
                </a:r>
                <a14:m>
                  <m:oMath xmlns:m="http://schemas.openxmlformats.org/officeDocument/2006/math">
                    <m:f>
                      <m:fPr>
                        <m:ctrlPr>
                          <a:rPr lang="en-US" b="1" i="1">
                            <a:solidFill>
                              <a:srgbClr val="FF0000"/>
                            </a:solidFill>
                            <a:latin typeface="Cambria Math" panose="02040503050406030204" pitchFamily="18" charset="0"/>
                          </a:rPr>
                        </m:ctrlPr>
                      </m:fPr>
                      <m:num>
                        <m:r>
                          <a:rPr lang="en-IN" b="1" i="1">
                            <a:solidFill>
                              <a:srgbClr val="FF0000"/>
                            </a:solidFill>
                            <a:latin typeface="Cambria Math" panose="02040503050406030204" pitchFamily="18" charset="0"/>
                          </a:rPr>
                          <m:t>𝟏</m:t>
                        </m:r>
                      </m:num>
                      <m:den>
                        <m:r>
                          <a:rPr lang="en-IN" b="1" i="1">
                            <a:solidFill>
                              <a:srgbClr val="FF0000"/>
                            </a:solidFill>
                            <a:latin typeface="Cambria Math" panose="02040503050406030204" pitchFamily="18" charset="0"/>
                          </a:rPr>
                          <m:t>𝒏</m:t>
                        </m:r>
                      </m:den>
                    </m:f>
                    <m:nary>
                      <m:naryPr>
                        <m:chr m:val="∑"/>
                        <m:limLoc m:val="undOvr"/>
                        <m:grow m:val="on"/>
                        <m:ctrlPr>
                          <a:rPr lang="en-US" b="1" i="1">
                            <a:solidFill>
                              <a:srgbClr val="FF0000"/>
                            </a:solidFill>
                            <a:latin typeface="Cambria Math" panose="02040503050406030204" pitchFamily="18" charset="0"/>
                          </a:rPr>
                        </m:ctrlPr>
                      </m:naryPr>
                      <m:sub>
                        <m:r>
                          <a:rPr lang="en-IN" b="1" i="1">
                            <a:solidFill>
                              <a:srgbClr val="FF0000"/>
                            </a:solidFill>
                            <a:latin typeface="Cambria Math" panose="02040503050406030204" pitchFamily="18" charset="0"/>
                          </a:rPr>
                          <m:t>𝒊</m:t>
                        </m:r>
                        <m:r>
                          <a:rPr lang="en-IN" b="1" i="1">
                            <a:solidFill>
                              <a:srgbClr val="FF0000"/>
                            </a:solidFill>
                            <a:latin typeface="Cambria Math" panose="02040503050406030204" pitchFamily="18" charset="0"/>
                          </a:rPr>
                          <m:t>=</m:t>
                        </m:r>
                        <m:r>
                          <a:rPr lang="en-IN" b="1" i="1">
                            <a:solidFill>
                              <a:srgbClr val="FF0000"/>
                            </a:solidFill>
                            <a:latin typeface="Cambria Math" panose="02040503050406030204" pitchFamily="18" charset="0"/>
                          </a:rPr>
                          <m:t>𝟏</m:t>
                        </m:r>
                      </m:sub>
                      <m:sup>
                        <m:r>
                          <a:rPr lang="en-IN" b="1" i="1">
                            <a:solidFill>
                              <a:srgbClr val="FF0000"/>
                            </a:solidFill>
                            <a:latin typeface="Cambria Math" panose="02040503050406030204" pitchFamily="18" charset="0"/>
                          </a:rPr>
                          <m:t>𝒏</m:t>
                        </m:r>
                      </m:sup>
                      <m:e>
                        <m:sSup>
                          <m:sSupPr>
                            <m:ctrlPr>
                              <a:rPr lang="en-US" b="1" i="1">
                                <a:solidFill>
                                  <a:srgbClr val="FF0000"/>
                                </a:solidFill>
                                <a:latin typeface="Cambria Math" panose="02040503050406030204" pitchFamily="18" charset="0"/>
                              </a:rPr>
                            </m:ctrlPr>
                          </m:sSupPr>
                          <m:e>
                            <m:d>
                              <m:dPr>
                                <m:ctrlPr>
                                  <a:rPr lang="en-US" b="1" i="1">
                                    <a:solidFill>
                                      <a:srgbClr val="FF0000"/>
                                    </a:solidFill>
                                    <a:latin typeface="Cambria Math" panose="02040503050406030204" pitchFamily="18" charset="0"/>
                                  </a:rPr>
                                </m:ctrlPr>
                              </m:dPr>
                              <m:e>
                                <m:sSub>
                                  <m:sSubPr>
                                    <m:ctrlPr>
                                      <a:rPr lang="en-US" b="1" i="1">
                                        <a:solidFill>
                                          <a:srgbClr val="FF0000"/>
                                        </a:solidFill>
                                        <a:latin typeface="Cambria Math" panose="02040503050406030204" pitchFamily="18" charset="0"/>
                                      </a:rPr>
                                    </m:ctrlPr>
                                  </m:sSubPr>
                                  <m:e>
                                    <m:r>
                                      <a:rPr lang="en-IN" b="1" i="1">
                                        <a:solidFill>
                                          <a:srgbClr val="FF0000"/>
                                        </a:solidFill>
                                        <a:latin typeface="Cambria Math" panose="02040503050406030204" pitchFamily="18" charset="0"/>
                                      </a:rPr>
                                      <m:t>𝒚</m:t>
                                    </m:r>
                                  </m:e>
                                  <m:sub>
                                    <m:r>
                                      <a:rPr lang="en-IN" b="1" i="1">
                                        <a:solidFill>
                                          <a:srgbClr val="FF0000"/>
                                        </a:solidFill>
                                        <a:latin typeface="Cambria Math" panose="02040503050406030204" pitchFamily="18" charset="0"/>
                                      </a:rPr>
                                      <m:t>𝒊</m:t>
                                    </m:r>
                                  </m:sub>
                                </m:sSub>
                                <m:r>
                                  <a:rPr lang="en-IN" b="1" i="1">
                                    <a:solidFill>
                                      <a:srgbClr val="FF0000"/>
                                    </a:solidFill>
                                    <a:latin typeface="Cambria Math" panose="02040503050406030204" pitchFamily="18" charset="0"/>
                                  </a:rPr>
                                  <m:t>−</m:t>
                                </m:r>
                                <m:acc>
                                  <m:accPr>
                                    <m:chr m:val="̂"/>
                                    <m:ctrlPr>
                                      <a:rPr lang="en-US" b="1" i="1">
                                        <a:solidFill>
                                          <a:srgbClr val="FF0000"/>
                                        </a:solidFill>
                                        <a:latin typeface="Cambria Math" panose="02040503050406030204" pitchFamily="18" charset="0"/>
                                      </a:rPr>
                                    </m:ctrlPr>
                                  </m:accPr>
                                  <m:e>
                                    <m:r>
                                      <a:rPr lang="en-IN" b="1" i="1">
                                        <a:solidFill>
                                          <a:srgbClr val="FF0000"/>
                                        </a:solidFill>
                                        <a:latin typeface="Cambria Math" panose="02040503050406030204" pitchFamily="18" charset="0"/>
                                      </a:rPr>
                                      <m:t>𝒚</m:t>
                                    </m:r>
                                  </m:e>
                                </m:acc>
                              </m:e>
                            </m:d>
                          </m:e>
                          <m:sup>
                            <m:r>
                              <a:rPr lang="en-IN" b="1" i="1">
                                <a:solidFill>
                                  <a:srgbClr val="FF0000"/>
                                </a:solidFill>
                                <a:latin typeface="Cambria Math" panose="02040503050406030204" pitchFamily="18" charset="0"/>
                              </a:rPr>
                              <m:t>𝟐</m:t>
                            </m:r>
                          </m:sup>
                        </m:sSup>
                      </m:e>
                    </m:nary>
                  </m:oMath>
                </a14:m>
                <a:endParaRPr lang="en-US" b="1" i="1" dirty="0">
                  <a:latin typeface="Calibri" panose="020F0502020204030204" pitchFamily="34" charset="0"/>
                  <a:cs typeface="Mangal" panose="02040503050203030202" pitchFamily="18" charset="0"/>
                </a:endParaRPr>
              </a:p>
              <a:p>
                <a:pPr marL="0" marR="0" indent="0">
                  <a:lnSpc>
                    <a:spcPct val="107000"/>
                  </a:lnSpc>
                  <a:spcBef>
                    <a:spcPts val="0"/>
                  </a:spcBef>
                  <a:spcAft>
                    <a:spcPts val="800"/>
                  </a:spcAft>
                  <a:buNone/>
                  <a:tabLst>
                    <a:tab pos="2600325" algn="l"/>
                  </a:tabLst>
                </a:pPr>
                <a:endParaRPr lang="en-US" b="1" dirty="0">
                  <a:effectLst/>
                  <a:latin typeface="Calibri" panose="020F0502020204030204" pitchFamily="34" charset="0"/>
                  <a:ea typeface="Calibri" panose="020F0502020204030204" pitchFamily="34" charset="0"/>
                  <a:cs typeface="Mangal" panose="02040503050203030202" pitchFamily="18" charset="0"/>
                </a:endParaRPr>
              </a:p>
              <a:p>
                <a:pPr marL="0" marR="0" indent="0">
                  <a:lnSpc>
                    <a:spcPct val="107000"/>
                  </a:lnSpc>
                  <a:spcBef>
                    <a:spcPts val="0"/>
                  </a:spcBef>
                  <a:spcAft>
                    <a:spcPts val="800"/>
                  </a:spcAft>
                  <a:buNone/>
                  <a:tabLst>
                    <a:tab pos="2600325" algn="l"/>
                  </a:tabLst>
                </a:pPr>
                <a:r>
                  <a:rPr lang="en-US" dirty="0">
                    <a:latin typeface="Calibri" panose="020F0502020204030204" pitchFamily="34" charset="0"/>
                    <a:ea typeface="Calibri" panose="020F0502020204030204" pitchFamily="34" charset="0"/>
                    <a:cs typeface="Mangal" panose="02040503050203030202" pitchFamily="18" charset="0"/>
                  </a:rPr>
                  <a:t>In </a:t>
                </a:r>
                <a:r>
                  <a:rPr lang="en-US" b="1" dirty="0">
                    <a:latin typeface="Calibri" panose="020F0502020204030204" pitchFamily="34" charset="0"/>
                    <a:ea typeface="Calibri" panose="020F0502020204030204" pitchFamily="34" charset="0"/>
                    <a:cs typeface="Mangal" panose="02040503050203030202" pitchFamily="18" charset="0"/>
                  </a:rPr>
                  <a:t>Linear Regression to get the best results </a:t>
                </a:r>
                <a:r>
                  <a:rPr lang="en-US" dirty="0">
                    <a:latin typeface="Calibri" panose="020F0502020204030204" pitchFamily="34" charset="0"/>
                    <a:ea typeface="Calibri" panose="020F0502020204030204" pitchFamily="34" charset="0"/>
                    <a:cs typeface="Mangal" panose="02040503050203030202" pitchFamily="18" charset="0"/>
                  </a:rPr>
                  <a:t>we must have </a:t>
                </a:r>
                <a:r>
                  <a:rPr lang="en-US" b="1" dirty="0">
                    <a:latin typeface="Calibri" panose="020F0502020204030204" pitchFamily="34" charset="0"/>
                    <a:ea typeface="Calibri" panose="020F0502020204030204" pitchFamily="34" charset="0"/>
                    <a:cs typeface="Mangal" panose="02040503050203030202" pitchFamily="18" charset="0"/>
                  </a:rPr>
                  <a:t>MSE as least as possible.</a:t>
                </a:r>
              </a:p>
              <a:p>
                <a:pPr marL="0" indent="0">
                  <a:lnSpc>
                    <a:spcPct val="107000"/>
                  </a:lnSpc>
                  <a:spcBef>
                    <a:spcPts val="0"/>
                  </a:spcBef>
                  <a:spcAft>
                    <a:spcPts val="800"/>
                  </a:spcAft>
                  <a:buNone/>
                  <a:tabLst>
                    <a:tab pos="2600325" algn="l"/>
                  </a:tabLst>
                </a:pPr>
                <a:r>
                  <a:rPr lang="en-US" dirty="0">
                    <a:effectLst/>
                    <a:latin typeface="Calibri" panose="020F0502020204030204" pitchFamily="34" charset="0"/>
                    <a:ea typeface="Calibri" panose="020F0502020204030204" pitchFamily="34" charset="0"/>
                    <a:cs typeface="Mangal" panose="02040503050203030202" pitchFamily="18" charset="0"/>
                  </a:rPr>
                  <a:t>And to get the </a:t>
                </a:r>
                <a:r>
                  <a:rPr lang="en-US" dirty="0">
                    <a:latin typeface="Calibri" panose="020F0502020204030204" pitchFamily="34" charset="0"/>
                    <a:ea typeface="Calibri" panose="020F0502020204030204" pitchFamily="34" charset="0"/>
                    <a:cs typeface="Mangal" panose="02040503050203030202" pitchFamily="18" charset="0"/>
                  </a:rPr>
                  <a:t>most minimal MSE we must get the </a:t>
                </a:r>
                <a:r>
                  <a:rPr lang="en-US" b="1" dirty="0">
                    <a:latin typeface="Calibri" panose="020F0502020204030204" pitchFamily="34" charset="0"/>
                    <a:ea typeface="Calibri" panose="020F0502020204030204" pitchFamily="34" charset="0"/>
                    <a:cs typeface="Mangal" panose="02040503050203030202" pitchFamily="18" charset="0"/>
                  </a:rPr>
                  <a:t>best values for </a:t>
                </a:r>
                <a14:m>
                  <m:oMath xmlns:m="http://schemas.openxmlformats.org/officeDocument/2006/math">
                    <m:sSub>
                      <m:sSubPr>
                        <m:ctrlPr>
                          <a:rPr lang="en-US" b="1" i="1" smtClean="0">
                            <a:effectLst/>
                            <a:latin typeface="Cambria Math" panose="02040503050406030204" pitchFamily="18" charset="0"/>
                            <a:ea typeface="Calibri" panose="020F0502020204030204" pitchFamily="34" charset="0"/>
                            <a:cs typeface="Mangal" panose="02040503050203030202" pitchFamily="18" charset="0"/>
                          </a:rPr>
                        </m:ctrlPr>
                      </m:sSubPr>
                      <m:e>
                        <m:r>
                          <a:rPr lang="en-IN" b="1" i="1">
                            <a:effectLst/>
                            <a:latin typeface="Cambria Math" panose="02040503050406030204" pitchFamily="18" charset="0"/>
                            <a:ea typeface="Calibri" panose="020F0502020204030204" pitchFamily="34" charset="0"/>
                            <a:cs typeface="Mangal" panose="02040503050203030202" pitchFamily="18" charset="0"/>
                          </a:rPr>
                          <m:t>𝜽</m:t>
                        </m:r>
                      </m:e>
                      <m:sub>
                        <m:r>
                          <a:rPr lang="en-IN" b="1" i="1">
                            <a:effectLst/>
                            <a:latin typeface="Cambria Math" panose="02040503050406030204" pitchFamily="18" charset="0"/>
                            <a:ea typeface="Calibri" panose="020F0502020204030204" pitchFamily="34" charset="0"/>
                            <a:cs typeface="Mangal" panose="02040503050203030202" pitchFamily="18" charset="0"/>
                          </a:rPr>
                          <m:t>𝟎</m:t>
                        </m:r>
                      </m:sub>
                    </m:sSub>
                  </m:oMath>
                </a14:m>
                <a:r>
                  <a:rPr lang="en-IN" b="1" dirty="0">
                    <a:effectLst/>
                    <a:latin typeface="Calibri" panose="020F0502020204030204" pitchFamily="34" charset="0"/>
                    <a:ea typeface="Times New Roman" panose="02020603050405020304" pitchFamily="18" charset="0"/>
                    <a:cs typeface="Mangal" panose="02040503050203030202" pitchFamily="18" charset="0"/>
                  </a:rPr>
                  <a:t>/c &amp; </a:t>
                </a:r>
                <a14:m>
                  <m:oMath xmlns:m="http://schemas.openxmlformats.org/officeDocument/2006/math">
                    <m:sSub>
                      <m:sSubPr>
                        <m:ctrlPr>
                          <a:rPr lang="en-US" b="1" i="1">
                            <a:effectLst/>
                            <a:latin typeface="Cambria Math" panose="02040503050406030204" pitchFamily="18" charset="0"/>
                            <a:ea typeface="Calibri" panose="020F0502020204030204" pitchFamily="34" charset="0"/>
                            <a:cs typeface="Mangal" panose="02040503050203030202" pitchFamily="18" charset="0"/>
                          </a:rPr>
                        </m:ctrlPr>
                      </m:sSubPr>
                      <m:e>
                        <m:r>
                          <a:rPr lang="en-IN" b="1" i="1">
                            <a:effectLst/>
                            <a:latin typeface="Cambria Math" panose="02040503050406030204" pitchFamily="18" charset="0"/>
                            <a:ea typeface="Calibri" panose="020F0502020204030204" pitchFamily="34" charset="0"/>
                            <a:cs typeface="Mangal" panose="02040503050203030202" pitchFamily="18" charset="0"/>
                          </a:rPr>
                          <m:t>𝜽</m:t>
                        </m:r>
                      </m:e>
                      <m:sub>
                        <m:r>
                          <a:rPr lang="en-IN" b="1" i="1">
                            <a:effectLst/>
                            <a:latin typeface="Cambria Math" panose="02040503050406030204" pitchFamily="18" charset="0"/>
                            <a:ea typeface="Calibri" panose="020F0502020204030204" pitchFamily="34" charset="0"/>
                            <a:cs typeface="Mangal" panose="02040503050203030202" pitchFamily="18" charset="0"/>
                          </a:rPr>
                          <m:t>𝟏</m:t>
                        </m:r>
                      </m:sub>
                    </m:sSub>
                  </m:oMath>
                </a14:m>
                <a:r>
                  <a:rPr lang="en-IN" b="1" dirty="0">
                    <a:effectLst/>
                    <a:latin typeface="Calibri" panose="020F0502020204030204" pitchFamily="34" charset="0"/>
                    <a:ea typeface="Times New Roman" panose="02020603050405020304" pitchFamily="18" charset="0"/>
                    <a:cs typeface="Mangal" panose="02040503050203030202" pitchFamily="18" charset="0"/>
                  </a:rPr>
                  <a:t>/m.</a:t>
                </a:r>
                <a:endParaRPr lang="en-US" b="1" dirty="0">
                  <a:effectLst/>
                  <a:latin typeface="Calibri" panose="020F0502020204030204" pitchFamily="34" charset="0"/>
                  <a:ea typeface="Calibri" panose="020F0502020204030204" pitchFamily="34" charset="0"/>
                  <a:cs typeface="Mangal" panose="02040503050203030202" pitchFamily="18" charset="0"/>
                </a:endParaRPr>
              </a:p>
              <a:p>
                <a:pPr marL="0" marR="0" indent="0">
                  <a:lnSpc>
                    <a:spcPct val="107000"/>
                  </a:lnSpc>
                  <a:spcBef>
                    <a:spcPts val="0"/>
                  </a:spcBef>
                  <a:spcAft>
                    <a:spcPts val="800"/>
                  </a:spcAft>
                  <a:buNone/>
                  <a:tabLst>
                    <a:tab pos="2600325" algn="l"/>
                  </a:tabLst>
                </a:pP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p:txBody>
          </p:sp>
        </mc:Choice>
        <mc:Fallback xmlns="">
          <p:sp>
            <p:nvSpPr>
              <p:cNvPr id="3" name="Content Placeholder 2">
                <a:extLst>
                  <a:ext uri="{FF2B5EF4-FFF2-40B4-BE49-F238E27FC236}">
                    <a16:creationId xmlns:a16="http://schemas.microsoft.com/office/drawing/2014/main" id="{4C9DAFC7-3CB9-4789-BF55-22D82BEF4944}"/>
                  </a:ext>
                </a:extLst>
              </p:cNvPr>
              <p:cNvSpPr>
                <a:spLocks noGrp="1" noRot="1" noChangeAspect="1" noMove="1" noResize="1" noEditPoints="1" noAdjustHandles="1" noChangeArrowheads="1" noChangeShapeType="1" noTextEdit="1"/>
              </p:cNvSpPr>
              <p:nvPr>
                <p:ph idx="1"/>
              </p:nvPr>
            </p:nvSpPr>
            <p:spPr>
              <a:xfrm>
                <a:off x="1510944" y="1057923"/>
                <a:ext cx="8476436" cy="5220070"/>
              </a:xfrm>
              <a:blipFill>
                <a:blip r:embed="rId2"/>
                <a:stretch>
                  <a:fillRect l="-1151" t="-1636" r="-360"/>
                </a:stretch>
              </a:blipFill>
            </p:spPr>
            <p:txBody>
              <a:bodyPr/>
              <a:lstStyle/>
              <a:p>
                <a:r>
                  <a:rPr lang="en-US">
                    <a:noFill/>
                  </a:rPr>
                  <a:t> </a:t>
                </a:r>
              </a:p>
            </p:txBody>
          </p:sp>
        </mc:Fallback>
      </mc:AlternateContent>
    </p:spTree>
    <p:extLst>
      <p:ext uri="{BB962C8B-B14F-4D97-AF65-F5344CB8AC3E}">
        <p14:creationId xmlns:p14="http://schemas.microsoft.com/office/powerpoint/2010/main" val="3653829737"/>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5BB7B-92DC-4F06-899A-C843DC8915E4}"/>
              </a:ext>
            </a:extLst>
          </p:cNvPr>
          <p:cNvSpPr>
            <a:spLocks noGrp="1"/>
          </p:cNvSpPr>
          <p:nvPr>
            <p:ph type="title"/>
          </p:nvPr>
        </p:nvSpPr>
        <p:spPr>
          <a:xfrm>
            <a:off x="1339670" y="338233"/>
            <a:ext cx="9512657" cy="841159"/>
          </a:xfrm>
        </p:spPr>
        <p:txBody>
          <a:bodyPr>
            <a:normAutofit/>
          </a:bodyPr>
          <a:lstStyle/>
          <a:p>
            <a:r>
              <a:rPr lang="en-US" b="1" dirty="0">
                <a:latin typeface="Calibri" panose="020F0502020204030204" pitchFamily="34" charset="0"/>
                <a:cs typeface="Calibri" panose="020F0502020204030204" pitchFamily="34" charset="0"/>
              </a:rPr>
              <a:t>Linear Regression Graph</a:t>
            </a:r>
          </a:p>
        </p:txBody>
      </p:sp>
      <p:pic>
        <p:nvPicPr>
          <p:cNvPr id="2050" name="Picture 2" descr="untitled image">
            <a:extLst>
              <a:ext uri="{FF2B5EF4-FFF2-40B4-BE49-F238E27FC236}">
                <a16:creationId xmlns:a16="http://schemas.microsoft.com/office/drawing/2014/main" id="{7021A93C-4104-44F7-B748-7E29C7D135F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6871" y="1420426"/>
            <a:ext cx="8598257" cy="4678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054215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3F242-3123-4D8B-8FF8-ACCAB2C4A0A5}"/>
              </a:ext>
            </a:extLst>
          </p:cNvPr>
          <p:cNvSpPr>
            <a:spLocks noGrp="1"/>
          </p:cNvSpPr>
          <p:nvPr>
            <p:ph type="title"/>
          </p:nvPr>
        </p:nvSpPr>
        <p:spPr>
          <a:xfrm>
            <a:off x="1484310" y="419470"/>
            <a:ext cx="10018713" cy="823404"/>
          </a:xfrm>
        </p:spPr>
        <p:txBody>
          <a:bodyPr/>
          <a:lstStyle/>
          <a:p>
            <a:r>
              <a:rPr lang="en-US" b="1" dirty="0"/>
              <a:t>Model Evaluation Approaches</a:t>
            </a:r>
          </a:p>
        </p:txBody>
      </p:sp>
      <p:graphicFrame>
        <p:nvGraphicFramePr>
          <p:cNvPr id="4" name="Content Placeholder 3">
            <a:extLst>
              <a:ext uri="{FF2B5EF4-FFF2-40B4-BE49-F238E27FC236}">
                <a16:creationId xmlns:a16="http://schemas.microsoft.com/office/drawing/2014/main" id="{96D70A34-EF86-45B0-B8EA-1A95ABD242DA}"/>
              </a:ext>
            </a:extLst>
          </p:cNvPr>
          <p:cNvGraphicFramePr>
            <a:graphicFrameLocks noGrp="1"/>
          </p:cNvGraphicFramePr>
          <p:nvPr>
            <p:ph idx="1"/>
            <p:extLst>
              <p:ext uri="{D42A27DB-BD31-4B8C-83A1-F6EECF244321}">
                <p14:modId xmlns:p14="http://schemas.microsoft.com/office/powerpoint/2010/main" val="3178717455"/>
              </p:ext>
            </p:extLst>
          </p:nvPr>
        </p:nvGraphicFramePr>
        <p:xfrm>
          <a:off x="1484310" y="1761476"/>
          <a:ext cx="10018712" cy="38225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5784421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50B5B9E7-9FEA-46AD-82EF-6440DBE822D4}"/>
                                            </p:graphicEl>
                                          </p:spTgt>
                                        </p:tgtEl>
                                        <p:attrNameLst>
                                          <p:attrName>style.visibility</p:attrName>
                                        </p:attrNameLst>
                                      </p:cBhvr>
                                      <p:to>
                                        <p:strVal val="visible"/>
                                      </p:to>
                                    </p:set>
                                    <p:animEffect transition="in" filter="fade">
                                      <p:cBhvr>
                                        <p:cTn id="12" dur="500"/>
                                        <p:tgtEl>
                                          <p:spTgt spid="4">
                                            <p:graphicEl>
                                              <a:dgm id="{50B5B9E7-9FEA-46AD-82EF-6440DBE822D4}"/>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graphicEl>
                                              <a:dgm id="{00E37996-818E-4CCE-AD3C-D056BAE989D7}"/>
                                            </p:graphicEl>
                                          </p:spTgt>
                                        </p:tgtEl>
                                        <p:attrNameLst>
                                          <p:attrName>style.visibility</p:attrName>
                                        </p:attrNameLst>
                                      </p:cBhvr>
                                      <p:to>
                                        <p:strVal val="visible"/>
                                      </p:to>
                                    </p:set>
                                    <p:animEffect transition="in" filter="fade">
                                      <p:cBhvr>
                                        <p:cTn id="17" dur="500"/>
                                        <p:tgtEl>
                                          <p:spTgt spid="4">
                                            <p:graphicEl>
                                              <a:dgm id="{00E37996-818E-4CCE-AD3C-D056BAE989D7}"/>
                                            </p:graphic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
                                            <p:graphicEl>
                                              <a:dgm id="{7FE21CF2-2222-4AFD-9A15-8BD55BCE5AE0}"/>
                                            </p:graphicEl>
                                          </p:spTgt>
                                        </p:tgtEl>
                                        <p:attrNameLst>
                                          <p:attrName>style.visibility</p:attrName>
                                        </p:attrNameLst>
                                      </p:cBhvr>
                                      <p:to>
                                        <p:strVal val="visible"/>
                                      </p:to>
                                    </p:set>
                                    <p:animEffect transition="in" filter="fade">
                                      <p:cBhvr>
                                        <p:cTn id="20" dur="500"/>
                                        <p:tgtEl>
                                          <p:spTgt spid="4">
                                            <p:graphicEl>
                                              <a:dgm id="{7FE21CF2-2222-4AFD-9A15-8BD55BCE5AE0}"/>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graphicEl>
                                              <a:dgm id="{28336001-946F-4B01-851B-5D66B4DCB292}"/>
                                            </p:graphicEl>
                                          </p:spTgt>
                                        </p:tgtEl>
                                        <p:attrNameLst>
                                          <p:attrName>style.visibility</p:attrName>
                                        </p:attrNameLst>
                                      </p:cBhvr>
                                      <p:to>
                                        <p:strVal val="visible"/>
                                      </p:to>
                                    </p:set>
                                    <p:animEffect transition="in" filter="fade">
                                      <p:cBhvr>
                                        <p:cTn id="25" dur="500"/>
                                        <p:tgtEl>
                                          <p:spTgt spid="4">
                                            <p:graphicEl>
                                              <a:dgm id="{28336001-946F-4B01-851B-5D66B4DCB292}"/>
                                            </p:graphic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graphicEl>
                                              <a:dgm id="{915BA8B0-3F61-4D18-AE92-733A49B772DC}"/>
                                            </p:graphicEl>
                                          </p:spTgt>
                                        </p:tgtEl>
                                        <p:attrNameLst>
                                          <p:attrName>style.visibility</p:attrName>
                                        </p:attrNameLst>
                                      </p:cBhvr>
                                      <p:to>
                                        <p:strVal val="visible"/>
                                      </p:to>
                                    </p:set>
                                    <p:animEffect transition="in" filter="fade">
                                      <p:cBhvr>
                                        <p:cTn id="28" dur="500"/>
                                        <p:tgtEl>
                                          <p:spTgt spid="4">
                                            <p:graphicEl>
                                              <a:dgm id="{915BA8B0-3F61-4D18-AE92-733A49B772D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Sub>
          <a:bldDgm bld="lvlOne"/>
        </p:bldSub>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A9B7F-EB95-42BD-9C6A-2E143E3C163B}"/>
              </a:ext>
            </a:extLst>
          </p:cNvPr>
          <p:cNvSpPr>
            <a:spLocks noGrp="1"/>
          </p:cNvSpPr>
          <p:nvPr>
            <p:ph type="title"/>
          </p:nvPr>
        </p:nvSpPr>
        <p:spPr>
          <a:xfrm>
            <a:off x="1782062" y="304061"/>
            <a:ext cx="7596848" cy="885548"/>
          </a:xfrm>
        </p:spPr>
        <p:txBody>
          <a:bodyPr/>
          <a:lstStyle/>
          <a:p>
            <a:r>
              <a:rPr lang="en-US" b="1" dirty="0"/>
              <a:t>Holdout</a:t>
            </a:r>
          </a:p>
        </p:txBody>
      </p:sp>
      <p:sp>
        <p:nvSpPr>
          <p:cNvPr id="3" name="Content Placeholder 2">
            <a:extLst>
              <a:ext uri="{FF2B5EF4-FFF2-40B4-BE49-F238E27FC236}">
                <a16:creationId xmlns:a16="http://schemas.microsoft.com/office/drawing/2014/main" id="{B08D49AD-5DAC-4788-8CA2-7912F943695C}"/>
              </a:ext>
            </a:extLst>
          </p:cNvPr>
          <p:cNvSpPr>
            <a:spLocks noGrp="1"/>
          </p:cNvSpPr>
          <p:nvPr>
            <p:ph idx="1"/>
          </p:nvPr>
        </p:nvSpPr>
        <p:spPr>
          <a:xfrm>
            <a:off x="1484311" y="1313895"/>
            <a:ext cx="8938074" cy="5240044"/>
          </a:xfrm>
        </p:spPr>
        <p:txBody>
          <a:bodyPr anchor="t"/>
          <a:lstStyle/>
          <a:p>
            <a:pPr marL="0" indent="0">
              <a:buNone/>
            </a:pPr>
            <a:r>
              <a:rPr lang="en-US" dirty="0">
                <a:latin typeface="Calibri" panose="020F0502020204030204" pitchFamily="34" charset="0"/>
                <a:cs typeface="Mangal" panose="02040503050203030202" pitchFamily="18" charset="0"/>
              </a:rPr>
              <a:t>Dataset is generally divided into Training Set and Test Set:</a:t>
            </a:r>
          </a:p>
          <a:p>
            <a:pPr>
              <a:buSzPct val="100000"/>
              <a:buFont typeface="Wingdings" panose="05000000000000000000" pitchFamily="2" charset="2"/>
              <a:buChar char="§"/>
            </a:pPr>
            <a:r>
              <a:rPr lang="en-US" dirty="0">
                <a:latin typeface="Calibri" panose="020F0502020204030204" pitchFamily="34" charset="0"/>
                <a:cs typeface="Mangal" panose="02040503050203030202" pitchFamily="18" charset="0"/>
              </a:rPr>
              <a:t>Training Dataset: This is the sample of data through which the </a:t>
            </a:r>
            <a:r>
              <a:rPr lang="en-US" b="1" dirty="0">
                <a:latin typeface="Calibri" panose="020F0502020204030204" pitchFamily="34" charset="0"/>
                <a:cs typeface="Mangal" panose="02040503050203030202" pitchFamily="18" charset="0"/>
              </a:rPr>
              <a:t>Model learns and generalizes</a:t>
            </a:r>
            <a:r>
              <a:rPr lang="en-US" dirty="0">
                <a:latin typeface="Calibri" panose="020F0502020204030204" pitchFamily="34" charset="0"/>
                <a:cs typeface="Mangal" panose="02040503050203030202" pitchFamily="18" charset="0"/>
              </a:rPr>
              <a:t>. Usually </a:t>
            </a:r>
            <a:r>
              <a:rPr lang="en-US" b="1" dirty="0">
                <a:latin typeface="Calibri" panose="020F0502020204030204" pitchFamily="34" charset="0"/>
                <a:cs typeface="Mangal" panose="02040503050203030202" pitchFamily="18" charset="0"/>
              </a:rPr>
              <a:t>Training Dataset is 80% of the whole Dataset</a:t>
            </a:r>
            <a:r>
              <a:rPr lang="en-US" dirty="0">
                <a:latin typeface="Calibri" panose="020F0502020204030204" pitchFamily="34" charset="0"/>
                <a:cs typeface="Mangal" panose="02040503050203030202" pitchFamily="18" charset="0"/>
              </a:rPr>
              <a:t>. The model is built on the Training Dataset.</a:t>
            </a:r>
          </a:p>
          <a:p>
            <a:pPr marL="0" indent="0">
              <a:buSzPct val="100000"/>
              <a:buNone/>
            </a:pPr>
            <a:endParaRPr lang="en-US" dirty="0">
              <a:latin typeface="Calibri" panose="020F0502020204030204" pitchFamily="34" charset="0"/>
              <a:cs typeface="Mangal" panose="02040503050203030202" pitchFamily="18" charset="0"/>
            </a:endParaRPr>
          </a:p>
          <a:p>
            <a:pPr>
              <a:buSzPct val="100000"/>
              <a:buFont typeface="Wingdings" panose="05000000000000000000" pitchFamily="2" charset="2"/>
              <a:buChar char="§"/>
            </a:pPr>
            <a:r>
              <a:rPr lang="en-US" dirty="0">
                <a:latin typeface="Calibri" panose="020F0502020204030204" pitchFamily="34" charset="0"/>
                <a:cs typeface="Mangal" panose="02040503050203030202" pitchFamily="18" charset="0"/>
              </a:rPr>
              <a:t>Validation Set: This is used just for </a:t>
            </a:r>
            <a:r>
              <a:rPr lang="en-US" b="1" dirty="0">
                <a:latin typeface="Calibri" panose="020F0502020204030204" pitchFamily="34" charset="0"/>
                <a:cs typeface="Mangal" panose="02040503050203030202" pitchFamily="18" charset="0"/>
              </a:rPr>
              <a:t>fine tuning </a:t>
            </a:r>
            <a:r>
              <a:rPr lang="en-US" dirty="0">
                <a:latin typeface="Calibri" panose="020F0502020204030204" pitchFamily="34" charset="0"/>
                <a:cs typeface="Mangal" panose="02040503050203030202" pitchFamily="18" charset="0"/>
              </a:rPr>
              <a:t>the Model using </a:t>
            </a:r>
            <a:r>
              <a:rPr lang="en-US" b="1" dirty="0">
                <a:latin typeface="Calibri" panose="020F0502020204030204" pitchFamily="34" charset="0"/>
                <a:cs typeface="Mangal" panose="02040503050203030202" pitchFamily="18" charset="0"/>
              </a:rPr>
              <a:t>hyperparameters. </a:t>
            </a:r>
            <a:r>
              <a:rPr lang="en-US" dirty="0">
                <a:latin typeface="Calibri" panose="020F0502020204030204" pitchFamily="34" charset="0"/>
                <a:cs typeface="Mangal" panose="02040503050203030202" pitchFamily="18" charset="0"/>
              </a:rPr>
              <a:t>(Not necessary)</a:t>
            </a:r>
          </a:p>
          <a:p>
            <a:pPr marL="0" indent="0">
              <a:buSzPct val="100000"/>
              <a:buNone/>
            </a:pPr>
            <a:endParaRPr lang="en-US" b="1" dirty="0">
              <a:latin typeface="Calibri" panose="020F0502020204030204" pitchFamily="34" charset="0"/>
              <a:cs typeface="Mangal" panose="02040503050203030202" pitchFamily="18" charset="0"/>
            </a:endParaRPr>
          </a:p>
          <a:p>
            <a:pPr>
              <a:buSzPct val="100000"/>
              <a:buFont typeface="Wingdings" panose="05000000000000000000" pitchFamily="2" charset="2"/>
              <a:buChar char="§"/>
            </a:pPr>
            <a:r>
              <a:rPr lang="en-US" dirty="0">
                <a:latin typeface="Calibri" panose="020F0502020204030204" pitchFamily="34" charset="0"/>
                <a:cs typeface="Mangal" panose="02040503050203030202" pitchFamily="18" charset="0"/>
              </a:rPr>
              <a:t>Test Dataset: This is the sample of data used for testing purposes of the trained model, </a:t>
            </a:r>
            <a:r>
              <a:rPr lang="en-US" b="1" dirty="0">
                <a:latin typeface="Calibri" panose="020F0502020204030204" pitchFamily="34" charset="0"/>
                <a:cs typeface="Mangal" panose="02040503050203030202" pitchFamily="18" charset="0"/>
              </a:rPr>
              <a:t>to provide an unbiased evaluation of a final model</a:t>
            </a:r>
            <a:r>
              <a:rPr lang="en-US" dirty="0">
                <a:latin typeface="Calibri" panose="020F0502020204030204" pitchFamily="34" charset="0"/>
                <a:cs typeface="Mangal" panose="02040503050203030202" pitchFamily="18" charset="0"/>
              </a:rPr>
              <a:t>. Generally the </a:t>
            </a:r>
            <a:r>
              <a:rPr lang="en-US" b="1" dirty="0">
                <a:latin typeface="Calibri" panose="020F0502020204030204" pitchFamily="34" charset="0"/>
                <a:cs typeface="Mangal" panose="02040503050203030202" pitchFamily="18" charset="0"/>
              </a:rPr>
              <a:t>Test Dataset is 20% of the whole Dataset</a:t>
            </a:r>
            <a:r>
              <a:rPr lang="en-US" dirty="0">
                <a:latin typeface="Calibri" panose="020F0502020204030204" pitchFamily="34" charset="0"/>
                <a:cs typeface="Mangal" panose="02040503050203030202" pitchFamily="18" charset="0"/>
              </a:rPr>
              <a:t>.</a:t>
            </a:r>
          </a:p>
          <a:p>
            <a:pPr marL="0" indent="0">
              <a:buNone/>
            </a:pPr>
            <a:endParaRPr lang="en-US" dirty="0"/>
          </a:p>
        </p:txBody>
      </p:sp>
    </p:spTree>
    <p:extLst>
      <p:ext uri="{BB962C8B-B14F-4D97-AF65-F5344CB8AC3E}">
        <p14:creationId xmlns:p14="http://schemas.microsoft.com/office/powerpoint/2010/main" val="255521494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4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4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4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4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E0338-3CE3-4E4F-99E5-10CA411C1CEC}"/>
              </a:ext>
            </a:extLst>
          </p:cNvPr>
          <p:cNvSpPr>
            <a:spLocks noGrp="1"/>
          </p:cNvSpPr>
          <p:nvPr>
            <p:ph type="title"/>
          </p:nvPr>
        </p:nvSpPr>
        <p:spPr>
          <a:xfrm>
            <a:off x="622797" y="347865"/>
            <a:ext cx="10018713" cy="876670"/>
          </a:xfrm>
        </p:spPr>
        <p:txBody>
          <a:bodyPr/>
          <a:lstStyle/>
          <a:p>
            <a:r>
              <a:rPr lang="en-US" b="1" dirty="0"/>
              <a:t>Training Accuracy:</a:t>
            </a:r>
          </a:p>
        </p:txBody>
      </p:sp>
      <p:sp>
        <p:nvSpPr>
          <p:cNvPr id="3" name="Content Placeholder 2">
            <a:extLst>
              <a:ext uri="{FF2B5EF4-FFF2-40B4-BE49-F238E27FC236}">
                <a16:creationId xmlns:a16="http://schemas.microsoft.com/office/drawing/2014/main" id="{1747E606-2F87-4343-A0A1-91C28F74D011}"/>
              </a:ext>
            </a:extLst>
          </p:cNvPr>
          <p:cNvSpPr>
            <a:spLocks noGrp="1"/>
          </p:cNvSpPr>
          <p:nvPr>
            <p:ph idx="1"/>
          </p:nvPr>
        </p:nvSpPr>
        <p:spPr>
          <a:xfrm>
            <a:off x="1484311" y="1358283"/>
            <a:ext cx="8680622" cy="2379528"/>
          </a:xfrm>
        </p:spPr>
        <p:txBody>
          <a:bodyPr anchor="t"/>
          <a:lstStyle/>
          <a:p>
            <a:pPr marL="0" marR="0">
              <a:lnSpc>
                <a:spcPct val="107000"/>
              </a:lnSpc>
              <a:spcBef>
                <a:spcPts val="0"/>
              </a:spcBef>
              <a:spcAft>
                <a:spcPts val="800"/>
              </a:spcAft>
            </a:pPr>
            <a:r>
              <a:rPr lang="en-IN" dirty="0">
                <a:latin typeface="Calibri" panose="020F0502020204030204" pitchFamily="34" charset="0"/>
                <a:cs typeface="Mangal" panose="02040503050203030202" pitchFamily="18" charset="0"/>
              </a:rPr>
              <a:t>The number of correct predictions the model has made in the testing of the same trained dataset.</a:t>
            </a:r>
            <a:endParaRPr lang="en-US" dirty="0">
              <a:latin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IN" dirty="0">
                <a:latin typeface="Calibri" panose="020F0502020204030204" pitchFamily="34" charset="0"/>
                <a:cs typeface="Mangal" panose="02040503050203030202" pitchFamily="18" charset="0"/>
              </a:rPr>
              <a:t>A highly trained accuracy may result in an </a:t>
            </a:r>
            <a:r>
              <a:rPr lang="en-IN" b="1" dirty="0">
                <a:latin typeface="Calibri" panose="020F0502020204030204" pitchFamily="34" charset="0"/>
                <a:cs typeface="Mangal" panose="02040503050203030202" pitchFamily="18" charset="0"/>
              </a:rPr>
              <a:t>Over-Fit Model</a:t>
            </a:r>
            <a:endParaRPr lang="en-US" b="1" dirty="0">
              <a:latin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IN" dirty="0">
                <a:latin typeface="Calibri" panose="020F0502020204030204" pitchFamily="34" charset="0"/>
                <a:cs typeface="Mangal" panose="02040503050203030202" pitchFamily="18" charset="0"/>
              </a:rPr>
              <a:t>Over-Fit Model – The model is over trained which may </a:t>
            </a:r>
            <a:r>
              <a:rPr lang="en-IN" b="1" dirty="0">
                <a:latin typeface="Calibri" panose="020F0502020204030204" pitchFamily="34" charset="0"/>
                <a:cs typeface="Mangal" panose="02040503050203030202" pitchFamily="18" charset="0"/>
              </a:rPr>
              <a:t>capture noise </a:t>
            </a:r>
            <a:r>
              <a:rPr lang="en-IN" dirty="0">
                <a:latin typeface="Calibri" panose="020F0502020204030204" pitchFamily="34" charset="0"/>
                <a:cs typeface="Mangal" panose="02040503050203030202" pitchFamily="18" charset="0"/>
              </a:rPr>
              <a:t>and produce a </a:t>
            </a:r>
            <a:r>
              <a:rPr lang="en-IN" b="1" dirty="0">
                <a:latin typeface="Calibri" panose="020F0502020204030204" pitchFamily="34" charset="0"/>
                <a:cs typeface="Mangal" panose="02040503050203030202" pitchFamily="18" charset="0"/>
              </a:rPr>
              <a:t>non-generalized model.</a:t>
            </a:r>
          </a:p>
        </p:txBody>
      </p:sp>
      <p:sp>
        <p:nvSpPr>
          <p:cNvPr id="4" name="Title 1">
            <a:extLst>
              <a:ext uri="{FF2B5EF4-FFF2-40B4-BE49-F238E27FC236}">
                <a16:creationId xmlns:a16="http://schemas.microsoft.com/office/drawing/2014/main" id="{FCD893E6-3C08-400C-9BDB-978DAC9BA3E7}"/>
              </a:ext>
            </a:extLst>
          </p:cNvPr>
          <p:cNvSpPr txBox="1">
            <a:spLocks/>
          </p:cNvSpPr>
          <p:nvPr/>
        </p:nvSpPr>
        <p:spPr>
          <a:xfrm>
            <a:off x="747085" y="4005308"/>
            <a:ext cx="10018713" cy="876670"/>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800" b="1" dirty="0"/>
              <a:t>Out-of-Sample Accuracy:</a:t>
            </a:r>
          </a:p>
        </p:txBody>
      </p:sp>
      <p:sp>
        <p:nvSpPr>
          <p:cNvPr id="5" name="Content Placeholder 2">
            <a:extLst>
              <a:ext uri="{FF2B5EF4-FFF2-40B4-BE49-F238E27FC236}">
                <a16:creationId xmlns:a16="http://schemas.microsoft.com/office/drawing/2014/main" id="{108A5E01-C6F1-4515-AE9D-A4E374C1F97A}"/>
              </a:ext>
            </a:extLst>
          </p:cNvPr>
          <p:cNvSpPr txBox="1">
            <a:spLocks/>
          </p:cNvSpPr>
          <p:nvPr/>
        </p:nvSpPr>
        <p:spPr>
          <a:xfrm>
            <a:off x="1347952" y="5057235"/>
            <a:ext cx="8816981" cy="884964"/>
          </a:xfrm>
          <a:prstGeom prst="rect">
            <a:avLst/>
          </a:prstGeom>
        </p:spPr>
        <p:txBody>
          <a:bodyPr vert="horz" lIns="91440" tIns="45720" rIns="91440" bIns="45720" rtlCol="0" anchor="t">
            <a:normAutofit fontScale="85000" lnSpcReduction="2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a:lnSpc>
                <a:spcPct val="107000"/>
              </a:lnSpc>
              <a:spcBef>
                <a:spcPts val="0"/>
              </a:spcBef>
              <a:spcAft>
                <a:spcPts val="800"/>
              </a:spcAft>
            </a:pPr>
            <a:r>
              <a:rPr lang="en-IN" sz="3000" dirty="0">
                <a:latin typeface="Calibri" panose="020F0502020204030204" pitchFamily="34" charset="0"/>
                <a:cs typeface="Mangal" panose="02040503050203030202" pitchFamily="18" charset="0"/>
              </a:rPr>
              <a:t>The number of correct predictions the model makes on the data the model has not been trained on.</a:t>
            </a:r>
            <a:endParaRPr lang="en-US" sz="3000" dirty="0">
              <a:effectLst/>
              <a:latin typeface="Calibri" panose="020F0502020204030204" pitchFamily="34" charset="0"/>
              <a:ea typeface="Calibri" panose="020F0502020204030204" pitchFamily="34" charset="0"/>
              <a:cs typeface="Mangal" panose="02040503050203030202" pitchFamily="18" charset="0"/>
            </a:endParaRPr>
          </a:p>
          <a:p>
            <a:pPr marL="0">
              <a:lnSpc>
                <a:spcPct val="107000"/>
              </a:lnSpc>
              <a:spcBef>
                <a:spcPts val="0"/>
              </a:spcBef>
              <a:spcAft>
                <a:spcPts val="800"/>
              </a:spcAft>
            </a:pPr>
            <a:endParaRPr lang="en-IN" b="1" dirty="0">
              <a:latin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44383436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animEffect transition="in" filter="fade">
                                      <p:cBhvr>
                                        <p:cTn id="23" dur="500"/>
                                        <p:tgtEl>
                                          <p:spTgt spid="4">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allAtOnce"/>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069B3-F8B1-4B1B-B8E6-9163708A4D9F}"/>
              </a:ext>
            </a:extLst>
          </p:cNvPr>
          <p:cNvSpPr>
            <a:spLocks noGrp="1"/>
          </p:cNvSpPr>
          <p:nvPr>
            <p:ph type="title"/>
          </p:nvPr>
        </p:nvSpPr>
        <p:spPr>
          <a:xfrm>
            <a:off x="1086642" y="659167"/>
            <a:ext cx="10018713" cy="1752599"/>
          </a:xfrm>
          <a:scene3d>
            <a:camera prst="orthographicFront"/>
            <a:lightRig rig="threePt" dir="t"/>
          </a:scene3d>
          <a:sp3d>
            <a:bevelT prst="angle"/>
          </a:sp3d>
        </p:spPr>
        <p:txBody>
          <a:bodyPr>
            <a:normAutofit/>
          </a:bodyPr>
          <a:lstStyle/>
          <a:p>
            <a:r>
              <a:rPr lang="en-US" sz="6600" b="1" dirty="0">
                <a:solidFill>
                  <a:srgbClr val="7030A0"/>
                </a:solidFill>
                <a:effectLst>
                  <a:outerShdw blurRad="38100" dist="38100" dir="21540000" sx="101000" sy="101000" algn="tl">
                    <a:srgbClr val="000000">
                      <a:alpha val="40000"/>
                    </a:srgbClr>
                  </a:outerShdw>
                  <a:reflection blurRad="50800" stA="77000" endPos="40000" dist="50800" dir="5400000" sy="-100000" algn="bl" rotWithShape="0"/>
                </a:effectLst>
              </a:rPr>
              <a:t>Thank - You</a:t>
            </a:r>
          </a:p>
        </p:txBody>
      </p:sp>
      <p:sp>
        <p:nvSpPr>
          <p:cNvPr id="3" name="Content Placeholder 2">
            <a:extLst>
              <a:ext uri="{FF2B5EF4-FFF2-40B4-BE49-F238E27FC236}">
                <a16:creationId xmlns:a16="http://schemas.microsoft.com/office/drawing/2014/main" id="{84CE3ACE-7262-4A61-9D6C-9A486085FFD1}"/>
              </a:ext>
            </a:extLst>
          </p:cNvPr>
          <p:cNvSpPr>
            <a:spLocks noGrp="1"/>
          </p:cNvSpPr>
          <p:nvPr>
            <p:ph idx="1"/>
          </p:nvPr>
        </p:nvSpPr>
        <p:spPr>
          <a:xfrm>
            <a:off x="1086643" y="2658121"/>
            <a:ext cx="10018713" cy="3124201"/>
          </a:xfrm>
        </p:spPr>
        <p:txBody>
          <a:bodyPr>
            <a:normAutofit/>
          </a:bodyPr>
          <a:lstStyle/>
          <a:p>
            <a:pPr marL="0" indent="0">
              <a:buNone/>
            </a:pPr>
            <a:r>
              <a:rPr lang="en-US" sz="6000" b="1" dirty="0">
                <a:ln>
                  <a:solidFill>
                    <a:schemeClr val="bg2">
                      <a:lumMod val="75000"/>
                    </a:schemeClr>
                  </a:solidFill>
                </a:ln>
                <a:solidFill>
                  <a:schemeClr val="tx2">
                    <a:lumMod val="50000"/>
                  </a:schemeClr>
                </a:solidFill>
                <a:effectLst>
                  <a:outerShdw blurRad="60007" dir="2000400" sy="-30000" kx="-800400" algn="bl" rotWithShape="0">
                    <a:prstClr val="black">
                      <a:alpha val="20000"/>
                    </a:prstClr>
                  </a:outerShdw>
                </a:effectLst>
                <a:latin typeface="Algerian" panose="04020705040A02060702" pitchFamily="82" charset="0"/>
              </a:rPr>
              <a:t>Don’t forget to Like, Share and Subscribe !!!</a:t>
            </a:r>
          </a:p>
        </p:txBody>
      </p:sp>
    </p:spTree>
    <p:extLst>
      <p:ext uri="{BB962C8B-B14F-4D97-AF65-F5344CB8AC3E}">
        <p14:creationId xmlns:p14="http://schemas.microsoft.com/office/powerpoint/2010/main" val="171531358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F51BE-BF6B-4F23-8365-4F9ADE1DB4D7}"/>
              </a:ext>
            </a:extLst>
          </p:cNvPr>
          <p:cNvSpPr>
            <a:spLocks noGrp="1"/>
          </p:cNvSpPr>
          <p:nvPr>
            <p:ph type="title"/>
          </p:nvPr>
        </p:nvSpPr>
        <p:spPr>
          <a:xfrm>
            <a:off x="1484309" y="623657"/>
            <a:ext cx="10018713" cy="681361"/>
          </a:xfrm>
        </p:spPr>
        <p:txBody>
          <a:bodyPr/>
          <a:lstStyle/>
          <a:p>
            <a:pPr algn="l"/>
            <a:r>
              <a:rPr lang="en-US" sz="3600" b="1" i="1" dirty="0">
                <a:effectLst>
                  <a:outerShdw blurRad="38100" dist="38100" dir="2700000" algn="tl">
                    <a:srgbClr val="000000">
                      <a:alpha val="43137"/>
                    </a:srgbClr>
                  </a:outerShdw>
                </a:effectLst>
              </a:rPr>
              <a:t>Topics to be covered:</a:t>
            </a:r>
          </a:p>
        </p:txBody>
      </p:sp>
      <p:sp>
        <p:nvSpPr>
          <p:cNvPr id="3" name="Content Placeholder 2">
            <a:extLst>
              <a:ext uri="{FF2B5EF4-FFF2-40B4-BE49-F238E27FC236}">
                <a16:creationId xmlns:a16="http://schemas.microsoft.com/office/drawing/2014/main" id="{ADAFAA40-66E2-4400-850E-2CC78064A02E}"/>
              </a:ext>
            </a:extLst>
          </p:cNvPr>
          <p:cNvSpPr>
            <a:spLocks noGrp="1"/>
          </p:cNvSpPr>
          <p:nvPr>
            <p:ph idx="1"/>
          </p:nvPr>
        </p:nvSpPr>
        <p:spPr>
          <a:xfrm>
            <a:off x="1484309" y="1819922"/>
            <a:ext cx="10018713" cy="4583837"/>
          </a:xfrm>
        </p:spPr>
        <p:txBody>
          <a:bodyPr anchor="t">
            <a:normAutofit/>
          </a:bodyPr>
          <a:lstStyle/>
          <a:p>
            <a:r>
              <a:rPr lang="en-US" dirty="0"/>
              <a:t>What is Regression?</a:t>
            </a:r>
          </a:p>
          <a:p>
            <a:r>
              <a:rPr lang="en-US" dirty="0"/>
              <a:t>Classification of Regression</a:t>
            </a:r>
          </a:p>
          <a:p>
            <a:r>
              <a:rPr lang="en-US" dirty="0"/>
              <a:t>Types of Regression Algorithms</a:t>
            </a:r>
          </a:p>
          <a:p>
            <a:r>
              <a:rPr lang="en-US" dirty="0"/>
              <a:t>What is a Scatter Plot?</a:t>
            </a:r>
          </a:p>
          <a:p>
            <a:r>
              <a:rPr lang="en-US" dirty="0"/>
              <a:t>What is a Fit Line?</a:t>
            </a:r>
          </a:p>
          <a:p>
            <a:r>
              <a:rPr lang="en-US" dirty="0"/>
              <a:t>Linear Regression Graph</a:t>
            </a:r>
          </a:p>
          <a:p>
            <a:r>
              <a:rPr lang="en-US" dirty="0"/>
              <a:t>Errors in Linear Regression</a:t>
            </a:r>
          </a:p>
          <a:p>
            <a:r>
              <a:rPr lang="en-US" dirty="0"/>
              <a:t>Model Evaluation Approaches</a:t>
            </a:r>
          </a:p>
          <a:p>
            <a:endParaRPr lang="en-US" dirty="0"/>
          </a:p>
          <a:p>
            <a:endParaRPr lang="en-US" dirty="0"/>
          </a:p>
          <a:p>
            <a:endParaRPr lang="en-US" dirty="0"/>
          </a:p>
        </p:txBody>
      </p:sp>
    </p:spTree>
    <p:extLst>
      <p:ext uri="{BB962C8B-B14F-4D97-AF65-F5344CB8AC3E}">
        <p14:creationId xmlns:p14="http://schemas.microsoft.com/office/powerpoint/2010/main" val="1124062273"/>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D2F85-8A8C-4ED3-BDDD-6FD309CE5DAF}"/>
              </a:ext>
            </a:extLst>
          </p:cNvPr>
          <p:cNvSpPr>
            <a:spLocks noGrp="1"/>
          </p:cNvSpPr>
          <p:nvPr>
            <p:ph type="title"/>
          </p:nvPr>
        </p:nvSpPr>
        <p:spPr/>
        <p:txBody>
          <a:bodyPr>
            <a:normAutofit/>
          </a:bodyPr>
          <a:lstStyle/>
          <a:p>
            <a:r>
              <a:rPr lang="en-US" sz="8000" b="1" i="1" dirty="0">
                <a:effectLst>
                  <a:outerShdw blurRad="38100" dist="38100" dir="2700000" algn="tl">
                    <a:srgbClr val="000000">
                      <a:alpha val="43137"/>
                    </a:srgbClr>
                  </a:outerShdw>
                </a:effectLst>
                <a:latin typeface="Aparajita" panose="02020603050405020304" pitchFamily="18" charset="0"/>
                <a:cs typeface="Aparajita" panose="02020603050405020304" pitchFamily="18" charset="0"/>
              </a:rPr>
              <a:t>What is Regression?</a:t>
            </a:r>
          </a:p>
        </p:txBody>
      </p:sp>
      <p:sp>
        <p:nvSpPr>
          <p:cNvPr id="3" name="Content Placeholder 2">
            <a:extLst>
              <a:ext uri="{FF2B5EF4-FFF2-40B4-BE49-F238E27FC236}">
                <a16:creationId xmlns:a16="http://schemas.microsoft.com/office/drawing/2014/main" id="{0B73AAB6-2872-465E-B126-2789E26020F8}"/>
              </a:ext>
            </a:extLst>
          </p:cNvPr>
          <p:cNvSpPr>
            <a:spLocks noGrp="1"/>
          </p:cNvSpPr>
          <p:nvPr>
            <p:ph idx="1"/>
          </p:nvPr>
        </p:nvSpPr>
        <p:spPr/>
        <p:txBody>
          <a:bodyPr anchor="t">
            <a:normAutofit/>
          </a:bodyPr>
          <a:lstStyle/>
          <a:p>
            <a:pPr marL="0" indent="0" algn="ctr">
              <a:buNone/>
            </a:pPr>
            <a:r>
              <a:rPr lang="en-IN" sz="3200" i="1" dirty="0">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Regression is a method to determine the statistical relationship between a dependent variable and one or more independent variables.</a:t>
            </a:r>
            <a:endParaRPr lang="en-US" sz="3200" i="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234089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BC50C-C475-42BA-9CBF-D5039C1EBE7B}"/>
              </a:ext>
            </a:extLst>
          </p:cNvPr>
          <p:cNvSpPr>
            <a:spLocks noGrp="1"/>
          </p:cNvSpPr>
          <p:nvPr>
            <p:ph type="title"/>
          </p:nvPr>
        </p:nvSpPr>
        <p:spPr>
          <a:xfrm>
            <a:off x="1484309" y="190500"/>
            <a:ext cx="10018713" cy="643689"/>
          </a:xfrm>
        </p:spPr>
        <p:txBody>
          <a:bodyPr anchor="t">
            <a:normAutofit fontScale="90000"/>
          </a:bodyPr>
          <a:lstStyle/>
          <a:p>
            <a:pPr algn="l"/>
            <a:r>
              <a:rPr lang="en-US" b="1" i="1" dirty="0">
                <a:effectLst>
                  <a:outerShdw blurRad="38100" dist="38100" dir="2700000" algn="tl">
                    <a:srgbClr val="000000">
                      <a:alpha val="43137"/>
                    </a:srgbClr>
                  </a:outerShdw>
                </a:effectLst>
              </a:rPr>
              <a:t>Types of Regression:</a:t>
            </a:r>
          </a:p>
        </p:txBody>
      </p:sp>
      <p:graphicFrame>
        <p:nvGraphicFramePr>
          <p:cNvPr id="4" name="Content Placeholder 3">
            <a:extLst>
              <a:ext uri="{FF2B5EF4-FFF2-40B4-BE49-F238E27FC236}">
                <a16:creationId xmlns:a16="http://schemas.microsoft.com/office/drawing/2014/main" id="{B9E85F46-4B14-42BC-BE8F-DDE95F033868}"/>
              </a:ext>
            </a:extLst>
          </p:cNvPr>
          <p:cNvGraphicFramePr>
            <a:graphicFrameLocks noGrp="1"/>
          </p:cNvGraphicFramePr>
          <p:nvPr>
            <p:ph idx="1"/>
            <p:extLst>
              <p:ext uri="{D42A27DB-BD31-4B8C-83A1-F6EECF244321}">
                <p14:modId xmlns:p14="http://schemas.microsoft.com/office/powerpoint/2010/main" val="4074856638"/>
              </p:ext>
            </p:extLst>
          </p:nvPr>
        </p:nvGraphicFramePr>
        <p:xfrm>
          <a:off x="1484313" y="1187115"/>
          <a:ext cx="10018712" cy="53580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659805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CD5858D0-4CFB-4425-992D-A23C7B526E28}"/>
                                            </p:graphicEl>
                                          </p:spTgt>
                                        </p:tgtEl>
                                        <p:attrNameLst>
                                          <p:attrName>style.visibility</p:attrName>
                                        </p:attrNameLst>
                                      </p:cBhvr>
                                      <p:to>
                                        <p:strVal val="visible"/>
                                      </p:to>
                                    </p:set>
                                    <p:animEffect transition="in" filter="fade">
                                      <p:cBhvr>
                                        <p:cTn id="12" dur="500"/>
                                        <p:tgtEl>
                                          <p:spTgt spid="4">
                                            <p:graphicEl>
                                              <a:dgm id="{CD5858D0-4CFB-4425-992D-A23C7B526E28}"/>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graphicEl>
                                              <a:dgm id="{D3CC5413-798E-4B47-BDCF-316FBD2B4C06}"/>
                                            </p:graphicEl>
                                          </p:spTgt>
                                        </p:tgtEl>
                                        <p:attrNameLst>
                                          <p:attrName>style.visibility</p:attrName>
                                        </p:attrNameLst>
                                      </p:cBhvr>
                                      <p:to>
                                        <p:strVal val="visible"/>
                                      </p:to>
                                    </p:set>
                                    <p:animEffect transition="in" filter="fade">
                                      <p:cBhvr>
                                        <p:cTn id="17" dur="500"/>
                                        <p:tgtEl>
                                          <p:spTgt spid="4">
                                            <p:graphicEl>
                                              <a:dgm id="{D3CC5413-798E-4B47-BDCF-316FBD2B4C06}"/>
                                            </p:graphic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
                                            <p:graphicEl>
                                              <a:dgm id="{55AD3E63-F50A-4E94-B8BF-1298B6052961}"/>
                                            </p:graphicEl>
                                          </p:spTgt>
                                        </p:tgtEl>
                                        <p:attrNameLst>
                                          <p:attrName>style.visibility</p:attrName>
                                        </p:attrNameLst>
                                      </p:cBhvr>
                                      <p:to>
                                        <p:strVal val="visible"/>
                                      </p:to>
                                    </p:set>
                                    <p:animEffect transition="in" filter="fade">
                                      <p:cBhvr>
                                        <p:cTn id="20" dur="500"/>
                                        <p:tgtEl>
                                          <p:spTgt spid="4">
                                            <p:graphicEl>
                                              <a:dgm id="{55AD3E63-F50A-4E94-B8BF-1298B6052961}"/>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graphicEl>
                                              <a:dgm id="{3EEE38A7-BE5C-45B3-8BA5-FDE490B0CEB3}"/>
                                            </p:graphicEl>
                                          </p:spTgt>
                                        </p:tgtEl>
                                        <p:attrNameLst>
                                          <p:attrName>style.visibility</p:attrName>
                                        </p:attrNameLst>
                                      </p:cBhvr>
                                      <p:to>
                                        <p:strVal val="visible"/>
                                      </p:to>
                                    </p:set>
                                    <p:animEffect transition="in" filter="fade">
                                      <p:cBhvr>
                                        <p:cTn id="25" dur="500"/>
                                        <p:tgtEl>
                                          <p:spTgt spid="4">
                                            <p:graphicEl>
                                              <a:dgm id="{3EEE38A7-BE5C-45B3-8BA5-FDE490B0CEB3}"/>
                                            </p:graphic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graphicEl>
                                              <a:dgm id="{CC5C5E00-C10D-4790-950F-24068C46CA49}"/>
                                            </p:graphicEl>
                                          </p:spTgt>
                                        </p:tgtEl>
                                        <p:attrNameLst>
                                          <p:attrName>style.visibility</p:attrName>
                                        </p:attrNameLst>
                                      </p:cBhvr>
                                      <p:to>
                                        <p:strVal val="visible"/>
                                      </p:to>
                                    </p:set>
                                    <p:animEffect transition="in" filter="fade">
                                      <p:cBhvr>
                                        <p:cTn id="28" dur="500"/>
                                        <p:tgtEl>
                                          <p:spTgt spid="4">
                                            <p:graphicEl>
                                              <a:dgm id="{CC5C5E00-C10D-4790-950F-24068C46CA49}"/>
                                            </p:graphic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
                                            <p:graphicEl>
                                              <a:dgm id="{0A71F732-B630-47A7-9F31-8602FFA327DB}"/>
                                            </p:graphicEl>
                                          </p:spTgt>
                                        </p:tgtEl>
                                        <p:attrNameLst>
                                          <p:attrName>style.visibility</p:attrName>
                                        </p:attrNameLst>
                                      </p:cBhvr>
                                      <p:to>
                                        <p:strVal val="visible"/>
                                      </p:to>
                                    </p:set>
                                    <p:animEffect transition="in" filter="fade">
                                      <p:cBhvr>
                                        <p:cTn id="33" dur="500"/>
                                        <p:tgtEl>
                                          <p:spTgt spid="4">
                                            <p:graphicEl>
                                              <a:dgm id="{0A71F732-B630-47A7-9F31-8602FFA327DB}"/>
                                            </p:graphic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
                                            <p:graphicEl>
                                              <a:dgm id="{3DA280AA-8788-4A2E-A929-BA72437044AD}"/>
                                            </p:graphicEl>
                                          </p:spTgt>
                                        </p:tgtEl>
                                        <p:attrNameLst>
                                          <p:attrName>style.visibility</p:attrName>
                                        </p:attrNameLst>
                                      </p:cBhvr>
                                      <p:to>
                                        <p:strVal val="visible"/>
                                      </p:to>
                                    </p:set>
                                    <p:animEffect transition="in" filter="fade">
                                      <p:cBhvr>
                                        <p:cTn id="36" dur="500"/>
                                        <p:tgtEl>
                                          <p:spTgt spid="4">
                                            <p:graphicEl>
                                              <a:dgm id="{3DA280AA-8788-4A2E-A929-BA72437044AD}"/>
                                            </p:graphic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4">
                                            <p:graphicEl>
                                              <a:dgm id="{FD76EA1E-2A99-4DE5-A803-EC6AE4D8D262}"/>
                                            </p:graphicEl>
                                          </p:spTgt>
                                        </p:tgtEl>
                                        <p:attrNameLst>
                                          <p:attrName>style.visibility</p:attrName>
                                        </p:attrNameLst>
                                      </p:cBhvr>
                                      <p:to>
                                        <p:strVal val="visible"/>
                                      </p:to>
                                    </p:set>
                                    <p:animEffect transition="in" filter="fade">
                                      <p:cBhvr>
                                        <p:cTn id="41" dur="500"/>
                                        <p:tgtEl>
                                          <p:spTgt spid="4">
                                            <p:graphicEl>
                                              <a:dgm id="{FD76EA1E-2A99-4DE5-A803-EC6AE4D8D262}"/>
                                            </p:graphic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
                                            <p:graphicEl>
                                              <a:dgm id="{46DD2C8D-4E9B-4503-9A1F-1BE4DA21CF5E}"/>
                                            </p:graphicEl>
                                          </p:spTgt>
                                        </p:tgtEl>
                                        <p:attrNameLst>
                                          <p:attrName>style.visibility</p:attrName>
                                        </p:attrNameLst>
                                      </p:cBhvr>
                                      <p:to>
                                        <p:strVal val="visible"/>
                                      </p:to>
                                    </p:set>
                                    <p:animEffect transition="in" filter="fade">
                                      <p:cBhvr>
                                        <p:cTn id="44" dur="500"/>
                                        <p:tgtEl>
                                          <p:spTgt spid="4">
                                            <p:graphicEl>
                                              <a:dgm id="{46DD2C8D-4E9B-4503-9A1F-1BE4DA21CF5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Sub>
          <a:bldDgm bld="lvl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5DD11-34EE-48BE-80C1-CDCB9F4CFBF2}"/>
              </a:ext>
            </a:extLst>
          </p:cNvPr>
          <p:cNvSpPr>
            <a:spLocks noGrp="1"/>
          </p:cNvSpPr>
          <p:nvPr>
            <p:ph type="title"/>
          </p:nvPr>
        </p:nvSpPr>
        <p:spPr>
          <a:xfrm>
            <a:off x="6379366" y="509338"/>
            <a:ext cx="4674481" cy="1126958"/>
          </a:xfrm>
        </p:spPr>
        <p:txBody>
          <a:bodyPr>
            <a:noAutofit/>
          </a:bodyPr>
          <a:lstStyle/>
          <a:p>
            <a:r>
              <a:rPr lang="en-US" sz="3500" b="1" i="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Multiple Linear Regression:</a:t>
            </a:r>
          </a:p>
        </p:txBody>
      </p:sp>
      <p:sp>
        <p:nvSpPr>
          <p:cNvPr id="3" name="Content Placeholder 2">
            <a:extLst>
              <a:ext uri="{FF2B5EF4-FFF2-40B4-BE49-F238E27FC236}">
                <a16:creationId xmlns:a16="http://schemas.microsoft.com/office/drawing/2014/main" id="{7BEB800F-3514-42B6-A78A-7E336D30B488}"/>
              </a:ext>
            </a:extLst>
          </p:cNvPr>
          <p:cNvSpPr>
            <a:spLocks noGrp="1"/>
          </p:cNvSpPr>
          <p:nvPr>
            <p:ph sz="half" idx="1"/>
          </p:nvPr>
        </p:nvSpPr>
        <p:spPr>
          <a:xfrm>
            <a:off x="1484311" y="1965156"/>
            <a:ext cx="4895055" cy="4531896"/>
          </a:xfrm>
        </p:spPr>
        <p:txBody>
          <a:bodyPr anchor="t">
            <a:normAutofit/>
          </a:bodyPr>
          <a:lstStyle/>
          <a:p>
            <a:pPr>
              <a:buFont typeface="Arial" panose="020B0604020202020204" pitchFamily="34" charset="0"/>
              <a:buChar char="•"/>
            </a:pPr>
            <a:r>
              <a:rPr lang="en-US" sz="2500" dirty="0">
                <a:latin typeface="Calisto MT" panose="02040603050505030304" pitchFamily="18" charset="0"/>
              </a:rPr>
              <a:t>Only </a:t>
            </a:r>
            <a:r>
              <a:rPr lang="en-US" sz="2500" b="1" dirty="0">
                <a:solidFill>
                  <a:srgbClr val="FF0000"/>
                </a:solidFill>
                <a:latin typeface="Calisto MT" panose="02040603050505030304" pitchFamily="18" charset="0"/>
              </a:rPr>
              <a:t>1 Independent Variable (Input Variable) </a:t>
            </a:r>
            <a:r>
              <a:rPr lang="en-US" sz="2500" dirty="0">
                <a:latin typeface="Calisto MT" panose="02040603050505030304" pitchFamily="18" charset="0"/>
              </a:rPr>
              <a:t>and </a:t>
            </a:r>
            <a:r>
              <a:rPr lang="en-US" sz="2500" b="1" dirty="0">
                <a:solidFill>
                  <a:srgbClr val="FF0000"/>
                </a:solidFill>
                <a:latin typeface="Calisto MT" panose="02040603050505030304" pitchFamily="18" charset="0"/>
              </a:rPr>
              <a:t>1 Dependent Variable (Output Variable).</a:t>
            </a:r>
          </a:p>
          <a:p>
            <a:pPr>
              <a:buFont typeface="Arial" panose="020B0604020202020204" pitchFamily="34" charset="0"/>
              <a:buChar char="•"/>
            </a:pPr>
            <a:r>
              <a:rPr lang="en-US" sz="2500" dirty="0">
                <a:latin typeface="Calisto MT" panose="02040603050505030304" pitchFamily="18" charset="0"/>
              </a:rPr>
              <a:t>To find a Relationship between </a:t>
            </a:r>
            <a:r>
              <a:rPr lang="en-US" sz="2500" b="1" u="sng" dirty="0">
                <a:latin typeface="Calisto MT" panose="02040603050505030304" pitchFamily="18" charset="0"/>
              </a:rPr>
              <a:t>1 Input Variable</a:t>
            </a:r>
            <a:r>
              <a:rPr lang="en-US" sz="2500" b="1" dirty="0">
                <a:latin typeface="Calisto MT" panose="02040603050505030304" pitchFamily="18" charset="0"/>
              </a:rPr>
              <a:t> </a:t>
            </a:r>
            <a:r>
              <a:rPr lang="en-US" sz="2500" dirty="0">
                <a:latin typeface="Calisto MT" panose="02040603050505030304" pitchFamily="18" charset="0"/>
              </a:rPr>
              <a:t>and </a:t>
            </a:r>
            <a:r>
              <a:rPr lang="en-US" sz="2500" b="1" u="sng" dirty="0">
                <a:latin typeface="Calisto MT" panose="02040603050505030304" pitchFamily="18" charset="0"/>
              </a:rPr>
              <a:t>1 Output Variable </a:t>
            </a:r>
            <a:r>
              <a:rPr lang="en-US" sz="2500" dirty="0">
                <a:latin typeface="Calisto MT" panose="02040603050505030304" pitchFamily="18" charset="0"/>
              </a:rPr>
              <a:t>using a </a:t>
            </a:r>
            <a:r>
              <a:rPr lang="en-US" sz="2500" b="1" dirty="0">
                <a:latin typeface="Calisto MT" panose="02040603050505030304" pitchFamily="18" charset="0"/>
              </a:rPr>
              <a:t>Linear Model</a:t>
            </a:r>
          </a:p>
          <a:p>
            <a:pPr>
              <a:buFont typeface="Arial" panose="020B0604020202020204" pitchFamily="34" charset="0"/>
              <a:buChar char="•"/>
            </a:pPr>
            <a:r>
              <a:rPr lang="en-US" sz="2500" dirty="0">
                <a:latin typeface="Calisto MT" panose="02040603050505030304" pitchFamily="18" charset="0"/>
              </a:rPr>
              <a:t>Also known as </a:t>
            </a:r>
            <a:r>
              <a:rPr lang="en-US" sz="2500" b="1" dirty="0">
                <a:latin typeface="Calisto MT" panose="02040603050505030304" pitchFamily="18" charset="0"/>
              </a:rPr>
              <a:t>Bivariate Linear Regression</a:t>
            </a:r>
          </a:p>
        </p:txBody>
      </p:sp>
      <p:sp>
        <p:nvSpPr>
          <p:cNvPr id="10" name="Content Placeholder 9">
            <a:extLst>
              <a:ext uri="{FF2B5EF4-FFF2-40B4-BE49-F238E27FC236}">
                <a16:creationId xmlns:a16="http://schemas.microsoft.com/office/drawing/2014/main" id="{221ECB9B-5017-4099-BF05-EFE65AC3582E}"/>
              </a:ext>
            </a:extLst>
          </p:cNvPr>
          <p:cNvSpPr>
            <a:spLocks noGrp="1"/>
          </p:cNvSpPr>
          <p:nvPr>
            <p:ph sz="half" idx="2"/>
          </p:nvPr>
        </p:nvSpPr>
        <p:spPr>
          <a:xfrm>
            <a:off x="6493667" y="1965155"/>
            <a:ext cx="4895056" cy="4531897"/>
          </a:xfrm>
        </p:spPr>
        <p:txBody>
          <a:bodyPr anchor="t">
            <a:noAutofit/>
          </a:bodyPr>
          <a:lstStyle/>
          <a:p>
            <a:pPr>
              <a:buFont typeface="Arial" panose="020B0604020202020204" pitchFamily="34" charset="0"/>
              <a:buChar char="•"/>
            </a:pPr>
            <a:r>
              <a:rPr lang="en-IN" sz="2500" b="1" dirty="0">
                <a:solidFill>
                  <a:srgbClr val="FF0000"/>
                </a:solidFill>
                <a:effectLst/>
                <a:latin typeface="Calisto MT" panose="02040603050505030304" pitchFamily="18" charset="0"/>
                <a:ea typeface="Calibri" panose="020F0502020204030204" pitchFamily="34" charset="0"/>
                <a:cs typeface="Mangal" panose="02040503050203030202" pitchFamily="18" charset="0"/>
              </a:rPr>
              <a:t>More than one (&gt;1) Independent Variables (Input Variable)</a:t>
            </a:r>
            <a:r>
              <a:rPr lang="en-IN" sz="2500" b="1" dirty="0">
                <a:effectLst/>
                <a:latin typeface="Calisto MT" panose="02040603050505030304" pitchFamily="18" charset="0"/>
                <a:ea typeface="Calibri" panose="020F0502020204030204" pitchFamily="34" charset="0"/>
                <a:cs typeface="Mangal" panose="02040503050203030202" pitchFamily="18" charset="0"/>
              </a:rPr>
              <a:t> </a:t>
            </a:r>
            <a:r>
              <a:rPr lang="en-IN" sz="2500" dirty="0">
                <a:effectLst/>
                <a:latin typeface="Calisto MT" panose="02040603050505030304" pitchFamily="18" charset="0"/>
                <a:ea typeface="Calibri" panose="020F0502020204030204" pitchFamily="34" charset="0"/>
                <a:cs typeface="Mangal" panose="02040503050203030202" pitchFamily="18" charset="0"/>
              </a:rPr>
              <a:t>and </a:t>
            </a:r>
            <a:r>
              <a:rPr lang="en-IN" sz="2500" b="1" dirty="0">
                <a:solidFill>
                  <a:srgbClr val="FF0000"/>
                </a:solidFill>
                <a:effectLst/>
                <a:latin typeface="Calisto MT" panose="02040603050505030304" pitchFamily="18" charset="0"/>
                <a:ea typeface="Calibri" panose="020F0502020204030204" pitchFamily="34" charset="0"/>
                <a:cs typeface="Mangal" panose="02040503050203030202" pitchFamily="18" charset="0"/>
              </a:rPr>
              <a:t>one Dependent Variable (Output Variable).</a:t>
            </a:r>
          </a:p>
          <a:p>
            <a:pPr>
              <a:buFont typeface="Arial" panose="020B0604020202020204" pitchFamily="34" charset="0"/>
              <a:buChar char="•"/>
            </a:pPr>
            <a:r>
              <a:rPr lang="en-US" sz="2500" dirty="0">
                <a:effectLst/>
                <a:latin typeface="Calisto MT" panose="02040603050505030304" pitchFamily="18" charset="0"/>
                <a:ea typeface="Calibri" panose="020F0502020204030204" pitchFamily="34" charset="0"/>
                <a:cs typeface="Mangal" panose="02040503050203030202" pitchFamily="18" charset="0"/>
              </a:rPr>
              <a:t>To find a Relationship between </a:t>
            </a:r>
            <a:r>
              <a:rPr lang="en-US" sz="2500" b="1" u="sng" dirty="0">
                <a:effectLst/>
                <a:latin typeface="Calisto MT" panose="02040603050505030304" pitchFamily="18" charset="0"/>
                <a:ea typeface="Calibri" panose="020F0502020204030204" pitchFamily="34" charset="0"/>
                <a:cs typeface="Mangal" panose="02040503050203030202" pitchFamily="18" charset="0"/>
              </a:rPr>
              <a:t>M</a:t>
            </a:r>
            <a:r>
              <a:rPr lang="en-US" sz="2500" b="1" u="sng" dirty="0">
                <a:latin typeface="Calisto MT" panose="02040603050505030304" pitchFamily="18" charset="0"/>
                <a:ea typeface="Calibri" panose="020F0502020204030204" pitchFamily="34" charset="0"/>
                <a:cs typeface="Mangal" panose="02040503050203030202" pitchFamily="18" charset="0"/>
              </a:rPr>
              <a:t>ultiple </a:t>
            </a:r>
            <a:r>
              <a:rPr lang="en-US" sz="2500" b="1" u="sng" dirty="0">
                <a:effectLst/>
                <a:latin typeface="Calisto MT" panose="02040603050505030304" pitchFamily="18" charset="0"/>
                <a:ea typeface="Calibri" panose="020F0502020204030204" pitchFamily="34" charset="0"/>
                <a:cs typeface="Mangal" panose="02040503050203030202" pitchFamily="18" charset="0"/>
              </a:rPr>
              <a:t>Input Variables </a:t>
            </a:r>
            <a:r>
              <a:rPr lang="en-US" sz="2500" dirty="0">
                <a:effectLst/>
                <a:latin typeface="Calisto MT" panose="02040603050505030304" pitchFamily="18" charset="0"/>
                <a:ea typeface="Calibri" panose="020F0502020204030204" pitchFamily="34" charset="0"/>
                <a:cs typeface="Mangal" panose="02040503050203030202" pitchFamily="18" charset="0"/>
              </a:rPr>
              <a:t>and </a:t>
            </a:r>
            <a:r>
              <a:rPr lang="en-US" sz="2500" b="1" u="sng" dirty="0">
                <a:effectLst/>
                <a:latin typeface="Calisto MT" panose="02040603050505030304" pitchFamily="18" charset="0"/>
                <a:ea typeface="Calibri" panose="020F0502020204030204" pitchFamily="34" charset="0"/>
                <a:cs typeface="Mangal" panose="02040503050203030202" pitchFamily="18" charset="0"/>
              </a:rPr>
              <a:t>1 Output Variable</a:t>
            </a:r>
            <a:r>
              <a:rPr lang="en-US" sz="2500" u="sng" dirty="0">
                <a:effectLst/>
                <a:latin typeface="Calisto MT" panose="02040603050505030304" pitchFamily="18" charset="0"/>
                <a:ea typeface="Calibri" panose="020F0502020204030204" pitchFamily="34" charset="0"/>
                <a:cs typeface="Mangal" panose="02040503050203030202" pitchFamily="18" charset="0"/>
              </a:rPr>
              <a:t> </a:t>
            </a:r>
            <a:r>
              <a:rPr lang="en-US" sz="2500" dirty="0">
                <a:latin typeface="Calisto MT" panose="02040603050505030304" pitchFamily="18" charset="0"/>
                <a:ea typeface="Calibri" panose="020F0502020204030204" pitchFamily="34" charset="0"/>
                <a:cs typeface="Mangal" panose="02040503050203030202" pitchFamily="18" charset="0"/>
              </a:rPr>
              <a:t>using a </a:t>
            </a:r>
            <a:r>
              <a:rPr lang="en-US" sz="2500" b="1" dirty="0">
                <a:latin typeface="Calisto MT" panose="02040603050505030304" pitchFamily="18" charset="0"/>
                <a:ea typeface="Calibri" panose="020F0502020204030204" pitchFamily="34" charset="0"/>
                <a:cs typeface="Mangal" panose="02040503050203030202" pitchFamily="18" charset="0"/>
              </a:rPr>
              <a:t>Linear Model</a:t>
            </a:r>
            <a:r>
              <a:rPr lang="en-US" sz="2500" b="1" dirty="0">
                <a:effectLst/>
                <a:latin typeface="Calisto MT" panose="02040603050505030304" pitchFamily="18" charset="0"/>
                <a:ea typeface="Calibri" panose="020F0502020204030204" pitchFamily="34" charset="0"/>
                <a:cs typeface="Mangal" panose="02040503050203030202" pitchFamily="18" charset="0"/>
              </a:rPr>
              <a:t>.</a:t>
            </a:r>
          </a:p>
          <a:p>
            <a:pPr>
              <a:buFont typeface="Arial" panose="020B0604020202020204" pitchFamily="34" charset="0"/>
              <a:buChar char="•"/>
            </a:pPr>
            <a:r>
              <a:rPr lang="en-US" sz="2500" dirty="0">
                <a:effectLst/>
                <a:latin typeface="Calisto MT" panose="02040603050505030304" pitchFamily="18" charset="0"/>
                <a:ea typeface="Calibri" panose="020F0502020204030204" pitchFamily="34" charset="0"/>
                <a:cs typeface="Mangal" panose="02040503050203030202" pitchFamily="18" charset="0"/>
              </a:rPr>
              <a:t>Also known as </a:t>
            </a:r>
            <a:r>
              <a:rPr lang="en-US" sz="2500" b="1" dirty="0">
                <a:effectLst/>
                <a:latin typeface="Calisto MT" panose="02040603050505030304" pitchFamily="18" charset="0"/>
                <a:ea typeface="Calibri" panose="020F0502020204030204" pitchFamily="34" charset="0"/>
                <a:cs typeface="Mangal" panose="02040503050203030202" pitchFamily="18" charset="0"/>
              </a:rPr>
              <a:t>Multivariate Linear Regression </a:t>
            </a:r>
          </a:p>
        </p:txBody>
      </p:sp>
      <p:sp>
        <p:nvSpPr>
          <p:cNvPr id="4" name="Title 1">
            <a:extLst>
              <a:ext uri="{FF2B5EF4-FFF2-40B4-BE49-F238E27FC236}">
                <a16:creationId xmlns:a16="http://schemas.microsoft.com/office/drawing/2014/main" id="{F57D133F-AAE6-48A8-87A4-D1249C47C303}"/>
              </a:ext>
            </a:extLst>
          </p:cNvPr>
          <p:cNvSpPr txBox="1">
            <a:spLocks/>
          </p:cNvSpPr>
          <p:nvPr/>
        </p:nvSpPr>
        <p:spPr>
          <a:xfrm>
            <a:off x="1636710" y="509337"/>
            <a:ext cx="4175925" cy="1126958"/>
          </a:xfrm>
          <a:prstGeom prst="rect">
            <a:avLst/>
          </a:prstGeom>
          <a:effectLst/>
        </p:spPr>
        <p:txBody>
          <a:bodyPr vert="horz" lIns="91440" tIns="45720" rIns="91440" bIns="45720" rtlCol="0" anchor="ctr">
            <a:normAutofit fontScale="92500" lnSpcReduction="1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i="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Simple Linear Regression:</a:t>
            </a:r>
          </a:p>
        </p:txBody>
      </p:sp>
      <mc:AlternateContent xmlns:mc="http://schemas.openxmlformats.org/markup-compatibility/2006" xmlns:p14="http://schemas.microsoft.com/office/powerpoint/2010/main">
        <mc:Choice Requires="p14">
          <p:contentPart p14:bwMode="auto" r:id="rId2">
            <p14:nvContentPartPr>
              <p14:cNvPr id="19" name="Ink 18">
                <a:extLst>
                  <a:ext uri="{FF2B5EF4-FFF2-40B4-BE49-F238E27FC236}">
                    <a16:creationId xmlns:a16="http://schemas.microsoft.com/office/drawing/2014/main" id="{D0EDFD59-4AA9-4CA1-B59B-CDA32E602689}"/>
                  </a:ext>
                </a:extLst>
              </p14:cNvPr>
              <p14:cNvContentPartPr/>
              <p14:nvPr/>
            </p14:nvContentPartPr>
            <p14:xfrm>
              <a:off x="5277493" y="-1829040"/>
              <a:ext cx="360" cy="360"/>
            </p14:xfrm>
          </p:contentPart>
        </mc:Choice>
        <mc:Fallback xmlns="">
          <p:pic>
            <p:nvPicPr>
              <p:cNvPr id="19" name="Ink 18">
                <a:extLst>
                  <a:ext uri="{FF2B5EF4-FFF2-40B4-BE49-F238E27FC236}">
                    <a16:creationId xmlns:a16="http://schemas.microsoft.com/office/drawing/2014/main" id="{D0EDFD59-4AA9-4CA1-B59B-CDA32E602689}"/>
                  </a:ext>
                </a:extLst>
              </p:cNvPr>
              <p:cNvPicPr/>
              <p:nvPr/>
            </p:nvPicPr>
            <p:blipFill>
              <a:blip r:embed="rId3"/>
              <a:stretch>
                <a:fillRect/>
              </a:stretch>
            </p:blipFill>
            <p:spPr>
              <a:xfrm>
                <a:off x="5259853" y="-1865040"/>
                <a:ext cx="36000" cy="72000"/>
              </a:xfrm>
              <a:prstGeom prst="rect">
                <a:avLst/>
              </a:prstGeom>
            </p:spPr>
          </p:pic>
        </mc:Fallback>
      </mc:AlternateContent>
    </p:spTree>
    <p:extLst>
      <p:ext uri="{BB962C8B-B14F-4D97-AF65-F5344CB8AC3E}">
        <p14:creationId xmlns:p14="http://schemas.microsoft.com/office/powerpoint/2010/main" val="123084192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xEl>
                                              <p:pRg st="0" end="0"/>
                                            </p:txEl>
                                          </p:spTgt>
                                        </p:tgtEl>
                                        <p:attrNameLst>
                                          <p:attrName>style.visibility</p:attrName>
                                        </p:attrNameLst>
                                      </p:cBhvr>
                                      <p:to>
                                        <p:strVal val="visible"/>
                                      </p:to>
                                    </p:set>
                                    <p:animEffect transition="in" filter="fade">
                                      <p:cBhvr>
                                        <p:cTn id="32" dur="500"/>
                                        <p:tgtEl>
                                          <p:spTgt spid="10">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xEl>
                                              <p:pRg st="1" end="1"/>
                                            </p:txEl>
                                          </p:spTgt>
                                        </p:tgtEl>
                                        <p:attrNameLst>
                                          <p:attrName>style.visibility</p:attrName>
                                        </p:attrNameLst>
                                      </p:cBhvr>
                                      <p:to>
                                        <p:strVal val="visible"/>
                                      </p:to>
                                    </p:set>
                                    <p:animEffect transition="in" filter="fade">
                                      <p:cBhvr>
                                        <p:cTn id="37" dur="500"/>
                                        <p:tgtEl>
                                          <p:spTgt spid="10">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0">
                                            <p:txEl>
                                              <p:pRg st="2" end="2"/>
                                            </p:txEl>
                                          </p:spTgt>
                                        </p:tgtEl>
                                        <p:attrNameLst>
                                          <p:attrName>style.visibility</p:attrName>
                                        </p:attrNameLst>
                                      </p:cBhvr>
                                      <p:to>
                                        <p:strVal val="visible"/>
                                      </p:to>
                                    </p:set>
                                    <p:animEffect transition="in" filter="fade">
                                      <p:cBhvr>
                                        <p:cTn id="42"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10" grpId="0" build="p"/>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B77DE-BDF6-45B5-A65C-866A344B12DF}"/>
              </a:ext>
            </a:extLst>
          </p:cNvPr>
          <p:cNvSpPr>
            <a:spLocks noGrp="1"/>
          </p:cNvSpPr>
          <p:nvPr>
            <p:ph type="title"/>
          </p:nvPr>
        </p:nvSpPr>
        <p:spPr>
          <a:xfrm>
            <a:off x="2334542" y="284747"/>
            <a:ext cx="7001963" cy="1060784"/>
          </a:xfrm>
        </p:spPr>
        <p:txBody>
          <a:bodyPr>
            <a:normAutofit/>
          </a:bodyPr>
          <a:lstStyle/>
          <a:p>
            <a:pPr algn="l"/>
            <a:r>
              <a:rPr lang="en-US" b="1" dirty="0">
                <a:latin typeface="Calibri" panose="020F0502020204030204" pitchFamily="34" charset="0"/>
                <a:cs typeface="Calibri" panose="020F0502020204030204" pitchFamily="34" charset="0"/>
              </a:rPr>
              <a:t>Types of Regression Algorithms:</a:t>
            </a:r>
          </a:p>
        </p:txBody>
      </p:sp>
      <p:sp>
        <p:nvSpPr>
          <p:cNvPr id="3" name="Content Placeholder 2">
            <a:extLst>
              <a:ext uri="{FF2B5EF4-FFF2-40B4-BE49-F238E27FC236}">
                <a16:creationId xmlns:a16="http://schemas.microsoft.com/office/drawing/2014/main" id="{CA796F07-1945-4D24-A6E8-5A9CCA307B4F}"/>
              </a:ext>
            </a:extLst>
          </p:cNvPr>
          <p:cNvSpPr>
            <a:spLocks noGrp="1"/>
          </p:cNvSpPr>
          <p:nvPr>
            <p:ph idx="1"/>
          </p:nvPr>
        </p:nvSpPr>
        <p:spPr>
          <a:xfrm>
            <a:off x="2069431" y="1267328"/>
            <a:ext cx="9785684" cy="5305925"/>
          </a:xfrm>
        </p:spPr>
        <p:txBody>
          <a:bodyPr anchor="t">
            <a:noAutofit/>
          </a:bodyPr>
          <a:lstStyle/>
          <a:p>
            <a:pPr marL="514350" marR="0" lvl="0" indent="-514350">
              <a:lnSpc>
                <a:spcPct val="107000"/>
              </a:lnSpc>
              <a:spcBef>
                <a:spcPts val="0"/>
              </a:spcBef>
              <a:spcAft>
                <a:spcPts val="0"/>
              </a:spcAft>
              <a:buClrTx/>
              <a:buSzPct val="70000"/>
              <a:buFont typeface="+mj-lt"/>
              <a:buAutoNum type="arabicParenR"/>
            </a:pPr>
            <a:r>
              <a:rPr lang="en-IN" sz="3100" dirty="0">
                <a:effectLst/>
                <a:latin typeface="Calisto MT" panose="02040603050505030304" pitchFamily="18" charset="0"/>
                <a:ea typeface="Calibri" panose="020F0502020204030204" pitchFamily="34" charset="0"/>
                <a:cs typeface="Mangal" panose="02040503050203030202" pitchFamily="18" charset="0"/>
              </a:rPr>
              <a:t>Ordinal Regression</a:t>
            </a:r>
            <a:endParaRPr lang="en-US" sz="3100" dirty="0">
              <a:effectLst/>
              <a:latin typeface="Calisto MT" panose="02040603050505030304" pitchFamily="18" charset="0"/>
              <a:ea typeface="Calibri" panose="020F0502020204030204" pitchFamily="34" charset="0"/>
              <a:cs typeface="Mangal" panose="02040503050203030202" pitchFamily="18" charset="0"/>
            </a:endParaRPr>
          </a:p>
          <a:p>
            <a:pPr marL="514350" marR="0" lvl="0" indent="-514350">
              <a:lnSpc>
                <a:spcPct val="107000"/>
              </a:lnSpc>
              <a:spcBef>
                <a:spcPts val="0"/>
              </a:spcBef>
              <a:spcAft>
                <a:spcPts val="0"/>
              </a:spcAft>
              <a:buClrTx/>
              <a:buSzPct val="70000"/>
              <a:buFont typeface="+mj-lt"/>
              <a:buAutoNum type="arabicParenR"/>
            </a:pPr>
            <a:r>
              <a:rPr lang="en-IN" sz="3100" dirty="0">
                <a:effectLst/>
                <a:latin typeface="Calisto MT" panose="02040603050505030304" pitchFamily="18" charset="0"/>
                <a:ea typeface="Calibri" panose="020F0502020204030204" pitchFamily="34" charset="0"/>
                <a:cs typeface="Mangal" panose="02040503050203030202" pitchFamily="18" charset="0"/>
              </a:rPr>
              <a:t>Poisson Regression</a:t>
            </a:r>
            <a:endParaRPr lang="en-US" sz="3100" dirty="0">
              <a:effectLst/>
              <a:latin typeface="Calisto MT" panose="02040603050505030304" pitchFamily="18" charset="0"/>
              <a:ea typeface="Calibri" panose="020F0502020204030204" pitchFamily="34" charset="0"/>
              <a:cs typeface="Mangal" panose="02040503050203030202" pitchFamily="18" charset="0"/>
            </a:endParaRPr>
          </a:p>
          <a:p>
            <a:pPr marL="514350" marR="0" lvl="0" indent="-514350">
              <a:lnSpc>
                <a:spcPct val="107000"/>
              </a:lnSpc>
              <a:spcBef>
                <a:spcPts val="0"/>
              </a:spcBef>
              <a:spcAft>
                <a:spcPts val="0"/>
              </a:spcAft>
              <a:buClrTx/>
              <a:buSzPct val="70000"/>
              <a:buFont typeface="+mj-lt"/>
              <a:buAutoNum type="arabicParenR"/>
            </a:pPr>
            <a:r>
              <a:rPr lang="en-IN" sz="3100" dirty="0">
                <a:effectLst/>
                <a:latin typeface="Calisto MT" panose="02040603050505030304" pitchFamily="18" charset="0"/>
                <a:ea typeface="Calibri" panose="020F0502020204030204" pitchFamily="34" charset="0"/>
                <a:cs typeface="Mangal" panose="02040503050203030202" pitchFamily="18" charset="0"/>
              </a:rPr>
              <a:t>Fast Forest Quantile Regression</a:t>
            </a:r>
            <a:endParaRPr lang="en-US" sz="3100" dirty="0">
              <a:effectLst/>
              <a:latin typeface="Calisto MT" panose="02040603050505030304" pitchFamily="18" charset="0"/>
              <a:ea typeface="Calibri" panose="020F0502020204030204" pitchFamily="34" charset="0"/>
              <a:cs typeface="Mangal" panose="02040503050203030202" pitchFamily="18" charset="0"/>
            </a:endParaRPr>
          </a:p>
          <a:p>
            <a:pPr marL="514350" marR="0" lvl="0" indent="-514350">
              <a:lnSpc>
                <a:spcPct val="107000"/>
              </a:lnSpc>
              <a:spcBef>
                <a:spcPts val="0"/>
              </a:spcBef>
              <a:spcAft>
                <a:spcPts val="0"/>
              </a:spcAft>
              <a:buClrTx/>
              <a:buSzPct val="70000"/>
              <a:buFont typeface="+mj-lt"/>
              <a:buAutoNum type="arabicParenR"/>
            </a:pPr>
            <a:r>
              <a:rPr lang="en-IN" sz="3100" dirty="0">
                <a:effectLst/>
                <a:latin typeface="Calisto MT" panose="02040603050505030304" pitchFamily="18" charset="0"/>
                <a:ea typeface="Calibri" panose="020F0502020204030204" pitchFamily="34" charset="0"/>
                <a:cs typeface="Mangal" panose="02040503050203030202" pitchFamily="18" charset="0"/>
              </a:rPr>
              <a:t>Linear, Polynomial, Stepwise Regression</a:t>
            </a:r>
            <a:endParaRPr lang="en-US" sz="3100" dirty="0">
              <a:effectLst/>
              <a:latin typeface="Calisto MT" panose="02040603050505030304" pitchFamily="18" charset="0"/>
              <a:ea typeface="Calibri" panose="020F0502020204030204" pitchFamily="34" charset="0"/>
              <a:cs typeface="Mangal" panose="02040503050203030202" pitchFamily="18" charset="0"/>
            </a:endParaRPr>
          </a:p>
          <a:p>
            <a:pPr marL="514350" marR="0" lvl="0" indent="-514350">
              <a:lnSpc>
                <a:spcPct val="107000"/>
              </a:lnSpc>
              <a:spcBef>
                <a:spcPts val="0"/>
              </a:spcBef>
              <a:spcAft>
                <a:spcPts val="0"/>
              </a:spcAft>
              <a:buClrTx/>
              <a:buSzPct val="70000"/>
              <a:buFont typeface="+mj-lt"/>
              <a:buAutoNum type="arabicParenR"/>
            </a:pPr>
            <a:r>
              <a:rPr lang="en-IN" sz="3100" dirty="0">
                <a:effectLst/>
                <a:latin typeface="Calisto MT" panose="02040603050505030304" pitchFamily="18" charset="0"/>
                <a:ea typeface="Calibri" panose="020F0502020204030204" pitchFamily="34" charset="0"/>
                <a:cs typeface="Mangal" panose="02040503050203030202" pitchFamily="18" charset="0"/>
              </a:rPr>
              <a:t>Bayesian Linear Regression</a:t>
            </a:r>
            <a:endParaRPr lang="en-US" sz="3100" dirty="0">
              <a:effectLst/>
              <a:latin typeface="Calisto MT" panose="02040603050505030304" pitchFamily="18" charset="0"/>
              <a:ea typeface="Calibri" panose="020F0502020204030204" pitchFamily="34" charset="0"/>
              <a:cs typeface="Mangal" panose="02040503050203030202" pitchFamily="18" charset="0"/>
            </a:endParaRPr>
          </a:p>
          <a:p>
            <a:pPr marL="514350" marR="0" lvl="0" indent="-514350">
              <a:lnSpc>
                <a:spcPct val="107000"/>
              </a:lnSpc>
              <a:spcBef>
                <a:spcPts val="0"/>
              </a:spcBef>
              <a:spcAft>
                <a:spcPts val="0"/>
              </a:spcAft>
              <a:buClrTx/>
              <a:buSzPct val="70000"/>
              <a:buFont typeface="+mj-lt"/>
              <a:buAutoNum type="arabicParenR"/>
            </a:pPr>
            <a:r>
              <a:rPr lang="en-IN" sz="3100" dirty="0">
                <a:effectLst/>
                <a:latin typeface="Calisto MT" panose="02040603050505030304" pitchFamily="18" charset="0"/>
                <a:ea typeface="Calibri" panose="020F0502020204030204" pitchFamily="34" charset="0"/>
                <a:cs typeface="Mangal" panose="02040503050203030202" pitchFamily="18" charset="0"/>
              </a:rPr>
              <a:t>Neural Network Regression</a:t>
            </a:r>
            <a:endParaRPr lang="en-US" sz="3100" dirty="0">
              <a:effectLst/>
              <a:latin typeface="Calisto MT" panose="02040603050505030304" pitchFamily="18" charset="0"/>
              <a:ea typeface="Calibri" panose="020F0502020204030204" pitchFamily="34" charset="0"/>
              <a:cs typeface="Mangal" panose="02040503050203030202" pitchFamily="18" charset="0"/>
            </a:endParaRPr>
          </a:p>
          <a:p>
            <a:pPr marL="514350" marR="0" lvl="0" indent="-514350">
              <a:lnSpc>
                <a:spcPct val="107000"/>
              </a:lnSpc>
              <a:spcBef>
                <a:spcPts val="0"/>
              </a:spcBef>
              <a:spcAft>
                <a:spcPts val="0"/>
              </a:spcAft>
              <a:buClrTx/>
              <a:buSzPct val="70000"/>
              <a:buFont typeface="+mj-lt"/>
              <a:buAutoNum type="arabicParenR"/>
            </a:pPr>
            <a:r>
              <a:rPr lang="en-IN" sz="3100" dirty="0">
                <a:effectLst/>
                <a:latin typeface="Calisto MT" panose="02040603050505030304" pitchFamily="18" charset="0"/>
                <a:ea typeface="Calibri" panose="020F0502020204030204" pitchFamily="34" charset="0"/>
                <a:cs typeface="Mangal" panose="02040503050203030202" pitchFamily="18" charset="0"/>
              </a:rPr>
              <a:t>Ridge Regression</a:t>
            </a:r>
          </a:p>
          <a:p>
            <a:pPr marL="514350" indent="-514350">
              <a:lnSpc>
                <a:spcPct val="107000"/>
              </a:lnSpc>
              <a:spcBef>
                <a:spcPts val="0"/>
              </a:spcBef>
              <a:spcAft>
                <a:spcPts val="0"/>
              </a:spcAft>
              <a:buClrTx/>
              <a:buSzPct val="70000"/>
              <a:buFont typeface="+mj-lt"/>
              <a:buAutoNum type="arabicParenR"/>
            </a:pPr>
            <a:r>
              <a:rPr lang="en-IN" sz="3100" dirty="0">
                <a:latin typeface="Calisto MT" panose="02040603050505030304" pitchFamily="18" charset="0"/>
                <a:cs typeface="Mangal" panose="02040503050203030202" pitchFamily="18" charset="0"/>
              </a:rPr>
              <a:t>LASSO Regression </a:t>
            </a:r>
            <a:r>
              <a:rPr lang="en-IN" sz="2800" dirty="0">
                <a:latin typeface="Calisto MT" panose="02040603050505030304" pitchFamily="18" charset="0"/>
                <a:cs typeface="Mangal" panose="02040503050203030202" pitchFamily="18" charset="0"/>
              </a:rPr>
              <a:t>(Least Absolute Selection                   and Shrinkage Operator)</a:t>
            </a:r>
          </a:p>
          <a:p>
            <a:pPr marL="514350" indent="-514350">
              <a:lnSpc>
                <a:spcPct val="107000"/>
              </a:lnSpc>
              <a:spcBef>
                <a:spcPts val="0"/>
              </a:spcBef>
              <a:spcAft>
                <a:spcPts val="0"/>
              </a:spcAft>
              <a:buClrTx/>
              <a:buSzPct val="70000"/>
              <a:buFont typeface="+mj-lt"/>
              <a:buAutoNum type="arabicParenR"/>
            </a:pPr>
            <a:r>
              <a:rPr lang="en-IN" sz="2800" dirty="0">
                <a:latin typeface="Calisto MT" panose="02040603050505030304" pitchFamily="18" charset="0"/>
                <a:cs typeface="Mangal" panose="02040503050203030202" pitchFamily="18" charset="0"/>
              </a:rPr>
              <a:t>Support Vector Regression.</a:t>
            </a:r>
            <a:endParaRPr lang="en-US" sz="2800" dirty="0">
              <a:latin typeface="Calisto MT" panose="02040603050505030304" pitchFamily="18" charset="0"/>
              <a:cs typeface="Mangal" panose="02040503050203030202" pitchFamily="18" charset="0"/>
            </a:endParaRPr>
          </a:p>
        </p:txBody>
      </p:sp>
    </p:spTree>
    <p:extLst>
      <p:ext uri="{BB962C8B-B14F-4D97-AF65-F5344CB8AC3E}">
        <p14:creationId xmlns:p14="http://schemas.microsoft.com/office/powerpoint/2010/main" val="280978915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0CB28-3026-421A-BC4F-D9CFF18E5A3E}"/>
              </a:ext>
            </a:extLst>
          </p:cNvPr>
          <p:cNvSpPr>
            <a:spLocks noGrp="1"/>
          </p:cNvSpPr>
          <p:nvPr>
            <p:ph type="title"/>
          </p:nvPr>
        </p:nvSpPr>
        <p:spPr>
          <a:xfrm>
            <a:off x="2948718" y="159096"/>
            <a:ext cx="6294563" cy="790074"/>
          </a:xfrm>
        </p:spPr>
        <p:txBody>
          <a:bodyPr>
            <a:normAutofit/>
          </a:bodyPr>
          <a:lstStyle/>
          <a:p>
            <a:r>
              <a:rPr lang="en-US" b="1" dirty="0">
                <a:latin typeface="Calibri" panose="020F0502020204030204" pitchFamily="34" charset="0"/>
                <a:cs typeface="Calibri" panose="020F0502020204030204" pitchFamily="34" charset="0"/>
              </a:rPr>
              <a:t>Basic Scatter Plot</a:t>
            </a:r>
          </a:p>
        </p:txBody>
      </p:sp>
      <p:pic>
        <p:nvPicPr>
          <p:cNvPr id="1028" name="Picture 4">
            <a:extLst>
              <a:ext uri="{FF2B5EF4-FFF2-40B4-BE49-F238E27FC236}">
                <a16:creationId xmlns:a16="http://schemas.microsoft.com/office/drawing/2014/main" id="{298DB4D7-004B-439E-A43D-E66A55B2589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894" t="6017" r="8951"/>
          <a:stretch/>
        </p:blipFill>
        <p:spPr bwMode="auto">
          <a:xfrm>
            <a:off x="2065537" y="1286104"/>
            <a:ext cx="8060926" cy="4690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306998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DAC60-1B60-48BC-94B1-3439EF511159}"/>
              </a:ext>
            </a:extLst>
          </p:cNvPr>
          <p:cNvSpPr>
            <a:spLocks noGrp="1"/>
          </p:cNvSpPr>
          <p:nvPr>
            <p:ph type="title"/>
          </p:nvPr>
        </p:nvSpPr>
        <p:spPr>
          <a:xfrm>
            <a:off x="1484309" y="190501"/>
            <a:ext cx="8413670" cy="876300"/>
          </a:xfrm>
        </p:spPr>
        <p:txBody>
          <a:bodyPr>
            <a:normAutofit/>
          </a:bodyPr>
          <a:lstStyle/>
          <a:p>
            <a:pPr algn="l"/>
            <a:r>
              <a:rPr lang="en-US" b="1" dirty="0">
                <a:latin typeface="Calibri" panose="020F0502020204030204" pitchFamily="34" charset="0"/>
                <a:cs typeface="Calibri" panose="020F0502020204030204" pitchFamily="34" charset="0"/>
              </a:rPr>
              <a:t>What is Fit Line / Line of Best Fit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D91BFBF-1D97-4F02-8A3A-927AAA6410DD}"/>
                  </a:ext>
                </a:extLst>
              </p:cNvPr>
              <p:cNvSpPr>
                <a:spLocks noGrp="1"/>
              </p:cNvSpPr>
              <p:nvPr>
                <p:ph idx="1"/>
              </p:nvPr>
            </p:nvSpPr>
            <p:spPr>
              <a:xfrm>
                <a:off x="1484310" y="1066801"/>
                <a:ext cx="10018713" cy="5350041"/>
              </a:xfrm>
            </p:spPr>
            <p:txBody>
              <a:bodyPr anchor="t">
                <a:normAutofit lnSpcReduction="10000"/>
              </a:bodyPr>
              <a:lstStyle/>
              <a:p>
                <a:pPr marL="0" marR="0" indent="0">
                  <a:lnSpc>
                    <a:spcPct val="107000"/>
                  </a:lnSpc>
                  <a:spcBef>
                    <a:spcPts val="0"/>
                  </a:spcBef>
                  <a:spcAft>
                    <a:spcPts val="800"/>
                  </a:spcAft>
                  <a:buNone/>
                </a:pPr>
                <a:r>
                  <a:rPr lang="en-IN" sz="2000" b="1" dirty="0">
                    <a:effectLst/>
                    <a:latin typeface="Calibri" panose="020F0502020204030204" pitchFamily="34" charset="0"/>
                    <a:ea typeface="Calibri" panose="020F0502020204030204" pitchFamily="34" charset="0"/>
                    <a:cs typeface="Mangal" panose="02040503050203030202" pitchFamily="18" charset="0"/>
                  </a:rPr>
                  <a:t>Fit Line</a:t>
                </a:r>
                <a:r>
                  <a:rPr lang="en-IN" sz="2000" dirty="0">
                    <a:effectLst/>
                    <a:latin typeface="Calibri" panose="020F0502020204030204" pitchFamily="34" charset="0"/>
                    <a:ea typeface="Calibri" panose="020F0502020204030204" pitchFamily="34" charset="0"/>
                    <a:cs typeface="Mangal" panose="02040503050203030202" pitchFamily="18" charset="0"/>
                  </a:rPr>
                  <a:t> is the line plotted on the graph of the </a:t>
                </a:r>
                <a:r>
                  <a:rPr lang="en-IN" sz="2000" b="1" dirty="0">
                    <a:solidFill>
                      <a:srgbClr val="4472C4"/>
                    </a:solidFill>
                    <a:effectLst/>
                    <a:latin typeface="Calibri" panose="020F0502020204030204" pitchFamily="34" charset="0"/>
                    <a:ea typeface="Calibri" panose="020F0502020204030204" pitchFamily="34" charset="0"/>
                    <a:cs typeface="Mangal" panose="02040503050203030202" pitchFamily="18" charset="0"/>
                  </a:rPr>
                  <a:t>IDEALLY LEARNT MODEL.</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p>
                <a:pPr marL="0" marR="0" indent="0">
                  <a:lnSpc>
                    <a:spcPct val="107000"/>
                  </a:lnSpc>
                  <a:spcBef>
                    <a:spcPts val="0"/>
                  </a:spcBef>
                  <a:spcAft>
                    <a:spcPts val="800"/>
                  </a:spcAft>
                  <a:buNone/>
                </a:pPr>
                <a:r>
                  <a:rPr lang="en-IN" sz="2000" dirty="0">
                    <a:effectLst/>
                    <a:latin typeface="Calibri" panose="020F0502020204030204" pitchFamily="34" charset="0"/>
                    <a:ea typeface="Calibri" panose="020F0502020204030204" pitchFamily="34" charset="0"/>
                    <a:cs typeface="Mangal" panose="02040503050203030202" pitchFamily="18" charset="0"/>
                  </a:rPr>
                  <a:t>It is a line drawn through the scatter plot of data points that best expresses the relationship between the points. (In this case since it’s Linear so, Linear Line will be drawn on the Graph)</a:t>
                </a:r>
              </a:p>
              <a:p>
                <a:pPr marL="0" marR="0" indent="0">
                  <a:lnSpc>
                    <a:spcPct val="107000"/>
                  </a:lnSpc>
                  <a:spcBef>
                    <a:spcPts val="0"/>
                  </a:spcBef>
                  <a:spcAft>
                    <a:spcPts val="800"/>
                  </a:spcAft>
                  <a:buNone/>
                </a:pPr>
                <a:endParaRPr lang="en-IN" sz="1800" dirty="0">
                  <a:latin typeface="Calibri" panose="020F0502020204030204" pitchFamily="34" charset="0"/>
                  <a:ea typeface="Calibri" panose="020F0502020204030204" pitchFamily="34" charset="0"/>
                  <a:cs typeface="Mangal" panose="02040503050203030202" pitchFamily="18" charset="0"/>
                </a:endParaRPr>
              </a:p>
              <a:p>
                <a:pPr marL="0" marR="0" indent="0">
                  <a:lnSpc>
                    <a:spcPct val="107000"/>
                  </a:lnSpc>
                  <a:spcBef>
                    <a:spcPts val="0"/>
                  </a:spcBef>
                  <a:spcAft>
                    <a:spcPts val="800"/>
                  </a:spcAft>
                  <a:buNone/>
                </a:pPr>
                <a:r>
                  <a:rPr lang="en-IN" sz="2000" b="1" i="1" dirty="0">
                    <a:effectLst/>
                    <a:latin typeface="Calibri" panose="020F0502020204030204" pitchFamily="34" charset="0"/>
                    <a:ea typeface="Times New Roman" panose="02020603050405020304" pitchFamily="18" charset="0"/>
                    <a:cs typeface="Mangal" panose="02040503050203030202" pitchFamily="18" charset="0"/>
                  </a:rPr>
                  <a:t>This is the equation of</a:t>
                </a:r>
                <a:r>
                  <a:rPr lang="en-IN" sz="2000" i="1" dirty="0">
                    <a:effectLst/>
                    <a:latin typeface="Calibri" panose="020F0502020204030204" pitchFamily="34" charset="0"/>
                    <a:ea typeface="Times New Roman" panose="02020603050405020304" pitchFamily="18" charset="0"/>
                    <a:cs typeface="Mangal" panose="02040503050203030202" pitchFamily="18" charset="0"/>
                  </a:rPr>
                  <a:t>  </a:t>
                </a:r>
                <a:r>
                  <a:rPr lang="en-IN" sz="2000" b="1" dirty="0">
                    <a:effectLst/>
                    <a:latin typeface="Calibri" panose="020F0502020204030204" pitchFamily="34" charset="0"/>
                    <a:ea typeface="Times New Roman" panose="02020603050405020304" pitchFamily="18" charset="0"/>
                    <a:cs typeface="Mangal" panose="02040503050203030202" pitchFamily="18" charset="0"/>
                  </a:rPr>
                  <a:t>FIT LINE -- </a:t>
                </a:r>
                <a14:m>
                  <m:oMath xmlns:m="http://schemas.openxmlformats.org/officeDocument/2006/math">
                    <m:acc>
                      <m:accPr>
                        <m:chr m:val="̂"/>
                        <m:ctrlPr>
                          <a:rPr lang="en-US" sz="2000" b="1" i="1" smtClean="0">
                            <a:solidFill>
                              <a:srgbClr val="FF0000"/>
                            </a:solidFill>
                            <a:effectLst/>
                            <a:latin typeface="Cambria Math" panose="02040503050406030204" pitchFamily="18" charset="0"/>
                            <a:ea typeface="Calibri" panose="020F0502020204030204" pitchFamily="34" charset="0"/>
                            <a:cs typeface="Mangal" panose="02040503050203030202" pitchFamily="18" charset="0"/>
                          </a:rPr>
                        </m:ctrlPr>
                      </m:accPr>
                      <m:e>
                        <m:r>
                          <a:rPr lang="en-IN" sz="2000" b="1" i="1">
                            <a:solidFill>
                              <a:srgbClr val="FF0000"/>
                            </a:solidFill>
                            <a:effectLst/>
                            <a:latin typeface="Cambria Math" panose="02040503050406030204" pitchFamily="18" charset="0"/>
                            <a:ea typeface="Calibri" panose="020F0502020204030204" pitchFamily="34" charset="0"/>
                            <a:cs typeface="Mangal" panose="02040503050203030202" pitchFamily="18" charset="0"/>
                          </a:rPr>
                          <m:t>𝒚</m:t>
                        </m:r>
                      </m:e>
                    </m:acc>
                    <m:r>
                      <a:rPr lang="en-IN" sz="2000" b="1" i="1">
                        <a:solidFill>
                          <a:srgbClr val="FF0000"/>
                        </a:solidFill>
                        <a:effectLst/>
                        <a:latin typeface="Cambria Math" panose="02040503050406030204" pitchFamily="18" charset="0"/>
                        <a:ea typeface="Calibri" panose="020F0502020204030204" pitchFamily="34" charset="0"/>
                        <a:cs typeface="Mangal" panose="02040503050203030202" pitchFamily="18" charset="0"/>
                      </a:rPr>
                      <m:t>=</m:t>
                    </m:r>
                    <m:sSub>
                      <m:sSubPr>
                        <m:ctrlPr>
                          <a:rPr lang="en-US" sz="2000" b="1" i="1" smtClean="0">
                            <a:solidFill>
                              <a:srgbClr val="FF0000"/>
                            </a:solidFill>
                            <a:effectLst/>
                            <a:latin typeface="Cambria Math" panose="02040503050406030204" pitchFamily="18" charset="0"/>
                            <a:ea typeface="Calibri" panose="020F0502020204030204" pitchFamily="34" charset="0"/>
                            <a:cs typeface="Mangal" panose="02040503050203030202" pitchFamily="18" charset="0"/>
                          </a:rPr>
                        </m:ctrlPr>
                      </m:sSubPr>
                      <m:e>
                        <m:r>
                          <a:rPr lang="en-IN" sz="2000" b="1" i="1">
                            <a:solidFill>
                              <a:srgbClr val="FF0000"/>
                            </a:solidFill>
                            <a:effectLst/>
                            <a:latin typeface="Cambria Math" panose="02040503050406030204" pitchFamily="18" charset="0"/>
                            <a:ea typeface="Calibri" panose="020F0502020204030204" pitchFamily="34" charset="0"/>
                            <a:cs typeface="Mangal" panose="02040503050203030202" pitchFamily="18" charset="0"/>
                          </a:rPr>
                          <m:t>𝜽</m:t>
                        </m:r>
                      </m:e>
                      <m:sub>
                        <m:r>
                          <a:rPr lang="en-IN" sz="2000" b="1" i="1">
                            <a:solidFill>
                              <a:srgbClr val="FF0000"/>
                            </a:solidFill>
                            <a:effectLst/>
                            <a:latin typeface="Cambria Math" panose="02040503050406030204" pitchFamily="18" charset="0"/>
                            <a:ea typeface="Calibri" panose="020F0502020204030204" pitchFamily="34" charset="0"/>
                            <a:cs typeface="Mangal" panose="02040503050203030202" pitchFamily="18" charset="0"/>
                          </a:rPr>
                          <m:t>𝟏</m:t>
                        </m:r>
                      </m:sub>
                    </m:sSub>
                    <m:sSub>
                      <m:sSubPr>
                        <m:ctrlPr>
                          <a:rPr lang="en-US" sz="2000" b="1" i="1">
                            <a:solidFill>
                              <a:srgbClr val="FF0000"/>
                            </a:solidFill>
                            <a:effectLst/>
                            <a:latin typeface="Cambria Math" panose="02040503050406030204" pitchFamily="18" charset="0"/>
                            <a:ea typeface="Calibri" panose="020F0502020204030204" pitchFamily="34" charset="0"/>
                            <a:cs typeface="Mangal" panose="02040503050203030202" pitchFamily="18" charset="0"/>
                          </a:rPr>
                        </m:ctrlPr>
                      </m:sSubPr>
                      <m:e>
                        <m:r>
                          <a:rPr lang="en-IN" sz="2000" b="1" i="1">
                            <a:solidFill>
                              <a:srgbClr val="FF0000"/>
                            </a:solidFill>
                            <a:effectLst/>
                            <a:latin typeface="Cambria Math" panose="02040503050406030204" pitchFamily="18" charset="0"/>
                            <a:ea typeface="Calibri" panose="020F0502020204030204" pitchFamily="34" charset="0"/>
                            <a:cs typeface="Mangal" panose="02040503050203030202" pitchFamily="18" charset="0"/>
                          </a:rPr>
                          <m:t>𝒙</m:t>
                        </m:r>
                      </m:e>
                      <m:sub>
                        <m:r>
                          <a:rPr lang="en-IN" sz="2000" b="1" i="1">
                            <a:solidFill>
                              <a:srgbClr val="FF0000"/>
                            </a:solidFill>
                            <a:effectLst/>
                            <a:latin typeface="Cambria Math" panose="02040503050406030204" pitchFamily="18" charset="0"/>
                            <a:ea typeface="Calibri" panose="020F0502020204030204" pitchFamily="34" charset="0"/>
                            <a:cs typeface="Mangal" panose="02040503050203030202" pitchFamily="18" charset="0"/>
                          </a:rPr>
                          <m:t>𝟏</m:t>
                        </m:r>
                      </m:sub>
                    </m:sSub>
                  </m:oMath>
                </a14:m>
                <a:r>
                  <a:rPr lang="en-US" sz="2000" b="1" i="1" dirty="0">
                    <a:solidFill>
                      <a:srgbClr val="FF0000"/>
                    </a:solidFill>
                    <a:latin typeface="Cambria Math" panose="02040503050406030204" pitchFamily="18" charset="0"/>
                    <a:ea typeface="Calibri" panose="020F0502020204030204" pitchFamily="34" charset="0"/>
                    <a:cs typeface="Mangal" panose="02040503050203030202" pitchFamily="18" charset="0"/>
                  </a:rPr>
                  <a:t> </a:t>
                </a:r>
                <a:r>
                  <a:rPr lang="en-US" sz="2000" b="1" dirty="0">
                    <a:solidFill>
                      <a:srgbClr val="FF0000"/>
                    </a:solidFill>
                    <a:latin typeface="Cambria Math" panose="02040503050406030204" pitchFamily="18" charset="0"/>
                    <a:ea typeface="Calibri" panose="020F0502020204030204" pitchFamily="34" charset="0"/>
                    <a:cs typeface="Mangal" panose="02040503050203030202" pitchFamily="18" charset="0"/>
                  </a:rPr>
                  <a:t>+</a:t>
                </a:r>
                <a:r>
                  <a:rPr lang="en-US" sz="2000" dirty="0">
                    <a:effectLst/>
                    <a:latin typeface="Calibri" panose="020F0502020204030204" pitchFamily="34" charset="0"/>
                    <a:ea typeface="Calibri" panose="020F0502020204030204" pitchFamily="34" charset="0"/>
                    <a:cs typeface="Mangal" panose="02040503050203030202" pitchFamily="18" charset="0"/>
                  </a:rPr>
                  <a:t> </a:t>
                </a:r>
                <a14:m>
                  <m:oMath xmlns:m="http://schemas.openxmlformats.org/officeDocument/2006/math">
                    <m:sSub>
                      <m:sSubPr>
                        <m:ctrlPr>
                          <a:rPr lang="en-US" sz="2000" b="1" i="1">
                            <a:solidFill>
                              <a:srgbClr val="FF0000"/>
                            </a:solidFill>
                            <a:latin typeface="Cambria Math" panose="02040503050406030204" pitchFamily="18" charset="0"/>
                            <a:ea typeface="Calibri" panose="020F0502020204030204" pitchFamily="34" charset="0"/>
                            <a:cs typeface="Mangal" panose="02040503050203030202" pitchFamily="18" charset="0"/>
                          </a:rPr>
                        </m:ctrlPr>
                      </m:sSubPr>
                      <m:e>
                        <m:r>
                          <a:rPr lang="en-IN" sz="2000" b="1" i="1">
                            <a:solidFill>
                              <a:srgbClr val="FF0000"/>
                            </a:solidFill>
                            <a:latin typeface="Cambria Math" panose="02040503050406030204" pitchFamily="18" charset="0"/>
                            <a:ea typeface="Calibri" panose="020F0502020204030204" pitchFamily="34" charset="0"/>
                            <a:cs typeface="Mangal" panose="02040503050203030202" pitchFamily="18" charset="0"/>
                          </a:rPr>
                          <m:t>𝜽</m:t>
                        </m:r>
                      </m:e>
                      <m:sub>
                        <m:r>
                          <a:rPr lang="en-IN" sz="2000" b="1" i="1">
                            <a:solidFill>
                              <a:srgbClr val="FF0000"/>
                            </a:solidFill>
                            <a:latin typeface="Cambria Math" panose="02040503050406030204" pitchFamily="18" charset="0"/>
                            <a:ea typeface="Calibri" panose="020F0502020204030204" pitchFamily="34" charset="0"/>
                            <a:cs typeface="Mangal" panose="02040503050203030202" pitchFamily="18" charset="0"/>
                          </a:rPr>
                          <m:t>𝟎</m:t>
                        </m:r>
                      </m:sub>
                    </m:sSub>
                  </m:oMath>
                </a14:m>
                <a:endParaRPr lang="en-US" sz="2000" dirty="0">
                  <a:effectLst/>
                  <a:latin typeface="Calibri" panose="020F0502020204030204" pitchFamily="34" charset="0"/>
                  <a:ea typeface="Calibri" panose="020F0502020204030204" pitchFamily="34" charset="0"/>
                  <a:cs typeface="Mangal" panose="02040503050203030202" pitchFamily="18" charset="0"/>
                </a:endParaRPr>
              </a:p>
              <a:p>
                <a:pPr lvl="1">
                  <a:lnSpc>
                    <a:spcPct val="107000"/>
                  </a:lnSpc>
                  <a:spcBef>
                    <a:spcPts val="0"/>
                  </a:spcBef>
                  <a:spcAft>
                    <a:spcPts val="800"/>
                  </a:spcAft>
                  <a:buSzPct val="70000"/>
                  <a:buFont typeface="Wingdings" panose="05000000000000000000" pitchFamily="2" charset="2"/>
                  <a:buChar char="Ø"/>
                </a:pPr>
                <a14:m>
                  <m:oMath xmlns:m="http://schemas.openxmlformats.org/officeDocument/2006/math">
                    <m:acc>
                      <m:accPr>
                        <m:chr m:val="̂"/>
                        <m:ctrlPr>
                          <a:rPr lang="en-US" sz="1800" i="1">
                            <a:effectLst/>
                            <a:latin typeface="Cambria Math" panose="02040503050406030204" pitchFamily="18" charset="0"/>
                            <a:ea typeface="Calibri" panose="020F0502020204030204" pitchFamily="34" charset="0"/>
                            <a:cs typeface="Mangal" panose="02040503050203030202" pitchFamily="18" charset="0"/>
                          </a:rPr>
                        </m:ctrlPr>
                      </m:accPr>
                      <m:e>
                        <m:r>
                          <a:rPr lang="en-IN" sz="1800" i="1">
                            <a:effectLst/>
                            <a:latin typeface="Cambria Math" panose="02040503050406030204" pitchFamily="18" charset="0"/>
                            <a:ea typeface="Calibri" panose="020F0502020204030204" pitchFamily="34" charset="0"/>
                            <a:cs typeface="Mangal" panose="02040503050203030202" pitchFamily="18" charset="0"/>
                          </a:rPr>
                          <m:t>𝑦</m:t>
                        </m:r>
                      </m:e>
                    </m:acc>
                  </m:oMath>
                </a14:m>
                <a:r>
                  <a:rPr lang="en-IN" sz="1800" dirty="0">
                    <a:effectLst/>
                    <a:latin typeface="Calibri" panose="020F0502020204030204" pitchFamily="34" charset="0"/>
                    <a:ea typeface="Times New Roman" panose="02020603050405020304" pitchFamily="18" charset="0"/>
                    <a:cs typeface="Mangal" panose="02040503050203030202" pitchFamily="18" charset="0"/>
                  </a:rPr>
                  <a:t>  – is the Dependent Variable.</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lvl="1">
                  <a:lnSpc>
                    <a:spcPct val="107000"/>
                  </a:lnSpc>
                  <a:spcBef>
                    <a:spcPts val="0"/>
                  </a:spcBef>
                  <a:spcAft>
                    <a:spcPts val="800"/>
                  </a:spcAft>
                  <a:buSzPct val="70000"/>
                  <a:buFont typeface="Wingdings" panose="05000000000000000000" pitchFamily="2" charset="2"/>
                  <a:buChar char="Ø"/>
                </a:pP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Mangal" panose="02040503050203030202" pitchFamily="18" charset="0"/>
                          </a:rPr>
                        </m:ctrlPr>
                      </m:sSubPr>
                      <m:e>
                        <m:r>
                          <a:rPr lang="en-IN" sz="1800" i="1">
                            <a:effectLst/>
                            <a:latin typeface="Cambria Math" panose="02040503050406030204" pitchFamily="18" charset="0"/>
                            <a:ea typeface="Calibri" panose="020F0502020204030204" pitchFamily="34" charset="0"/>
                            <a:cs typeface="Mangal" panose="02040503050203030202" pitchFamily="18" charset="0"/>
                          </a:rPr>
                          <m:t>𝑥</m:t>
                        </m:r>
                      </m:e>
                      <m:sub>
                        <m:r>
                          <a:rPr lang="en-IN" sz="1800" i="1">
                            <a:effectLst/>
                            <a:latin typeface="Cambria Math" panose="02040503050406030204" pitchFamily="18" charset="0"/>
                            <a:ea typeface="Calibri" panose="020F0502020204030204" pitchFamily="34" charset="0"/>
                            <a:cs typeface="Mangal" panose="02040503050203030202" pitchFamily="18" charset="0"/>
                          </a:rPr>
                          <m:t>1</m:t>
                        </m:r>
                      </m:sub>
                    </m:sSub>
                  </m:oMath>
                </a14:m>
                <a:r>
                  <a:rPr lang="en-IN" sz="1800" dirty="0">
                    <a:effectLst/>
                    <a:latin typeface="Calibri" panose="020F0502020204030204" pitchFamily="34" charset="0"/>
                    <a:ea typeface="Times New Roman" panose="02020603050405020304" pitchFamily="18" charset="0"/>
                    <a:cs typeface="Mangal" panose="02040503050203030202" pitchFamily="18" charset="0"/>
                  </a:rPr>
                  <a:t> – is the Independent Variable.</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lvl="1">
                  <a:lnSpc>
                    <a:spcPct val="107000"/>
                  </a:lnSpc>
                  <a:spcBef>
                    <a:spcPts val="0"/>
                  </a:spcBef>
                  <a:spcAft>
                    <a:spcPts val="800"/>
                  </a:spcAft>
                  <a:buSzPct val="70000"/>
                  <a:buFont typeface="Wingdings" panose="05000000000000000000" pitchFamily="2" charset="2"/>
                  <a:buChar char="Ø"/>
                </a:pP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Mangal" panose="02040503050203030202" pitchFamily="18" charset="0"/>
                          </a:rPr>
                        </m:ctrlPr>
                      </m:sSubPr>
                      <m:e>
                        <m:r>
                          <a:rPr lang="en-IN" sz="1800" i="1">
                            <a:effectLst/>
                            <a:latin typeface="Cambria Math" panose="02040503050406030204" pitchFamily="18" charset="0"/>
                            <a:ea typeface="Calibri" panose="020F0502020204030204" pitchFamily="34" charset="0"/>
                            <a:cs typeface="Mangal" panose="02040503050203030202" pitchFamily="18" charset="0"/>
                          </a:rPr>
                          <m:t>𝜃</m:t>
                        </m:r>
                      </m:e>
                      <m:sub>
                        <m:r>
                          <a:rPr lang="en-IN" sz="1800" i="1">
                            <a:effectLst/>
                            <a:latin typeface="Cambria Math" panose="02040503050406030204" pitchFamily="18" charset="0"/>
                            <a:ea typeface="Calibri" panose="020F0502020204030204" pitchFamily="34" charset="0"/>
                            <a:cs typeface="Mangal" panose="02040503050203030202" pitchFamily="18" charset="0"/>
                          </a:rPr>
                          <m:t>1</m:t>
                        </m:r>
                      </m:sub>
                    </m:sSub>
                  </m:oMath>
                </a14:m>
                <a:r>
                  <a:rPr lang="en-IN" sz="1800" dirty="0">
                    <a:effectLst/>
                    <a:latin typeface="Calibri" panose="020F0502020204030204" pitchFamily="34" charset="0"/>
                    <a:ea typeface="Times New Roman" panose="02020603050405020304" pitchFamily="18" charset="0"/>
                    <a:cs typeface="Mangal" panose="02040503050203030202" pitchFamily="18" charset="0"/>
                  </a:rPr>
                  <a:t>  - is the Slope/Gradient of the Fitting Line.</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lvl="1">
                  <a:lnSpc>
                    <a:spcPct val="107000"/>
                  </a:lnSpc>
                  <a:spcBef>
                    <a:spcPts val="0"/>
                  </a:spcBef>
                  <a:spcAft>
                    <a:spcPts val="800"/>
                  </a:spcAft>
                  <a:buSzPct val="70000"/>
                  <a:buFont typeface="Wingdings" panose="05000000000000000000" pitchFamily="2" charset="2"/>
                  <a:buChar char="Ø"/>
                </a:pP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Mangal" panose="02040503050203030202" pitchFamily="18" charset="0"/>
                          </a:rPr>
                        </m:ctrlPr>
                      </m:sSubPr>
                      <m:e>
                        <m:r>
                          <a:rPr lang="en-IN" sz="1800" i="1">
                            <a:effectLst/>
                            <a:latin typeface="Cambria Math" panose="02040503050406030204" pitchFamily="18" charset="0"/>
                            <a:ea typeface="Calibri" panose="020F0502020204030204" pitchFamily="34" charset="0"/>
                            <a:cs typeface="Mangal" panose="02040503050203030202" pitchFamily="18" charset="0"/>
                          </a:rPr>
                          <m:t>𝜃</m:t>
                        </m:r>
                      </m:e>
                      <m:sub>
                        <m:r>
                          <a:rPr lang="en-IN" sz="1800" i="1">
                            <a:effectLst/>
                            <a:latin typeface="Cambria Math" panose="02040503050406030204" pitchFamily="18" charset="0"/>
                            <a:ea typeface="Calibri" panose="020F0502020204030204" pitchFamily="34" charset="0"/>
                            <a:cs typeface="Mangal" panose="02040503050203030202" pitchFamily="18" charset="0"/>
                          </a:rPr>
                          <m:t>0</m:t>
                        </m:r>
                      </m:sub>
                    </m:sSub>
                  </m:oMath>
                </a14:m>
                <a:r>
                  <a:rPr lang="en-IN" sz="1800" dirty="0">
                    <a:effectLst/>
                    <a:latin typeface="Calibri" panose="020F0502020204030204" pitchFamily="34" charset="0"/>
                    <a:ea typeface="Times New Roman" panose="02020603050405020304" pitchFamily="18" charset="0"/>
                    <a:cs typeface="Mangal" panose="02040503050203030202" pitchFamily="18" charset="0"/>
                  </a:rPr>
                  <a:t>  - is known as the Intercept.</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indent="0">
                  <a:lnSpc>
                    <a:spcPct val="107000"/>
                  </a:lnSpc>
                  <a:spcBef>
                    <a:spcPts val="0"/>
                  </a:spcBef>
                  <a:spcAft>
                    <a:spcPts val="800"/>
                  </a:spcAft>
                  <a:buNone/>
                </a:pPr>
                <a:r>
                  <a:rPr lang="en-IN" sz="2000" dirty="0">
                    <a:effectLst/>
                    <a:latin typeface="Calibri" panose="020F0502020204030204" pitchFamily="34" charset="0"/>
                    <a:ea typeface="Times New Roman" panose="02020603050405020304" pitchFamily="18" charset="0"/>
                    <a:cs typeface="Mangal" panose="02040503050203030202" pitchFamily="18" charset="0"/>
                  </a:rPr>
                  <a:t> </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p>
                <a:pPr marL="0" marR="0" indent="0">
                  <a:lnSpc>
                    <a:spcPct val="107000"/>
                  </a:lnSpc>
                  <a:spcBef>
                    <a:spcPts val="0"/>
                  </a:spcBef>
                  <a:spcAft>
                    <a:spcPts val="800"/>
                  </a:spcAft>
                  <a:buNone/>
                </a:pPr>
                <a:r>
                  <a:rPr lang="en-IN" sz="2000" b="1" i="1" dirty="0">
                    <a:effectLst/>
                    <a:latin typeface="Calibri" panose="020F0502020204030204" pitchFamily="34" charset="0"/>
                    <a:ea typeface="Times New Roman" panose="02020603050405020304" pitchFamily="18" charset="0"/>
                    <a:cs typeface="Mangal" panose="02040503050203030202" pitchFamily="18" charset="0"/>
                  </a:rPr>
                  <a:t>Basically, this formula is the same as </a:t>
                </a:r>
                <a:r>
                  <a:rPr lang="en-IN" sz="2000" b="1" dirty="0">
                    <a:solidFill>
                      <a:srgbClr val="FF0000"/>
                    </a:solidFill>
                    <a:effectLst/>
                    <a:latin typeface="Calibri" panose="020F0502020204030204" pitchFamily="34" charset="0"/>
                    <a:ea typeface="Times New Roman" panose="02020603050405020304" pitchFamily="18" charset="0"/>
                    <a:cs typeface="Mangal" panose="02040503050203030202" pitchFamily="18" charset="0"/>
                  </a:rPr>
                  <a:t>y = mx + c</a:t>
                </a:r>
                <a:endParaRPr lang="en-US" sz="2000" b="1" dirty="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p>
                <a:pPr marL="0" marR="0" indent="0">
                  <a:lnSpc>
                    <a:spcPct val="107000"/>
                  </a:lnSpc>
                  <a:spcBef>
                    <a:spcPts val="0"/>
                  </a:spcBef>
                  <a:spcAft>
                    <a:spcPts val="800"/>
                  </a:spcAft>
                  <a:buNone/>
                </a:pPr>
                <a:r>
                  <a:rPr lang="en-IN" sz="2000" dirty="0">
                    <a:effectLst/>
                    <a:latin typeface="Calibri" panose="020F0502020204030204" pitchFamily="34" charset="0"/>
                    <a:ea typeface="Times New Roman" panose="02020603050405020304" pitchFamily="18" charset="0"/>
                    <a:cs typeface="Mangal" panose="02040503050203030202" pitchFamily="18" charset="0"/>
                  </a:rPr>
                  <a:t>Where, m = slope of the line</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p>
                <a:pPr marL="0" marR="0" indent="0">
                  <a:lnSpc>
                    <a:spcPct val="107000"/>
                  </a:lnSpc>
                  <a:spcBef>
                    <a:spcPts val="0"/>
                  </a:spcBef>
                  <a:spcAft>
                    <a:spcPts val="800"/>
                  </a:spcAft>
                  <a:buNone/>
                </a:pPr>
                <a:r>
                  <a:rPr lang="en-IN" sz="2000" dirty="0">
                    <a:effectLst/>
                    <a:latin typeface="Calibri" panose="020F0502020204030204" pitchFamily="34" charset="0"/>
                    <a:ea typeface="Times New Roman" panose="02020603050405020304" pitchFamily="18" charset="0"/>
                    <a:cs typeface="Mangal" panose="02040503050203030202" pitchFamily="18" charset="0"/>
                  </a:rPr>
                  <a:t>               c = intercept of the y-axis (equation is for the y axis)</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3D91BFBF-1D97-4F02-8A3A-927AAA6410DD}"/>
                  </a:ext>
                </a:extLst>
              </p:cNvPr>
              <p:cNvSpPr>
                <a:spLocks noGrp="1" noRot="1" noChangeAspect="1" noMove="1" noResize="1" noEditPoints="1" noAdjustHandles="1" noChangeArrowheads="1" noChangeShapeType="1" noTextEdit="1"/>
              </p:cNvSpPr>
              <p:nvPr>
                <p:ph idx="1"/>
              </p:nvPr>
            </p:nvSpPr>
            <p:spPr>
              <a:xfrm>
                <a:off x="1484310" y="1066801"/>
                <a:ext cx="10018713" cy="5350041"/>
              </a:xfrm>
              <a:blipFill>
                <a:blip r:embed="rId2"/>
                <a:stretch>
                  <a:fillRect l="-608" t="-683"/>
                </a:stretch>
              </a:blipFill>
            </p:spPr>
            <p:txBody>
              <a:bodyPr/>
              <a:lstStyle/>
              <a:p>
                <a:r>
                  <a:rPr lang="en-US">
                    <a:noFill/>
                  </a:rPr>
                  <a:t> </a:t>
                </a:r>
              </a:p>
            </p:txBody>
          </p:sp>
        </mc:Fallback>
      </mc:AlternateContent>
    </p:spTree>
    <p:extLst>
      <p:ext uri="{BB962C8B-B14F-4D97-AF65-F5344CB8AC3E}">
        <p14:creationId xmlns:p14="http://schemas.microsoft.com/office/powerpoint/2010/main" val="367381458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5BB7B-92DC-4F06-899A-C843DC8915E4}"/>
              </a:ext>
            </a:extLst>
          </p:cNvPr>
          <p:cNvSpPr>
            <a:spLocks noGrp="1"/>
          </p:cNvSpPr>
          <p:nvPr>
            <p:ph type="title"/>
          </p:nvPr>
        </p:nvSpPr>
        <p:spPr>
          <a:xfrm>
            <a:off x="1339670" y="338233"/>
            <a:ext cx="9512657" cy="841159"/>
          </a:xfrm>
        </p:spPr>
        <p:txBody>
          <a:bodyPr>
            <a:normAutofit/>
          </a:bodyPr>
          <a:lstStyle/>
          <a:p>
            <a:r>
              <a:rPr lang="en-US" b="1" dirty="0">
                <a:latin typeface="Calibri" panose="020F0502020204030204" pitchFamily="34" charset="0"/>
                <a:cs typeface="Calibri" panose="020F0502020204030204" pitchFamily="34" charset="0"/>
              </a:rPr>
              <a:t>Linear Regression Graph</a:t>
            </a:r>
          </a:p>
        </p:txBody>
      </p:sp>
      <p:pic>
        <p:nvPicPr>
          <p:cNvPr id="2050" name="Picture 2" descr="untitled image">
            <a:extLst>
              <a:ext uri="{FF2B5EF4-FFF2-40B4-BE49-F238E27FC236}">
                <a16:creationId xmlns:a16="http://schemas.microsoft.com/office/drawing/2014/main" id="{7021A93C-4104-44F7-B748-7E29C7D135F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6871" y="1420426"/>
            <a:ext cx="8598257" cy="4678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603456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1382</TotalTime>
  <Words>671</Words>
  <Application>Microsoft Office PowerPoint</Application>
  <PresentationFormat>Widescreen</PresentationFormat>
  <Paragraphs>86</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Algerian</vt:lpstr>
      <vt:lpstr>Aparajita</vt:lpstr>
      <vt:lpstr>Arial</vt:lpstr>
      <vt:lpstr>Calibri</vt:lpstr>
      <vt:lpstr>Calisto MT</vt:lpstr>
      <vt:lpstr>Cambria Math</vt:lpstr>
      <vt:lpstr>Corbel</vt:lpstr>
      <vt:lpstr>Wingdings</vt:lpstr>
      <vt:lpstr>Parallax</vt:lpstr>
      <vt:lpstr>Introduction to Regression</vt:lpstr>
      <vt:lpstr>Topics to be covered:</vt:lpstr>
      <vt:lpstr>What is Regression?</vt:lpstr>
      <vt:lpstr>Types of Regression:</vt:lpstr>
      <vt:lpstr>Multiple Linear Regression:</vt:lpstr>
      <vt:lpstr>Types of Regression Algorithms:</vt:lpstr>
      <vt:lpstr>Basic Scatter Plot</vt:lpstr>
      <vt:lpstr>What is Fit Line / Line of Best Fit ?</vt:lpstr>
      <vt:lpstr>Linear Regression Graph</vt:lpstr>
      <vt:lpstr>Another Example using manually calculated Fit Line</vt:lpstr>
      <vt:lpstr>Errors</vt:lpstr>
      <vt:lpstr>Linear Regression Graph</vt:lpstr>
      <vt:lpstr>Model Evaluation Approaches</vt:lpstr>
      <vt:lpstr>Holdout</vt:lpstr>
      <vt:lpstr>Training Accuracy:</vt:lpstr>
      <vt:lpstr>Thank -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Regression</dc:title>
  <dc:creator>User</dc:creator>
  <cp:lastModifiedBy>User</cp:lastModifiedBy>
  <cp:revision>33</cp:revision>
  <dcterms:created xsi:type="dcterms:W3CDTF">2022-01-06T09:20:08Z</dcterms:created>
  <dcterms:modified xsi:type="dcterms:W3CDTF">2022-01-08T15:55:12Z</dcterms:modified>
</cp:coreProperties>
</file>