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258" r:id="rId4"/>
    <p:sldId id="259" r:id="rId5"/>
    <p:sldId id="265" r:id="rId6"/>
    <p:sldId id="266" r:id="rId7"/>
    <p:sldId id="267" r:id="rId8"/>
    <p:sldId id="260" r:id="rId9"/>
    <p:sldId id="261" r:id="rId10"/>
    <p:sldId id="262" r:id="rId11"/>
    <p:sldId id="263" r:id="rId12"/>
    <p:sldId id="268" r:id="rId13"/>
    <p:sldId id="264"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C16CFA2-9A6E-4441-8095-767987F68F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0558C6B5-D45F-4A7D-83C1-A5C8EEC32EF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497765-90C2-4447-B3B7-A129C87C94DC}" type="datetimeFigureOut">
              <a:rPr lang="fr-FR" smtClean="0"/>
              <a:t>05/05/2019</a:t>
            </a:fld>
            <a:endParaRPr lang="fr-FR"/>
          </a:p>
        </p:txBody>
      </p:sp>
      <p:sp>
        <p:nvSpPr>
          <p:cNvPr id="4" name="Espace réservé du pied de page 3">
            <a:extLst>
              <a:ext uri="{FF2B5EF4-FFF2-40B4-BE49-F238E27FC236}">
                <a16:creationId xmlns:a16="http://schemas.microsoft.com/office/drawing/2014/main" id="{5D294977-7117-4678-B8E0-7CDD43DC35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5A4BCD14-1FC6-4A41-92F0-77B15E738A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D49BAE-4E31-4B18-AC5D-EBDB691CCE6B}" type="slidenum">
              <a:rPr lang="fr-FR" smtClean="0"/>
              <a:t>‹N°›</a:t>
            </a:fld>
            <a:endParaRPr lang="fr-FR"/>
          </a:p>
        </p:txBody>
      </p:sp>
    </p:spTree>
    <p:extLst>
      <p:ext uri="{BB962C8B-B14F-4D97-AF65-F5344CB8AC3E}">
        <p14:creationId xmlns:p14="http://schemas.microsoft.com/office/powerpoint/2010/main" val="184800770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B199C1-56B8-4079-B475-7F8E3ECCC41E}" type="datetimeFigureOut">
              <a:rPr lang="fr-FR" smtClean="0"/>
              <a:t>05/05/2019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44E74A-7784-44B8-97F7-764C177CFD80}" type="slidenum">
              <a:rPr lang="fr-FR" smtClean="0"/>
              <a:t>‹N°›</a:t>
            </a:fld>
            <a:endParaRPr lang="fr-FR"/>
          </a:p>
        </p:txBody>
      </p:sp>
    </p:spTree>
    <p:extLst>
      <p:ext uri="{BB962C8B-B14F-4D97-AF65-F5344CB8AC3E}">
        <p14:creationId xmlns:p14="http://schemas.microsoft.com/office/powerpoint/2010/main" val="387152736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515507-3E43-4AFD-89FA-77A32FF2380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EB7FB9A-BF29-4B90-9DA5-CD70276755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16C7D8E-570A-457D-8AFB-99A17EDE3AD3}"/>
              </a:ext>
            </a:extLst>
          </p:cNvPr>
          <p:cNvSpPr>
            <a:spLocks noGrp="1"/>
          </p:cNvSpPr>
          <p:nvPr>
            <p:ph type="dt" sz="half" idx="10"/>
          </p:nvPr>
        </p:nvSpPr>
        <p:spPr/>
        <p:txBody>
          <a:bodyPr/>
          <a:lstStyle/>
          <a:p>
            <a:fld id="{156B676C-799B-489D-877E-683828C9DB17}" type="datetime1">
              <a:rPr lang="fr-FR" smtClean="0"/>
              <a:t>05/05/2019</a:t>
            </a:fld>
            <a:endParaRPr lang="fr-FR"/>
          </a:p>
        </p:txBody>
      </p:sp>
      <p:sp>
        <p:nvSpPr>
          <p:cNvPr id="5" name="Espace réservé du pied de page 4">
            <a:extLst>
              <a:ext uri="{FF2B5EF4-FFF2-40B4-BE49-F238E27FC236}">
                <a16:creationId xmlns:a16="http://schemas.microsoft.com/office/drawing/2014/main" id="{8552F520-AC41-42FA-85D4-117003310A0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67E7FDD-CD56-4E80-B84E-86C566F5B354}"/>
              </a:ext>
            </a:extLst>
          </p:cNvPr>
          <p:cNvSpPr>
            <a:spLocks noGrp="1"/>
          </p:cNvSpPr>
          <p:nvPr>
            <p:ph type="sldNum" sz="quarter" idx="12"/>
          </p:nvPr>
        </p:nvSpPr>
        <p:spPr/>
        <p:txBody>
          <a:bodyPr/>
          <a:lstStyle/>
          <a:p>
            <a:fld id="{BA640C48-E5F7-40A7-9A35-DE2E40AFF7D0}" type="slidenum">
              <a:rPr lang="fr-FR" smtClean="0"/>
              <a:t>‹N°›</a:t>
            </a:fld>
            <a:endParaRPr lang="fr-FR"/>
          </a:p>
        </p:txBody>
      </p:sp>
    </p:spTree>
    <p:extLst>
      <p:ext uri="{BB962C8B-B14F-4D97-AF65-F5344CB8AC3E}">
        <p14:creationId xmlns:p14="http://schemas.microsoft.com/office/powerpoint/2010/main" val="91105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3D2EB8-6F82-47FC-B21A-47AF8792E71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A7896EB-F9A2-42F0-92E7-F2F3E4335943}"/>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CD48B19-F5B7-4364-84B1-59D56F0DB1B7}"/>
              </a:ext>
            </a:extLst>
          </p:cNvPr>
          <p:cNvSpPr>
            <a:spLocks noGrp="1"/>
          </p:cNvSpPr>
          <p:nvPr>
            <p:ph type="dt" sz="half" idx="10"/>
          </p:nvPr>
        </p:nvSpPr>
        <p:spPr/>
        <p:txBody>
          <a:bodyPr/>
          <a:lstStyle/>
          <a:p>
            <a:fld id="{71CE664A-CC88-4AAC-93AC-AF047833F5C5}" type="datetime1">
              <a:rPr lang="fr-FR" smtClean="0"/>
              <a:t>05/05/2019</a:t>
            </a:fld>
            <a:endParaRPr lang="fr-FR"/>
          </a:p>
        </p:txBody>
      </p:sp>
      <p:sp>
        <p:nvSpPr>
          <p:cNvPr id="5" name="Espace réservé du pied de page 4">
            <a:extLst>
              <a:ext uri="{FF2B5EF4-FFF2-40B4-BE49-F238E27FC236}">
                <a16:creationId xmlns:a16="http://schemas.microsoft.com/office/drawing/2014/main" id="{AEEE20D2-3DF1-411E-8EF0-AE26D26C887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4F86802-40B3-4CF0-A495-31C062E9CA0C}"/>
              </a:ext>
            </a:extLst>
          </p:cNvPr>
          <p:cNvSpPr>
            <a:spLocks noGrp="1"/>
          </p:cNvSpPr>
          <p:nvPr>
            <p:ph type="sldNum" sz="quarter" idx="12"/>
          </p:nvPr>
        </p:nvSpPr>
        <p:spPr/>
        <p:txBody>
          <a:bodyPr/>
          <a:lstStyle/>
          <a:p>
            <a:fld id="{BA640C48-E5F7-40A7-9A35-DE2E40AFF7D0}" type="slidenum">
              <a:rPr lang="fr-FR" smtClean="0"/>
              <a:t>‹N°›</a:t>
            </a:fld>
            <a:endParaRPr lang="fr-FR"/>
          </a:p>
        </p:txBody>
      </p:sp>
    </p:spTree>
    <p:extLst>
      <p:ext uri="{BB962C8B-B14F-4D97-AF65-F5344CB8AC3E}">
        <p14:creationId xmlns:p14="http://schemas.microsoft.com/office/powerpoint/2010/main" val="2716310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063347E-CF0A-45DB-B348-A4B3A08B9FC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9006932-3651-47CA-AC43-1375EA2C4647}"/>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B28BD51-3966-4D9D-AB23-5EB524BE065E}"/>
              </a:ext>
            </a:extLst>
          </p:cNvPr>
          <p:cNvSpPr>
            <a:spLocks noGrp="1"/>
          </p:cNvSpPr>
          <p:nvPr>
            <p:ph type="dt" sz="half" idx="10"/>
          </p:nvPr>
        </p:nvSpPr>
        <p:spPr/>
        <p:txBody>
          <a:bodyPr/>
          <a:lstStyle/>
          <a:p>
            <a:fld id="{68CB5236-DD6F-4839-8850-4E75A28C8A8B}" type="datetime1">
              <a:rPr lang="fr-FR" smtClean="0"/>
              <a:t>05/05/2019</a:t>
            </a:fld>
            <a:endParaRPr lang="fr-FR"/>
          </a:p>
        </p:txBody>
      </p:sp>
      <p:sp>
        <p:nvSpPr>
          <p:cNvPr id="5" name="Espace réservé du pied de page 4">
            <a:extLst>
              <a:ext uri="{FF2B5EF4-FFF2-40B4-BE49-F238E27FC236}">
                <a16:creationId xmlns:a16="http://schemas.microsoft.com/office/drawing/2014/main" id="{A80C4383-BD28-406A-9926-21D7162EA35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56F011B-0797-4C86-9EFD-4EF7269E7B51}"/>
              </a:ext>
            </a:extLst>
          </p:cNvPr>
          <p:cNvSpPr>
            <a:spLocks noGrp="1"/>
          </p:cNvSpPr>
          <p:nvPr>
            <p:ph type="sldNum" sz="quarter" idx="12"/>
          </p:nvPr>
        </p:nvSpPr>
        <p:spPr/>
        <p:txBody>
          <a:bodyPr/>
          <a:lstStyle/>
          <a:p>
            <a:fld id="{BA640C48-E5F7-40A7-9A35-DE2E40AFF7D0}" type="slidenum">
              <a:rPr lang="fr-FR" smtClean="0"/>
              <a:t>‹N°›</a:t>
            </a:fld>
            <a:endParaRPr lang="fr-FR"/>
          </a:p>
        </p:txBody>
      </p:sp>
    </p:spTree>
    <p:extLst>
      <p:ext uri="{BB962C8B-B14F-4D97-AF65-F5344CB8AC3E}">
        <p14:creationId xmlns:p14="http://schemas.microsoft.com/office/powerpoint/2010/main" val="423042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97D236-3131-4EFA-9DFD-6AC2A4DF7C6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EACCE85-2435-49AB-816E-8FF97C5F6091}"/>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5BAE3CF-CFC4-4107-9BC3-F5861CA6541A}"/>
              </a:ext>
            </a:extLst>
          </p:cNvPr>
          <p:cNvSpPr>
            <a:spLocks noGrp="1"/>
          </p:cNvSpPr>
          <p:nvPr>
            <p:ph type="dt" sz="half" idx="10"/>
          </p:nvPr>
        </p:nvSpPr>
        <p:spPr/>
        <p:txBody>
          <a:bodyPr/>
          <a:lstStyle/>
          <a:p>
            <a:fld id="{A6AC359F-50E3-4AF9-B0FF-477E1C802E82}" type="datetime1">
              <a:rPr lang="fr-FR" smtClean="0"/>
              <a:t>05/05/2019</a:t>
            </a:fld>
            <a:endParaRPr lang="fr-FR"/>
          </a:p>
        </p:txBody>
      </p:sp>
      <p:sp>
        <p:nvSpPr>
          <p:cNvPr id="5" name="Espace réservé du pied de page 4">
            <a:extLst>
              <a:ext uri="{FF2B5EF4-FFF2-40B4-BE49-F238E27FC236}">
                <a16:creationId xmlns:a16="http://schemas.microsoft.com/office/drawing/2014/main" id="{FFCCD778-299D-42FB-91B4-EB3CC7FB4F5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D7CCBA5-A098-4E3E-AEF1-43E8B1002A30}"/>
              </a:ext>
            </a:extLst>
          </p:cNvPr>
          <p:cNvSpPr>
            <a:spLocks noGrp="1"/>
          </p:cNvSpPr>
          <p:nvPr>
            <p:ph type="sldNum" sz="quarter" idx="12"/>
          </p:nvPr>
        </p:nvSpPr>
        <p:spPr/>
        <p:txBody>
          <a:bodyPr/>
          <a:lstStyle/>
          <a:p>
            <a:fld id="{BA640C48-E5F7-40A7-9A35-DE2E40AFF7D0}" type="slidenum">
              <a:rPr lang="fr-FR" smtClean="0"/>
              <a:t>‹N°›</a:t>
            </a:fld>
            <a:endParaRPr lang="fr-FR"/>
          </a:p>
        </p:txBody>
      </p:sp>
    </p:spTree>
    <p:extLst>
      <p:ext uri="{BB962C8B-B14F-4D97-AF65-F5344CB8AC3E}">
        <p14:creationId xmlns:p14="http://schemas.microsoft.com/office/powerpoint/2010/main" val="911013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18AF9E-3BE6-43EA-B5B5-3B7793A730A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6B937DB-A03F-4E36-8ED2-6CFA0F5205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CBD2A1C6-AD02-42DB-B563-34373A029AEF}"/>
              </a:ext>
            </a:extLst>
          </p:cNvPr>
          <p:cNvSpPr>
            <a:spLocks noGrp="1"/>
          </p:cNvSpPr>
          <p:nvPr>
            <p:ph type="dt" sz="half" idx="10"/>
          </p:nvPr>
        </p:nvSpPr>
        <p:spPr/>
        <p:txBody>
          <a:bodyPr/>
          <a:lstStyle/>
          <a:p>
            <a:fld id="{25EEF611-5BC7-4FFC-AD5E-D6CCC40398B9}" type="datetime1">
              <a:rPr lang="fr-FR" smtClean="0"/>
              <a:t>05/05/2019</a:t>
            </a:fld>
            <a:endParaRPr lang="fr-FR"/>
          </a:p>
        </p:txBody>
      </p:sp>
      <p:sp>
        <p:nvSpPr>
          <p:cNvPr id="5" name="Espace réservé du pied de page 4">
            <a:extLst>
              <a:ext uri="{FF2B5EF4-FFF2-40B4-BE49-F238E27FC236}">
                <a16:creationId xmlns:a16="http://schemas.microsoft.com/office/drawing/2014/main" id="{DE4B0B84-D93C-48CC-87FE-34BC8AC2DBF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5931BAB-CD68-4442-A580-E7611B4EA7BA}"/>
              </a:ext>
            </a:extLst>
          </p:cNvPr>
          <p:cNvSpPr>
            <a:spLocks noGrp="1"/>
          </p:cNvSpPr>
          <p:nvPr>
            <p:ph type="sldNum" sz="quarter" idx="12"/>
          </p:nvPr>
        </p:nvSpPr>
        <p:spPr/>
        <p:txBody>
          <a:bodyPr/>
          <a:lstStyle/>
          <a:p>
            <a:fld id="{BA640C48-E5F7-40A7-9A35-DE2E40AFF7D0}" type="slidenum">
              <a:rPr lang="fr-FR" smtClean="0"/>
              <a:t>‹N°›</a:t>
            </a:fld>
            <a:endParaRPr lang="fr-FR"/>
          </a:p>
        </p:txBody>
      </p:sp>
    </p:spTree>
    <p:extLst>
      <p:ext uri="{BB962C8B-B14F-4D97-AF65-F5344CB8AC3E}">
        <p14:creationId xmlns:p14="http://schemas.microsoft.com/office/powerpoint/2010/main" val="477080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DA887D-6352-4302-98A7-BDD0E7D20FB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D736DAB-3C75-4170-8EE7-45715BE00808}"/>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21A8EF7-9357-4A0F-AF8F-52FC4409D729}"/>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39AE892-7124-4DE1-AB6D-1A72CEA593C3}"/>
              </a:ext>
            </a:extLst>
          </p:cNvPr>
          <p:cNvSpPr>
            <a:spLocks noGrp="1"/>
          </p:cNvSpPr>
          <p:nvPr>
            <p:ph type="dt" sz="half" idx="10"/>
          </p:nvPr>
        </p:nvSpPr>
        <p:spPr/>
        <p:txBody>
          <a:bodyPr/>
          <a:lstStyle/>
          <a:p>
            <a:fld id="{0F7F57DD-767D-4F29-9459-A0077CE349F4}" type="datetime1">
              <a:rPr lang="fr-FR" smtClean="0"/>
              <a:t>05/05/2019</a:t>
            </a:fld>
            <a:endParaRPr lang="fr-FR"/>
          </a:p>
        </p:txBody>
      </p:sp>
      <p:sp>
        <p:nvSpPr>
          <p:cNvPr id="6" name="Espace réservé du pied de page 5">
            <a:extLst>
              <a:ext uri="{FF2B5EF4-FFF2-40B4-BE49-F238E27FC236}">
                <a16:creationId xmlns:a16="http://schemas.microsoft.com/office/drawing/2014/main" id="{A383B00A-2FD3-4DAD-9C0C-E6CC0512003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7F338E4-4AF7-4D11-AFB3-88EBD10F307D}"/>
              </a:ext>
            </a:extLst>
          </p:cNvPr>
          <p:cNvSpPr>
            <a:spLocks noGrp="1"/>
          </p:cNvSpPr>
          <p:nvPr>
            <p:ph type="sldNum" sz="quarter" idx="12"/>
          </p:nvPr>
        </p:nvSpPr>
        <p:spPr/>
        <p:txBody>
          <a:bodyPr/>
          <a:lstStyle/>
          <a:p>
            <a:fld id="{BA640C48-E5F7-40A7-9A35-DE2E40AFF7D0}" type="slidenum">
              <a:rPr lang="fr-FR" smtClean="0"/>
              <a:t>‹N°›</a:t>
            </a:fld>
            <a:endParaRPr lang="fr-FR"/>
          </a:p>
        </p:txBody>
      </p:sp>
    </p:spTree>
    <p:extLst>
      <p:ext uri="{BB962C8B-B14F-4D97-AF65-F5344CB8AC3E}">
        <p14:creationId xmlns:p14="http://schemas.microsoft.com/office/powerpoint/2010/main" val="3352758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93D6E4-EDA6-473B-8315-1A92FB8B6DC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E8C9885-F6B4-4E4C-BED0-E170907808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28B52C8E-D285-4CFA-9F94-CF35B90E7481}"/>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214E05E-FA5F-475B-B361-D5B9E97EE2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54FC87BA-1289-4CB7-A84D-0BA2D90E9063}"/>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9AE19D8-DC0E-4273-94B1-32D2C4108148}"/>
              </a:ext>
            </a:extLst>
          </p:cNvPr>
          <p:cNvSpPr>
            <a:spLocks noGrp="1"/>
          </p:cNvSpPr>
          <p:nvPr>
            <p:ph type="dt" sz="half" idx="10"/>
          </p:nvPr>
        </p:nvSpPr>
        <p:spPr/>
        <p:txBody>
          <a:bodyPr/>
          <a:lstStyle/>
          <a:p>
            <a:fld id="{404B53BF-4218-43C9-B145-5A839D648866}" type="datetime1">
              <a:rPr lang="fr-FR" smtClean="0"/>
              <a:t>05/05/2019</a:t>
            </a:fld>
            <a:endParaRPr lang="fr-FR"/>
          </a:p>
        </p:txBody>
      </p:sp>
      <p:sp>
        <p:nvSpPr>
          <p:cNvPr id="8" name="Espace réservé du pied de page 7">
            <a:extLst>
              <a:ext uri="{FF2B5EF4-FFF2-40B4-BE49-F238E27FC236}">
                <a16:creationId xmlns:a16="http://schemas.microsoft.com/office/drawing/2014/main" id="{A9E289CD-5AC0-4D26-A362-64C52127644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49B6873-20C5-4BAF-932D-BA73C2962BB2}"/>
              </a:ext>
            </a:extLst>
          </p:cNvPr>
          <p:cNvSpPr>
            <a:spLocks noGrp="1"/>
          </p:cNvSpPr>
          <p:nvPr>
            <p:ph type="sldNum" sz="quarter" idx="12"/>
          </p:nvPr>
        </p:nvSpPr>
        <p:spPr/>
        <p:txBody>
          <a:bodyPr/>
          <a:lstStyle/>
          <a:p>
            <a:fld id="{BA640C48-E5F7-40A7-9A35-DE2E40AFF7D0}" type="slidenum">
              <a:rPr lang="fr-FR" smtClean="0"/>
              <a:t>‹N°›</a:t>
            </a:fld>
            <a:endParaRPr lang="fr-FR"/>
          </a:p>
        </p:txBody>
      </p:sp>
    </p:spTree>
    <p:extLst>
      <p:ext uri="{BB962C8B-B14F-4D97-AF65-F5344CB8AC3E}">
        <p14:creationId xmlns:p14="http://schemas.microsoft.com/office/powerpoint/2010/main" val="882141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D19D6A-2484-425C-AB79-0F9572F4D6C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882A6B4-0CD2-4BBE-9948-64FA24E74315}"/>
              </a:ext>
            </a:extLst>
          </p:cNvPr>
          <p:cNvSpPr>
            <a:spLocks noGrp="1"/>
          </p:cNvSpPr>
          <p:nvPr>
            <p:ph type="dt" sz="half" idx="10"/>
          </p:nvPr>
        </p:nvSpPr>
        <p:spPr/>
        <p:txBody>
          <a:bodyPr/>
          <a:lstStyle/>
          <a:p>
            <a:fld id="{E57D3E65-B577-460F-8CB9-0D94C339C882}" type="datetime1">
              <a:rPr lang="fr-FR" smtClean="0"/>
              <a:t>05/05/2019</a:t>
            </a:fld>
            <a:endParaRPr lang="fr-FR"/>
          </a:p>
        </p:txBody>
      </p:sp>
      <p:sp>
        <p:nvSpPr>
          <p:cNvPr id="4" name="Espace réservé du pied de page 3">
            <a:extLst>
              <a:ext uri="{FF2B5EF4-FFF2-40B4-BE49-F238E27FC236}">
                <a16:creationId xmlns:a16="http://schemas.microsoft.com/office/drawing/2014/main" id="{7EFAE903-CB46-479F-A6FF-920F5655A04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0D853D1-19BB-4D05-A66B-D9A0CECC0B1C}"/>
              </a:ext>
            </a:extLst>
          </p:cNvPr>
          <p:cNvSpPr>
            <a:spLocks noGrp="1"/>
          </p:cNvSpPr>
          <p:nvPr>
            <p:ph type="sldNum" sz="quarter" idx="12"/>
          </p:nvPr>
        </p:nvSpPr>
        <p:spPr/>
        <p:txBody>
          <a:bodyPr/>
          <a:lstStyle/>
          <a:p>
            <a:fld id="{BA640C48-E5F7-40A7-9A35-DE2E40AFF7D0}" type="slidenum">
              <a:rPr lang="fr-FR" smtClean="0"/>
              <a:t>‹N°›</a:t>
            </a:fld>
            <a:endParaRPr lang="fr-FR"/>
          </a:p>
        </p:txBody>
      </p:sp>
    </p:spTree>
    <p:extLst>
      <p:ext uri="{BB962C8B-B14F-4D97-AF65-F5344CB8AC3E}">
        <p14:creationId xmlns:p14="http://schemas.microsoft.com/office/powerpoint/2010/main" val="1969374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7A65234-31A3-4639-9A1E-29ECD9D857B4}"/>
              </a:ext>
            </a:extLst>
          </p:cNvPr>
          <p:cNvSpPr>
            <a:spLocks noGrp="1"/>
          </p:cNvSpPr>
          <p:nvPr>
            <p:ph type="dt" sz="half" idx="10"/>
          </p:nvPr>
        </p:nvSpPr>
        <p:spPr/>
        <p:txBody>
          <a:bodyPr/>
          <a:lstStyle/>
          <a:p>
            <a:fld id="{7E63A27B-547A-4BCF-93E2-F1DFE38E718A}" type="datetime1">
              <a:rPr lang="fr-FR" smtClean="0"/>
              <a:t>05/05/2019</a:t>
            </a:fld>
            <a:endParaRPr lang="fr-FR"/>
          </a:p>
        </p:txBody>
      </p:sp>
      <p:sp>
        <p:nvSpPr>
          <p:cNvPr id="3" name="Espace réservé du pied de page 2">
            <a:extLst>
              <a:ext uri="{FF2B5EF4-FFF2-40B4-BE49-F238E27FC236}">
                <a16:creationId xmlns:a16="http://schemas.microsoft.com/office/drawing/2014/main" id="{BCDC6DC2-5098-4E66-9626-AC7E88BE1AF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FE8DD91-E319-45DF-A52A-8B1239AACE71}"/>
              </a:ext>
            </a:extLst>
          </p:cNvPr>
          <p:cNvSpPr>
            <a:spLocks noGrp="1"/>
          </p:cNvSpPr>
          <p:nvPr>
            <p:ph type="sldNum" sz="quarter" idx="12"/>
          </p:nvPr>
        </p:nvSpPr>
        <p:spPr/>
        <p:txBody>
          <a:bodyPr/>
          <a:lstStyle/>
          <a:p>
            <a:fld id="{BA640C48-E5F7-40A7-9A35-DE2E40AFF7D0}" type="slidenum">
              <a:rPr lang="fr-FR" smtClean="0"/>
              <a:t>‹N°›</a:t>
            </a:fld>
            <a:endParaRPr lang="fr-FR"/>
          </a:p>
        </p:txBody>
      </p:sp>
    </p:spTree>
    <p:extLst>
      <p:ext uri="{BB962C8B-B14F-4D97-AF65-F5344CB8AC3E}">
        <p14:creationId xmlns:p14="http://schemas.microsoft.com/office/powerpoint/2010/main" val="486949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2E1D2E-12C9-46ED-98CF-E70C7778E85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D0E6E9B-AA21-4557-B66F-78C0F7B5E0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20609A4-D62E-4C8C-822C-6DA2601A1D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8512D402-920B-44A1-AB44-B951ED8E28BB}"/>
              </a:ext>
            </a:extLst>
          </p:cNvPr>
          <p:cNvSpPr>
            <a:spLocks noGrp="1"/>
          </p:cNvSpPr>
          <p:nvPr>
            <p:ph type="dt" sz="half" idx="10"/>
          </p:nvPr>
        </p:nvSpPr>
        <p:spPr/>
        <p:txBody>
          <a:bodyPr/>
          <a:lstStyle/>
          <a:p>
            <a:fld id="{10C7DEC2-BE26-4A38-9925-73209F316DB4}" type="datetime1">
              <a:rPr lang="fr-FR" smtClean="0"/>
              <a:t>05/05/2019</a:t>
            </a:fld>
            <a:endParaRPr lang="fr-FR"/>
          </a:p>
        </p:txBody>
      </p:sp>
      <p:sp>
        <p:nvSpPr>
          <p:cNvPr id="6" name="Espace réservé du pied de page 5">
            <a:extLst>
              <a:ext uri="{FF2B5EF4-FFF2-40B4-BE49-F238E27FC236}">
                <a16:creationId xmlns:a16="http://schemas.microsoft.com/office/drawing/2014/main" id="{9E137F1C-9323-484C-A458-FECE5C12E4C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DAA8863-8DE6-42F2-80F7-6B58E2599B61}"/>
              </a:ext>
            </a:extLst>
          </p:cNvPr>
          <p:cNvSpPr>
            <a:spLocks noGrp="1"/>
          </p:cNvSpPr>
          <p:nvPr>
            <p:ph type="sldNum" sz="quarter" idx="12"/>
          </p:nvPr>
        </p:nvSpPr>
        <p:spPr/>
        <p:txBody>
          <a:bodyPr/>
          <a:lstStyle/>
          <a:p>
            <a:fld id="{BA640C48-E5F7-40A7-9A35-DE2E40AFF7D0}" type="slidenum">
              <a:rPr lang="fr-FR" smtClean="0"/>
              <a:t>‹N°›</a:t>
            </a:fld>
            <a:endParaRPr lang="fr-FR"/>
          </a:p>
        </p:txBody>
      </p:sp>
    </p:spTree>
    <p:extLst>
      <p:ext uri="{BB962C8B-B14F-4D97-AF65-F5344CB8AC3E}">
        <p14:creationId xmlns:p14="http://schemas.microsoft.com/office/powerpoint/2010/main" val="3194117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FFD1A3-B8E7-4A33-A957-E12E9D5AE85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3DD2B01-128B-49C2-A773-F0A5B8B95F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97A9668-B8BA-4C1A-91AC-9CCE1C9650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B102DD00-B5E3-4B30-9B80-07C28747DB8A}"/>
              </a:ext>
            </a:extLst>
          </p:cNvPr>
          <p:cNvSpPr>
            <a:spLocks noGrp="1"/>
          </p:cNvSpPr>
          <p:nvPr>
            <p:ph type="dt" sz="half" idx="10"/>
          </p:nvPr>
        </p:nvSpPr>
        <p:spPr/>
        <p:txBody>
          <a:bodyPr/>
          <a:lstStyle/>
          <a:p>
            <a:fld id="{04B6E4CF-E611-4C55-B7DF-185F443C7359}" type="datetime1">
              <a:rPr lang="fr-FR" smtClean="0"/>
              <a:t>05/05/2019</a:t>
            </a:fld>
            <a:endParaRPr lang="fr-FR"/>
          </a:p>
        </p:txBody>
      </p:sp>
      <p:sp>
        <p:nvSpPr>
          <p:cNvPr id="6" name="Espace réservé du pied de page 5">
            <a:extLst>
              <a:ext uri="{FF2B5EF4-FFF2-40B4-BE49-F238E27FC236}">
                <a16:creationId xmlns:a16="http://schemas.microsoft.com/office/drawing/2014/main" id="{6B95EF8A-229F-4399-88ED-A655250B03A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1E5D06A-46B5-47F0-ABD9-8BFAB75212A7}"/>
              </a:ext>
            </a:extLst>
          </p:cNvPr>
          <p:cNvSpPr>
            <a:spLocks noGrp="1"/>
          </p:cNvSpPr>
          <p:nvPr>
            <p:ph type="sldNum" sz="quarter" idx="12"/>
          </p:nvPr>
        </p:nvSpPr>
        <p:spPr/>
        <p:txBody>
          <a:bodyPr/>
          <a:lstStyle/>
          <a:p>
            <a:fld id="{BA640C48-E5F7-40A7-9A35-DE2E40AFF7D0}" type="slidenum">
              <a:rPr lang="fr-FR" smtClean="0"/>
              <a:t>‹N°›</a:t>
            </a:fld>
            <a:endParaRPr lang="fr-FR"/>
          </a:p>
        </p:txBody>
      </p:sp>
    </p:spTree>
    <p:extLst>
      <p:ext uri="{BB962C8B-B14F-4D97-AF65-F5344CB8AC3E}">
        <p14:creationId xmlns:p14="http://schemas.microsoft.com/office/powerpoint/2010/main" val="378062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D6D5C94-07F4-4C9F-BE0F-D1447713EB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EC90DFF-96BF-4D37-B3BE-27069E17AC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A1C5FF2-4298-4977-B40F-91B3B8E00C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CCC5C6-2CED-439A-BCDA-7DB1B03109A4}" type="datetime1">
              <a:rPr lang="fr-FR" smtClean="0"/>
              <a:t>05/05/2019</a:t>
            </a:fld>
            <a:endParaRPr lang="fr-FR"/>
          </a:p>
        </p:txBody>
      </p:sp>
      <p:sp>
        <p:nvSpPr>
          <p:cNvPr id="5" name="Espace réservé du pied de page 4">
            <a:extLst>
              <a:ext uri="{FF2B5EF4-FFF2-40B4-BE49-F238E27FC236}">
                <a16:creationId xmlns:a16="http://schemas.microsoft.com/office/drawing/2014/main" id="{F7AF8F49-B22C-4427-8C20-8209526EA0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98AAF4D-9BF0-4EE7-8F53-7E1D4B3C17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640C48-E5F7-40A7-9A35-DE2E40AFF7D0}" type="slidenum">
              <a:rPr lang="fr-FR" smtClean="0"/>
              <a:t>‹N°›</a:t>
            </a:fld>
            <a:endParaRPr lang="fr-FR"/>
          </a:p>
        </p:txBody>
      </p:sp>
    </p:spTree>
    <p:extLst>
      <p:ext uri="{BB962C8B-B14F-4D97-AF65-F5344CB8AC3E}">
        <p14:creationId xmlns:p14="http://schemas.microsoft.com/office/powerpoint/2010/main" val="2520474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hyperlink" Target="https://bootsnipp.com/" TargetMode="External"/><Relationship Id="rId7" Type="http://schemas.openxmlformats.org/officeDocument/2006/relationships/hyperlink" Target="https://www.draw.io/" TargetMode="External"/><Relationship Id="rId2" Type="http://schemas.openxmlformats.org/officeDocument/2006/relationships/hyperlink" Target="https://www.php.net/" TargetMode="External"/><Relationship Id="rId1" Type="http://schemas.openxmlformats.org/officeDocument/2006/relationships/slideLayout" Target="../slideLayouts/slideLayout2.xml"/><Relationship Id="rId6" Type="http://schemas.openxmlformats.org/officeDocument/2006/relationships/hyperlink" Target="https://www.canva.com/" TargetMode="External"/><Relationship Id="rId5" Type="http://schemas.openxmlformats.org/officeDocument/2006/relationships/hyperlink" Target="https://www.w3schools.com/" TargetMode="External"/><Relationship Id="rId4" Type="http://schemas.openxmlformats.org/officeDocument/2006/relationships/hyperlink" Target="https://stackoverflow.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C673BB-D370-489B-80EE-4EFB172631D0}"/>
              </a:ext>
            </a:extLst>
          </p:cNvPr>
          <p:cNvSpPr>
            <a:spLocks noGrp="1"/>
          </p:cNvSpPr>
          <p:nvPr>
            <p:ph type="ctrTitle"/>
          </p:nvPr>
        </p:nvSpPr>
        <p:spPr/>
        <p:txBody>
          <a:bodyPr/>
          <a:lstStyle/>
          <a:p>
            <a:r>
              <a:rPr lang="fr-FR" dirty="0"/>
              <a:t>PROJET WEB DYNAMIQUE</a:t>
            </a:r>
          </a:p>
        </p:txBody>
      </p:sp>
      <p:sp>
        <p:nvSpPr>
          <p:cNvPr id="3" name="Sous-titre 2">
            <a:extLst>
              <a:ext uri="{FF2B5EF4-FFF2-40B4-BE49-F238E27FC236}">
                <a16:creationId xmlns:a16="http://schemas.microsoft.com/office/drawing/2014/main" id="{AC6ACF1A-4B64-49FC-9F09-1EE654A21C94}"/>
              </a:ext>
            </a:extLst>
          </p:cNvPr>
          <p:cNvSpPr>
            <a:spLocks noGrp="1"/>
          </p:cNvSpPr>
          <p:nvPr>
            <p:ph type="subTitle" idx="1"/>
          </p:nvPr>
        </p:nvSpPr>
        <p:spPr>
          <a:xfrm>
            <a:off x="1701420" y="4775745"/>
            <a:ext cx="9144000" cy="1655762"/>
          </a:xfrm>
        </p:spPr>
        <p:txBody>
          <a:bodyPr/>
          <a:lstStyle/>
          <a:p>
            <a:pPr algn="l"/>
            <a:r>
              <a:rPr lang="fr-FR" dirty="0"/>
              <a:t>Alexandre SEGERAL</a:t>
            </a:r>
          </a:p>
          <a:p>
            <a:pPr algn="l"/>
            <a:r>
              <a:rPr lang="fr-FR" dirty="0"/>
              <a:t>Jimmy VUONG</a:t>
            </a:r>
          </a:p>
          <a:p>
            <a:pPr algn="l"/>
            <a:r>
              <a:rPr lang="fr-FR" dirty="0"/>
              <a:t>Jaya-Ruiz HAK-LOPES</a:t>
            </a:r>
          </a:p>
        </p:txBody>
      </p:sp>
      <p:sp>
        <p:nvSpPr>
          <p:cNvPr id="4" name="Espace réservé du numéro de diapositive 3">
            <a:extLst>
              <a:ext uri="{FF2B5EF4-FFF2-40B4-BE49-F238E27FC236}">
                <a16:creationId xmlns:a16="http://schemas.microsoft.com/office/drawing/2014/main" id="{C71D3670-04E9-4808-A1B4-24A5A0A2858D}"/>
              </a:ext>
            </a:extLst>
          </p:cNvPr>
          <p:cNvSpPr>
            <a:spLocks noGrp="1"/>
          </p:cNvSpPr>
          <p:nvPr>
            <p:ph type="sldNum" sz="quarter" idx="12"/>
          </p:nvPr>
        </p:nvSpPr>
        <p:spPr/>
        <p:txBody>
          <a:bodyPr/>
          <a:lstStyle/>
          <a:p>
            <a:fld id="{BA640C48-E5F7-40A7-9A35-DE2E40AFF7D0}" type="slidenum">
              <a:rPr lang="fr-FR" smtClean="0"/>
              <a:t>1</a:t>
            </a:fld>
            <a:endParaRPr lang="fr-FR"/>
          </a:p>
        </p:txBody>
      </p:sp>
      <p:sp>
        <p:nvSpPr>
          <p:cNvPr id="5" name="Espace réservé du pied de page 4">
            <a:extLst>
              <a:ext uri="{FF2B5EF4-FFF2-40B4-BE49-F238E27FC236}">
                <a16:creationId xmlns:a16="http://schemas.microsoft.com/office/drawing/2014/main" id="{C8F63400-1A7E-4575-8C40-03EA913F447C}"/>
              </a:ext>
            </a:extLst>
          </p:cNvPr>
          <p:cNvSpPr>
            <a:spLocks noGrp="1"/>
          </p:cNvSpPr>
          <p:nvPr>
            <p:ph type="ftr" sz="quarter" idx="11"/>
          </p:nvPr>
        </p:nvSpPr>
        <p:spPr/>
        <p:txBody>
          <a:bodyPr/>
          <a:lstStyle/>
          <a:p>
            <a:endParaRPr lang="fr-FR"/>
          </a:p>
        </p:txBody>
      </p:sp>
      <p:pic>
        <p:nvPicPr>
          <p:cNvPr id="7" name="Image 6">
            <a:extLst>
              <a:ext uri="{FF2B5EF4-FFF2-40B4-BE49-F238E27FC236}">
                <a16:creationId xmlns:a16="http://schemas.microsoft.com/office/drawing/2014/main" id="{D73A4539-9E9A-496F-9342-452AE0BEC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08776"/>
            <a:ext cx="2904744" cy="649224"/>
          </a:xfrm>
          <a:prstGeom prst="rect">
            <a:avLst/>
          </a:prstGeom>
        </p:spPr>
      </p:pic>
    </p:spTree>
    <p:extLst>
      <p:ext uri="{BB962C8B-B14F-4D97-AF65-F5344CB8AC3E}">
        <p14:creationId xmlns:p14="http://schemas.microsoft.com/office/powerpoint/2010/main" val="1041550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D1324F-F3B1-41EF-8D95-9278AB3E542B}"/>
              </a:ext>
            </a:extLst>
          </p:cNvPr>
          <p:cNvSpPr>
            <a:spLocks noGrp="1"/>
          </p:cNvSpPr>
          <p:nvPr>
            <p:ph type="title"/>
          </p:nvPr>
        </p:nvSpPr>
        <p:spPr/>
        <p:txBody>
          <a:bodyPr/>
          <a:lstStyle/>
          <a:p>
            <a:pPr algn="ctr"/>
            <a:r>
              <a:rPr lang="fr-FR" b="1" dirty="0"/>
              <a:t>Versioning GIT:</a:t>
            </a:r>
            <a:r>
              <a:rPr lang="fr-FR" dirty="0"/>
              <a:t> </a:t>
            </a:r>
          </a:p>
        </p:txBody>
      </p:sp>
      <p:sp>
        <p:nvSpPr>
          <p:cNvPr id="4" name="Espace réservé du pied de page 3">
            <a:extLst>
              <a:ext uri="{FF2B5EF4-FFF2-40B4-BE49-F238E27FC236}">
                <a16:creationId xmlns:a16="http://schemas.microsoft.com/office/drawing/2014/main" id="{E527C410-4E04-4190-80AA-91D0E371C4C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A648961-E11F-4A18-85E1-7D5137277208}"/>
              </a:ext>
            </a:extLst>
          </p:cNvPr>
          <p:cNvSpPr>
            <a:spLocks noGrp="1"/>
          </p:cNvSpPr>
          <p:nvPr>
            <p:ph type="sldNum" sz="quarter" idx="12"/>
          </p:nvPr>
        </p:nvSpPr>
        <p:spPr/>
        <p:txBody>
          <a:bodyPr/>
          <a:lstStyle/>
          <a:p>
            <a:fld id="{BA640C48-E5F7-40A7-9A35-DE2E40AFF7D0}" type="slidenum">
              <a:rPr lang="fr-FR" smtClean="0"/>
              <a:t>10</a:t>
            </a:fld>
            <a:endParaRPr lang="fr-FR"/>
          </a:p>
        </p:txBody>
      </p:sp>
      <p:pic>
        <p:nvPicPr>
          <p:cNvPr id="6" name="Image 5">
            <a:extLst>
              <a:ext uri="{FF2B5EF4-FFF2-40B4-BE49-F238E27FC236}">
                <a16:creationId xmlns:a16="http://schemas.microsoft.com/office/drawing/2014/main" id="{6AF33C54-BEC8-40E0-B42E-5E9F754B9F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14300"/>
            <a:ext cx="2904744" cy="649224"/>
          </a:xfrm>
          <a:prstGeom prst="rect">
            <a:avLst/>
          </a:prstGeom>
        </p:spPr>
      </p:pic>
      <p:sp>
        <p:nvSpPr>
          <p:cNvPr id="8" name="Espace réservé du contenu 7">
            <a:extLst>
              <a:ext uri="{FF2B5EF4-FFF2-40B4-BE49-F238E27FC236}">
                <a16:creationId xmlns:a16="http://schemas.microsoft.com/office/drawing/2014/main" id="{57142C0D-A4F1-4E84-95E4-4D152867E57F}"/>
              </a:ext>
            </a:extLst>
          </p:cNvPr>
          <p:cNvSpPr>
            <a:spLocks noGrp="1"/>
          </p:cNvSpPr>
          <p:nvPr>
            <p:ph idx="1"/>
          </p:nvPr>
        </p:nvSpPr>
        <p:spPr/>
        <p:txBody>
          <a:bodyPr/>
          <a:lstStyle/>
          <a:p>
            <a:endParaRPr lang="fr-FR"/>
          </a:p>
        </p:txBody>
      </p:sp>
      <p:pic>
        <p:nvPicPr>
          <p:cNvPr id="9" name="Image 8">
            <a:extLst>
              <a:ext uri="{FF2B5EF4-FFF2-40B4-BE49-F238E27FC236}">
                <a16:creationId xmlns:a16="http://schemas.microsoft.com/office/drawing/2014/main" id="{CE570400-A963-448F-89B4-9C660889CBE0}"/>
              </a:ext>
            </a:extLst>
          </p:cNvPr>
          <p:cNvPicPr>
            <a:picLocks noChangeAspect="1"/>
          </p:cNvPicPr>
          <p:nvPr/>
        </p:nvPicPr>
        <p:blipFill>
          <a:blip r:embed="rId3"/>
          <a:stretch>
            <a:fillRect/>
          </a:stretch>
        </p:blipFill>
        <p:spPr>
          <a:xfrm>
            <a:off x="1991915" y="1533525"/>
            <a:ext cx="8628460" cy="4479942"/>
          </a:xfrm>
          <a:prstGeom prst="rect">
            <a:avLst/>
          </a:prstGeom>
        </p:spPr>
      </p:pic>
    </p:spTree>
    <p:extLst>
      <p:ext uri="{BB962C8B-B14F-4D97-AF65-F5344CB8AC3E}">
        <p14:creationId xmlns:p14="http://schemas.microsoft.com/office/powerpoint/2010/main" val="3106472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567907-4049-47BB-9DC5-5347FB5D2129}"/>
              </a:ext>
            </a:extLst>
          </p:cNvPr>
          <p:cNvSpPr>
            <a:spLocks noGrp="1"/>
          </p:cNvSpPr>
          <p:nvPr>
            <p:ph type="title"/>
          </p:nvPr>
        </p:nvSpPr>
        <p:spPr/>
        <p:txBody>
          <a:bodyPr/>
          <a:lstStyle/>
          <a:p>
            <a:pPr algn="ctr"/>
            <a:r>
              <a:rPr lang="fr-FR" b="1" dirty="0"/>
              <a:t>Bilan individuel et collectif:</a:t>
            </a:r>
            <a:endParaRPr lang="fr-FR" dirty="0"/>
          </a:p>
        </p:txBody>
      </p:sp>
      <p:sp>
        <p:nvSpPr>
          <p:cNvPr id="3" name="Espace réservé du contenu 2">
            <a:extLst>
              <a:ext uri="{FF2B5EF4-FFF2-40B4-BE49-F238E27FC236}">
                <a16:creationId xmlns:a16="http://schemas.microsoft.com/office/drawing/2014/main" id="{F2B25487-2159-4A4F-8BD3-B04A698D9FDD}"/>
              </a:ext>
            </a:extLst>
          </p:cNvPr>
          <p:cNvSpPr>
            <a:spLocks noGrp="1"/>
          </p:cNvSpPr>
          <p:nvPr>
            <p:ph idx="1"/>
          </p:nvPr>
        </p:nvSpPr>
        <p:spPr/>
        <p:txBody>
          <a:bodyPr>
            <a:normAutofit/>
          </a:bodyPr>
          <a:lstStyle/>
          <a:p>
            <a:r>
              <a:rPr lang="fr-FR" u="sng" dirty="0"/>
              <a:t>Jimmy: </a:t>
            </a:r>
            <a:r>
              <a:rPr lang="fr-FR" sz="2000" dirty="0"/>
              <a:t>J'ai beaucoup apprécié ce projet. En effet il m'a permit de découvrir une petite partie du travail nécessaire pour concevoir un site web. De plus, la partie conception de l'interface utilisateur m'a beaucoup intéressé, où et comment agencer les différents boutons et images pour attirer l'utilisateur</a:t>
            </a:r>
            <a:r>
              <a:rPr lang="fr-FR" sz="2200" dirty="0"/>
              <a:t>.</a:t>
            </a:r>
            <a:endParaRPr lang="fr-FR" dirty="0"/>
          </a:p>
          <a:p>
            <a:r>
              <a:rPr lang="fr-FR" u="sng" dirty="0"/>
              <a:t>Alexandre: </a:t>
            </a:r>
            <a:r>
              <a:rPr lang="fr-FR" sz="2000" dirty="0"/>
              <a:t>Ce projet a été très instructif tout en étant amusant. Il m’a permis de comprendre et assimiler l’usage des différents langages de web qui ensemble permettent de concevoir ces sites web. J’ai trouvé à la fois la conception du front end et du back end intéressante. </a:t>
            </a:r>
            <a:endParaRPr lang="fr-FR" dirty="0"/>
          </a:p>
          <a:p>
            <a:r>
              <a:rPr lang="fr-FR" u="sng" dirty="0"/>
              <a:t>Jaya-Ruiz: </a:t>
            </a:r>
            <a:r>
              <a:rPr lang="fr-FR" sz="2000" dirty="0"/>
              <a:t>Ce projet nous à permis de mettre en pratique tout nos connaissance web, acquise durant ce début semestre. J’ai trouvé particulièrement intéressante la partie concernant la gestion des bases de données ainsi que la conception du back.</a:t>
            </a:r>
          </a:p>
        </p:txBody>
      </p:sp>
      <p:sp>
        <p:nvSpPr>
          <p:cNvPr id="4" name="Espace réservé du pied de page 3">
            <a:extLst>
              <a:ext uri="{FF2B5EF4-FFF2-40B4-BE49-F238E27FC236}">
                <a16:creationId xmlns:a16="http://schemas.microsoft.com/office/drawing/2014/main" id="{E79A890B-D86A-430F-946C-158FD6DAD02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BCE5ED7-C754-41D0-A527-1D9A6E86AD4F}"/>
              </a:ext>
            </a:extLst>
          </p:cNvPr>
          <p:cNvSpPr>
            <a:spLocks noGrp="1"/>
          </p:cNvSpPr>
          <p:nvPr>
            <p:ph type="sldNum" sz="quarter" idx="12"/>
          </p:nvPr>
        </p:nvSpPr>
        <p:spPr/>
        <p:txBody>
          <a:bodyPr/>
          <a:lstStyle/>
          <a:p>
            <a:fld id="{BA640C48-E5F7-40A7-9A35-DE2E40AFF7D0}" type="slidenum">
              <a:rPr lang="fr-FR" smtClean="0"/>
              <a:t>11</a:t>
            </a:fld>
            <a:endParaRPr lang="fr-FR"/>
          </a:p>
        </p:txBody>
      </p:sp>
      <p:pic>
        <p:nvPicPr>
          <p:cNvPr id="6" name="Image 5">
            <a:extLst>
              <a:ext uri="{FF2B5EF4-FFF2-40B4-BE49-F238E27FC236}">
                <a16:creationId xmlns:a16="http://schemas.microsoft.com/office/drawing/2014/main" id="{D5F182A6-96E9-4C06-9AF8-7CDEA0C31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14300"/>
            <a:ext cx="2904744" cy="649224"/>
          </a:xfrm>
          <a:prstGeom prst="rect">
            <a:avLst/>
          </a:prstGeom>
        </p:spPr>
      </p:pic>
    </p:spTree>
    <p:extLst>
      <p:ext uri="{BB962C8B-B14F-4D97-AF65-F5344CB8AC3E}">
        <p14:creationId xmlns:p14="http://schemas.microsoft.com/office/powerpoint/2010/main" val="3749200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15E419-8DBD-4045-8AA1-75C85975051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1B773069-C548-47CA-ACF1-6839934F1235}"/>
              </a:ext>
            </a:extLst>
          </p:cNvPr>
          <p:cNvSpPr>
            <a:spLocks noGrp="1"/>
          </p:cNvSpPr>
          <p:nvPr>
            <p:ph idx="1"/>
          </p:nvPr>
        </p:nvSpPr>
        <p:spPr/>
        <p:txBody>
          <a:bodyPr>
            <a:normAutofit/>
          </a:bodyPr>
          <a:lstStyle/>
          <a:p>
            <a:pPr marL="0" indent="0" algn="ctr">
              <a:buNone/>
            </a:pPr>
            <a:endParaRPr lang="fr-FR" sz="4000" dirty="0"/>
          </a:p>
          <a:p>
            <a:pPr marL="0" indent="0" algn="ctr">
              <a:buNone/>
            </a:pPr>
            <a:endParaRPr lang="fr-FR" sz="4000" dirty="0"/>
          </a:p>
          <a:p>
            <a:pPr marL="0" indent="0" algn="ctr">
              <a:buNone/>
            </a:pPr>
            <a:r>
              <a:rPr lang="fr-FR" sz="4400" dirty="0"/>
              <a:t>Merci </a:t>
            </a:r>
            <a:r>
              <a:rPr lang="fr-FR" sz="4400"/>
              <a:t>de votre </a:t>
            </a:r>
            <a:r>
              <a:rPr lang="fr-FR" sz="4400" dirty="0"/>
              <a:t>attention</a:t>
            </a:r>
            <a:r>
              <a:rPr lang="fr-FR" sz="4000" dirty="0"/>
              <a:t>.</a:t>
            </a:r>
          </a:p>
        </p:txBody>
      </p:sp>
      <p:sp>
        <p:nvSpPr>
          <p:cNvPr id="4" name="Espace réservé du pied de page 3">
            <a:extLst>
              <a:ext uri="{FF2B5EF4-FFF2-40B4-BE49-F238E27FC236}">
                <a16:creationId xmlns:a16="http://schemas.microsoft.com/office/drawing/2014/main" id="{E7D1F322-6263-440E-8F64-7926BE83C6A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7941660-1EB8-41CD-8CF0-2DE4F64B8AEE}"/>
              </a:ext>
            </a:extLst>
          </p:cNvPr>
          <p:cNvSpPr>
            <a:spLocks noGrp="1"/>
          </p:cNvSpPr>
          <p:nvPr>
            <p:ph type="sldNum" sz="quarter" idx="12"/>
          </p:nvPr>
        </p:nvSpPr>
        <p:spPr/>
        <p:txBody>
          <a:bodyPr/>
          <a:lstStyle/>
          <a:p>
            <a:fld id="{BA640C48-E5F7-40A7-9A35-DE2E40AFF7D0}" type="slidenum">
              <a:rPr lang="fr-FR" smtClean="0"/>
              <a:t>12</a:t>
            </a:fld>
            <a:endParaRPr lang="fr-FR"/>
          </a:p>
        </p:txBody>
      </p:sp>
      <p:pic>
        <p:nvPicPr>
          <p:cNvPr id="6" name="Image 5">
            <a:extLst>
              <a:ext uri="{FF2B5EF4-FFF2-40B4-BE49-F238E27FC236}">
                <a16:creationId xmlns:a16="http://schemas.microsoft.com/office/drawing/2014/main" id="{85DEB17B-DB07-4498-B99B-D7DA1E234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14300"/>
            <a:ext cx="2904744" cy="649224"/>
          </a:xfrm>
          <a:prstGeom prst="rect">
            <a:avLst/>
          </a:prstGeom>
        </p:spPr>
      </p:pic>
    </p:spTree>
    <p:extLst>
      <p:ext uri="{BB962C8B-B14F-4D97-AF65-F5344CB8AC3E}">
        <p14:creationId xmlns:p14="http://schemas.microsoft.com/office/powerpoint/2010/main" val="2746713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10A7A8-39CB-4D3E-9649-C8EF7AD14960}"/>
              </a:ext>
            </a:extLst>
          </p:cNvPr>
          <p:cNvSpPr>
            <a:spLocks noGrp="1"/>
          </p:cNvSpPr>
          <p:nvPr>
            <p:ph type="title"/>
          </p:nvPr>
        </p:nvSpPr>
        <p:spPr/>
        <p:txBody>
          <a:bodyPr/>
          <a:lstStyle/>
          <a:p>
            <a:pPr algn="ctr"/>
            <a:r>
              <a:rPr lang="fr-FR" b="1" dirty="0"/>
              <a:t>Bibliographie:</a:t>
            </a:r>
            <a:endParaRPr lang="fr-FR" dirty="0"/>
          </a:p>
        </p:txBody>
      </p:sp>
      <p:sp>
        <p:nvSpPr>
          <p:cNvPr id="3" name="Espace réservé du contenu 2">
            <a:extLst>
              <a:ext uri="{FF2B5EF4-FFF2-40B4-BE49-F238E27FC236}">
                <a16:creationId xmlns:a16="http://schemas.microsoft.com/office/drawing/2014/main" id="{51F9927F-D679-4CC4-A1B3-62263C3B1DA1}"/>
              </a:ext>
            </a:extLst>
          </p:cNvPr>
          <p:cNvSpPr>
            <a:spLocks noGrp="1"/>
          </p:cNvSpPr>
          <p:nvPr>
            <p:ph idx="1"/>
          </p:nvPr>
        </p:nvSpPr>
        <p:spPr/>
        <p:txBody>
          <a:bodyPr/>
          <a:lstStyle/>
          <a:p>
            <a:endParaRPr lang="fr-FR" dirty="0">
              <a:hlinkClick r:id="rId2"/>
            </a:endParaRPr>
          </a:p>
          <a:p>
            <a:pPr marL="0" indent="0" algn="ctr">
              <a:buNone/>
            </a:pPr>
            <a:endParaRPr lang="fr-FR" dirty="0">
              <a:hlinkClick r:id="rId2"/>
            </a:endParaRPr>
          </a:p>
          <a:p>
            <a:pPr algn="ctr"/>
            <a:r>
              <a:rPr lang="fr-FR" dirty="0">
                <a:hlinkClick r:id="rId2"/>
              </a:rPr>
              <a:t>https://www.php.net/</a:t>
            </a:r>
            <a:endParaRPr lang="fr-FR" dirty="0"/>
          </a:p>
          <a:p>
            <a:pPr algn="ctr"/>
            <a:r>
              <a:rPr lang="fr-FR" dirty="0">
                <a:hlinkClick r:id="rId3"/>
              </a:rPr>
              <a:t>https://bootsnipp.com/</a:t>
            </a:r>
            <a:endParaRPr lang="fr-FR" dirty="0"/>
          </a:p>
          <a:p>
            <a:pPr algn="ctr"/>
            <a:r>
              <a:rPr lang="fr-FR" dirty="0">
                <a:hlinkClick r:id="rId4"/>
              </a:rPr>
              <a:t>https://stackoverflow.com/</a:t>
            </a:r>
            <a:endParaRPr lang="fr-FR" dirty="0"/>
          </a:p>
          <a:p>
            <a:pPr algn="ctr"/>
            <a:r>
              <a:rPr lang="fr-FR" dirty="0">
                <a:hlinkClick r:id="rId5"/>
              </a:rPr>
              <a:t>https://www.w3schools.com/</a:t>
            </a:r>
            <a:endParaRPr lang="fr-FR" dirty="0"/>
          </a:p>
          <a:p>
            <a:pPr algn="ctr"/>
            <a:r>
              <a:rPr lang="fr-FR" dirty="0">
                <a:hlinkClick r:id="rId6"/>
              </a:rPr>
              <a:t>https://www.canva.com/</a:t>
            </a:r>
            <a:endParaRPr lang="fr-FR" dirty="0"/>
          </a:p>
          <a:p>
            <a:pPr algn="ctr"/>
            <a:r>
              <a:rPr lang="fr-FR" dirty="0">
                <a:hlinkClick r:id="rId7"/>
              </a:rPr>
              <a:t>https://www.draw.io/</a:t>
            </a:r>
            <a:endParaRPr lang="fr-FR" dirty="0"/>
          </a:p>
          <a:p>
            <a:pPr algn="ctr"/>
            <a:endParaRPr lang="fr-FR" dirty="0"/>
          </a:p>
          <a:p>
            <a:endParaRPr lang="fr-FR" dirty="0"/>
          </a:p>
        </p:txBody>
      </p:sp>
      <p:sp>
        <p:nvSpPr>
          <p:cNvPr id="4" name="Espace réservé du pied de page 3">
            <a:extLst>
              <a:ext uri="{FF2B5EF4-FFF2-40B4-BE49-F238E27FC236}">
                <a16:creationId xmlns:a16="http://schemas.microsoft.com/office/drawing/2014/main" id="{140C54FF-F31C-4DB0-9715-4E0124FE1CB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C9F9164-28CF-4EB2-A983-858BF517C364}"/>
              </a:ext>
            </a:extLst>
          </p:cNvPr>
          <p:cNvSpPr>
            <a:spLocks noGrp="1"/>
          </p:cNvSpPr>
          <p:nvPr>
            <p:ph type="sldNum" sz="quarter" idx="12"/>
          </p:nvPr>
        </p:nvSpPr>
        <p:spPr/>
        <p:txBody>
          <a:bodyPr/>
          <a:lstStyle/>
          <a:p>
            <a:fld id="{BA640C48-E5F7-40A7-9A35-DE2E40AFF7D0}" type="slidenum">
              <a:rPr lang="fr-FR" smtClean="0"/>
              <a:t>13</a:t>
            </a:fld>
            <a:endParaRPr lang="fr-FR"/>
          </a:p>
        </p:txBody>
      </p:sp>
      <p:pic>
        <p:nvPicPr>
          <p:cNvPr id="6" name="Image 5">
            <a:extLst>
              <a:ext uri="{FF2B5EF4-FFF2-40B4-BE49-F238E27FC236}">
                <a16:creationId xmlns:a16="http://schemas.microsoft.com/office/drawing/2014/main" id="{24F756A4-7506-4600-9582-027193CDFA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6214300"/>
            <a:ext cx="2904744" cy="649224"/>
          </a:xfrm>
          <a:prstGeom prst="rect">
            <a:avLst/>
          </a:prstGeom>
        </p:spPr>
      </p:pic>
    </p:spTree>
    <p:extLst>
      <p:ext uri="{BB962C8B-B14F-4D97-AF65-F5344CB8AC3E}">
        <p14:creationId xmlns:p14="http://schemas.microsoft.com/office/powerpoint/2010/main" val="1268080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200464-7C8C-415C-864C-ED64A069269F}"/>
              </a:ext>
            </a:extLst>
          </p:cNvPr>
          <p:cNvSpPr>
            <a:spLocks noGrp="1"/>
          </p:cNvSpPr>
          <p:nvPr>
            <p:ph type="title"/>
          </p:nvPr>
        </p:nvSpPr>
        <p:spPr/>
        <p:txBody>
          <a:bodyPr/>
          <a:lstStyle/>
          <a:p>
            <a:pPr algn="ctr"/>
            <a:r>
              <a:rPr lang="fr-FR" dirty="0"/>
              <a:t>Index:</a:t>
            </a:r>
          </a:p>
        </p:txBody>
      </p:sp>
      <p:sp>
        <p:nvSpPr>
          <p:cNvPr id="3" name="Espace réservé du contenu 2">
            <a:extLst>
              <a:ext uri="{FF2B5EF4-FFF2-40B4-BE49-F238E27FC236}">
                <a16:creationId xmlns:a16="http://schemas.microsoft.com/office/drawing/2014/main" id="{0B2BB106-27BB-4ED3-B6FC-8400B01B9F77}"/>
              </a:ext>
            </a:extLst>
          </p:cNvPr>
          <p:cNvSpPr>
            <a:spLocks noGrp="1"/>
          </p:cNvSpPr>
          <p:nvPr>
            <p:ph idx="1"/>
          </p:nvPr>
        </p:nvSpPr>
        <p:spPr>
          <a:xfrm>
            <a:off x="3853218" y="2141537"/>
            <a:ext cx="4757382" cy="4351338"/>
          </a:xfrm>
        </p:spPr>
        <p:txBody>
          <a:bodyPr/>
          <a:lstStyle/>
          <a:p>
            <a:r>
              <a:rPr lang="fr-FR" dirty="0"/>
              <a:t>Conception du back</a:t>
            </a:r>
          </a:p>
          <a:p>
            <a:pPr lvl="1"/>
            <a:r>
              <a:rPr lang="fr-FR" dirty="0"/>
              <a:t>modèle entité association</a:t>
            </a:r>
          </a:p>
          <a:p>
            <a:pPr lvl="1"/>
            <a:r>
              <a:rPr lang="fr-FR" dirty="0"/>
              <a:t>modèle relationnel</a:t>
            </a:r>
          </a:p>
          <a:p>
            <a:r>
              <a:rPr lang="fr-FR" dirty="0"/>
              <a:t>Design du front</a:t>
            </a:r>
          </a:p>
          <a:p>
            <a:r>
              <a:rPr lang="fr-FR" dirty="0"/>
              <a:t>Spécifications fonctionnelles</a:t>
            </a:r>
          </a:p>
          <a:p>
            <a:r>
              <a:rPr lang="fr-FR" dirty="0"/>
              <a:t>Versioning GIT</a:t>
            </a:r>
          </a:p>
          <a:p>
            <a:r>
              <a:rPr lang="fr-FR" dirty="0"/>
              <a:t>Bilan individuel et collectif</a:t>
            </a:r>
          </a:p>
          <a:p>
            <a:r>
              <a:rPr lang="fr-FR" dirty="0"/>
              <a:t>Bibliographie</a:t>
            </a:r>
          </a:p>
        </p:txBody>
      </p:sp>
      <p:sp>
        <p:nvSpPr>
          <p:cNvPr id="4" name="Espace réservé du pied de page 3">
            <a:extLst>
              <a:ext uri="{FF2B5EF4-FFF2-40B4-BE49-F238E27FC236}">
                <a16:creationId xmlns:a16="http://schemas.microsoft.com/office/drawing/2014/main" id="{28ACF9CD-CF91-4FCC-8683-751657C8D5F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3425CEF-8AB8-4C55-B64E-4792BCDA4936}"/>
              </a:ext>
            </a:extLst>
          </p:cNvPr>
          <p:cNvSpPr>
            <a:spLocks noGrp="1"/>
          </p:cNvSpPr>
          <p:nvPr>
            <p:ph type="sldNum" sz="quarter" idx="12"/>
          </p:nvPr>
        </p:nvSpPr>
        <p:spPr/>
        <p:txBody>
          <a:bodyPr/>
          <a:lstStyle/>
          <a:p>
            <a:fld id="{BA640C48-E5F7-40A7-9A35-DE2E40AFF7D0}" type="slidenum">
              <a:rPr lang="fr-FR" smtClean="0"/>
              <a:t>2</a:t>
            </a:fld>
            <a:endParaRPr lang="fr-FR"/>
          </a:p>
        </p:txBody>
      </p:sp>
      <p:pic>
        <p:nvPicPr>
          <p:cNvPr id="6" name="Image 5">
            <a:extLst>
              <a:ext uri="{FF2B5EF4-FFF2-40B4-BE49-F238E27FC236}">
                <a16:creationId xmlns:a16="http://schemas.microsoft.com/office/drawing/2014/main" id="{5AF9CE26-AB61-4060-8D0E-F4F7D25A86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60285"/>
            <a:ext cx="2904744" cy="649224"/>
          </a:xfrm>
          <a:prstGeom prst="rect">
            <a:avLst/>
          </a:prstGeom>
        </p:spPr>
      </p:pic>
    </p:spTree>
    <p:extLst>
      <p:ext uri="{BB962C8B-B14F-4D97-AF65-F5344CB8AC3E}">
        <p14:creationId xmlns:p14="http://schemas.microsoft.com/office/powerpoint/2010/main" val="2491782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147027-C9E5-41E1-8B22-3B80FDD39C4A}"/>
              </a:ext>
            </a:extLst>
          </p:cNvPr>
          <p:cNvSpPr>
            <a:spLocks noGrp="1"/>
          </p:cNvSpPr>
          <p:nvPr>
            <p:ph type="title"/>
          </p:nvPr>
        </p:nvSpPr>
        <p:spPr/>
        <p:txBody>
          <a:bodyPr>
            <a:normAutofit fontScale="90000"/>
          </a:bodyPr>
          <a:lstStyle/>
          <a:p>
            <a:pPr algn="ctr"/>
            <a:br>
              <a:rPr lang="fr-FR" dirty="0"/>
            </a:br>
            <a:r>
              <a:rPr lang="fr-FR" sz="4900" dirty="0"/>
              <a:t>Conception du back: </a:t>
            </a:r>
            <a:r>
              <a:rPr lang="fr-FR" sz="4000" dirty="0"/>
              <a:t>modèle entité association</a:t>
            </a:r>
            <a:br>
              <a:rPr lang="fr-FR" dirty="0"/>
            </a:br>
            <a:br>
              <a:rPr lang="fr-FR" dirty="0"/>
            </a:br>
            <a:endParaRPr lang="fr-FR" dirty="0"/>
          </a:p>
        </p:txBody>
      </p:sp>
      <p:pic>
        <p:nvPicPr>
          <p:cNvPr id="5" name="Espace réservé du contenu 4">
            <a:extLst>
              <a:ext uri="{FF2B5EF4-FFF2-40B4-BE49-F238E27FC236}">
                <a16:creationId xmlns:a16="http://schemas.microsoft.com/office/drawing/2014/main" id="{2812A4F9-0E25-464F-832A-B6E6EEAACA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0820" y="1337718"/>
            <a:ext cx="9676536" cy="5155157"/>
          </a:xfrm>
        </p:spPr>
      </p:pic>
      <p:sp>
        <p:nvSpPr>
          <p:cNvPr id="6" name="Espace réservé du pied de page 5">
            <a:extLst>
              <a:ext uri="{FF2B5EF4-FFF2-40B4-BE49-F238E27FC236}">
                <a16:creationId xmlns:a16="http://schemas.microsoft.com/office/drawing/2014/main" id="{B4CCC5AA-E952-4067-BA69-57B0265E744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57ABD78-B81B-4419-A8BD-3935D8710940}"/>
              </a:ext>
            </a:extLst>
          </p:cNvPr>
          <p:cNvSpPr>
            <a:spLocks noGrp="1"/>
          </p:cNvSpPr>
          <p:nvPr>
            <p:ph type="sldNum" sz="quarter" idx="12"/>
          </p:nvPr>
        </p:nvSpPr>
        <p:spPr/>
        <p:txBody>
          <a:bodyPr/>
          <a:lstStyle/>
          <a:p>
            <a:fld id="{BA640C48-E5F7-40A7-9A35-DE2E40AFF7D0}" type="slidenum">
              <a:rPr lang="fr-FR" smtClean="0"/>
              <a:t>3</a:t>
            </a:fld>
            <a:endParaRPr lang="fr-FR"/>
          </a:p>
        </p:txBody>
      </p:sp>
      <p:pic>
        <p:nvPicPr>
          <p:cNvPr id="8" name="Image 7">
            <a:extLst>
              <a:ext uri="{FF2B5EF4-FFF2-40B4-BE49-F238E27FC236}">
                <a16:creationId xmlns:a16="http://schemas.microsoft.com/office/drawing/2014/main" id="{586524CE-EE67-4AA5-8224-5F90C5602E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58202"/>
            <a:ext cx="2904744" cy="649224"/>
          </a:xfrm>
          <a:prstGeom prst="rect">
            <a:avLst/>
          </a:prstGeom>
        </p:spPr>
      </p:pic>
    </p:spTree>
    <p:extLst>
      <p:ext uri="{BB962C8B-B14F-4D97-AF65-F5344CB8AC3E}">
        <p14:creationId xmlns:p14="http://schemas.microsoft.com/office/powerpoint/2010/main" val="931793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5545BD-993C-4AA3-8737-849416EE0555}"/>
              </a:ext>
            </a:extLst>
          </p:cNvPr>
          <p:cNvSpPr>
            <a:spLocks noGrp="1"/>
          </p:cNvSpPr>
          <p:nvPr>
            <p:ph type="title"/>
          </p:nvPr>
        </p:nvSpPr>
        <p:spPr/>
        <p:txBody>
          <a:bodyPr/>
          <a:lstStyle/>
          <a:p>
            <a:pPr algn="ctr"/>
            <a:r>
              <a:rPr lang="fr-FR" dirty="0"/>
              <a:t>Conception du back: modèle relationnel</a:t>
            </a:r>
            <a:br>
              <a:rPr lang="fr-FR" dirty="0"/>
            </a:br>
            <a:endParaRPr lang="fr-FR" dirty="0"/>
          </a:p>
        </p:txBody>
      </p:sp>
      <p:pic>
        <p:nvPicPr>
          <p:cNvPr id="4" name="Espace réservé du contenu 3">
            <a:extLst>
              <a:ext uri="{FF2B5EF4-FFF2-40B4-BE49-F238E27FC236}">
                <a16:creationId xmlns:a16="http://schemas.microsoft.com/office/drawing/2014/main" id="{1130DFED-B117-4945-90C8-8F0EADB0727B}"/>
              </a:ext>
            </a:extLst>
          </p:cNvPr>
          <p:cNvPicPr>
            <a:picLocks noGrp="1" noChangeAspect="1"/>
          </p:cNvPicPr>
          <p:nvPr>
            <p:ph idx="1"/>
          </p:nvPr>
        </p:nvPicPr>
        <p:blipFill>
          <a:blip r:embed="rId2"/>
          <a:stretch>
            <a:fillRect/>
          </a:stretch>
        </p:blipFill>
        <p:spPr>
          <a:xfrm>
            <a:off x="2890679" y="1201003"/>
            <a:ext cx="6318943" cy="5520472"/>
          </a:xfrm>
          <a:prstGeom prst="rect">
            <a:avLst/>
          </a:prstGeom>
        </p:spPr>
      </p:pic>
      <p:sp>
        <p:nvSpPr>
          <p:cNvPr id="5" name="Espace réservé du pied de page 4">
            <a:extLst>
              <a:ext uri="{FF2B5EF4-FFF2-40B4-BE49-F238E27FC236}">
                <a16:creationId xmlns:a16="http://schemas.microsoft.com/office/drawing/2014/main" id="{9CCA59A3-CEC5-47A6-ADBE-88097413447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4150FAF-BDAB-4B84-9157-D5E9C0AA8722}"/>
              </a:ext>
            </a:extLst>
          </p:cNvPr>
          <p:cNvSpPr>
            <a:spLocks noGrp="1"/>
          </p:cNvSpPr>
          <p:nvPr>
            <p:ph type="sldNum" sz="quarter" idx="12"/>
          </p:nvPr>
        </p:nvSpPr>
        <p:spPr/>
        <p:txBody>
          <a:bodyPr/>
          <a:lstStyle/>
          <a:p>
            <a:fld id="{BA640C48-E5F7-40A7-9A35-DE2E40AFF7D0}" type="slidenum">
              <a:rPr lang="fr-FR" smtClean="0"/>
              <a:t>4</a:t>
            </a:fld>
            <a:endParaRPr lang="fr-FR"/>
          </a:p>
        </p:txBody>
      </p:sp>
      <p:pic>
        <p:nvPicPr>
          <p:cNvPr id="7" name="Image 6">
            <a:extLst>
              <a:ext uri="{FF2B5EF4-FFF2-40B4-BE49-F238E27FC236}">
                <a16:creationId xmlns:a16="http://schemas.microsoft.com/office/drawing/2014/main" id="{23B5ACBF-3A76-4A79-9277-D2D881C1A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5" y="6208776"/>
            <a:ext cx="2904744" cy="649224"/>
          </a:xfrm>
          <a:prstGeom prst="rect">
            <a:avLst/>
          </a:prstGeom>
        </p:spPr>
      </p:pic>
    </p:spTree>
    <p:extLst>
      <p:ext uri="{BB962C8B-B14F-4D97-AF65-F5344CB8AC3E}">
        <p14:creationId xmlns:p14="http://schemas.microsoft.com/office/powerpoint/2010/main" val="3836341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E3562C-2986-4C74-8BA9-100C2DB6DEA9}"/>
              </a:ext>
            </a:extLst>
          </p:cNvPr>
          <p:cNvSpPr>
            <a:spLocks noGrp="1"/>
          </p:cNvSpPr>
          <p:nvPr>
            <p:ph type="title"/>
          </p:nvPr>
        </p:nvSpPr>
        <p:spPr/>
        <p:txBody>
          <a:bodyPr>
            <a:normAutofit/>
          </a:bodyPr>
          <a:lstStyle/>
          <a:p>
            <a:pPr algn="ctr"/>
            <a:r>
              <a:rPr lang="fr-FR" dirty="0"/>
              <a:t>Design du front:</a:t>
            </a:r>
            <a:br>
              <a:rPr lang="fr-FR" dirty="0"/>
            </a:br>
            <a:r>
              <a:rPr lang="fr-FR" sz="2000" dirty="0"/>
              <a:t>Canvas</a:t>
            </a:r>
            <a:endParaRPr lang="fr-FR" dirty="0"/>
          </a:p>
        </p:txBody>
      </p:sp>
      <p:pic>
        <p:nvPicPr>
          <p:cNvPr id="7" name="Espace réservé du contenu 6">
            <a:extLst>
              <a:ext uri="{FF2B5EF4-FFF2-40B4-BE49-F238E27FC236}">
                <a16:creationId xmlns:a16="http://schemas.microsoft.com/office/drawing/2014/main" id="{BF026BDF-E231-48E4-AF33-CF95026FBA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7303" y="1825625"/>
            <a:ext cx="9037394" cy="4351338"/>
          </a:xfrm>
        </p:spPr>
      </p:pic>
      <p:sp>
        <p:nvSpPr>
          <p:cNvPr id="4" name="Espace réservé du pied de page 3">
            <a:extLst>
              <a:ext uri="{FF2B5EF4-FFF2-40B4-BE49-F238E27FC236}">
                <a16:creationId xmlns:a16="http://schemas.microsoft.com/office/drawing/2014/main" id="{93D86838-3D1A-4AF2-B472-1ED8C21A96A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8C75916-1C46-415D-BB5F-DB570FB2CB76}"/>
              </a:ext>
            </a:extLst>
          </p:cNvPr>
          <p:cNvSpPr>
            <a:spLocks noGrp="1"/>
          </p:cNvSpPr>
          <p:nvPr>
            <p:ph type="sldNum" sz="quarter" idx="12"/>
          </p:nvPr>
        </p:nvSpPr>
        <p:spPr/>
        <p:txBody>
          <a:bodyPr/>
          <a:lstStyle/>
          <a:p>
            <a:fld id="{BA640C48-E5F7-40A7-9A35-DE2E40AFF7D0}" type="slidenum">
              <a:rPr lang="fr-FR" smtClean="0"/>
              <a:t>5</a:t>
            </a:fld>
            <a:endParaRPr lang="fr-FR"/>
          </a:p>
        </p:txBody>
      </p:sp>
      <p:pic>
        <p:nvPicPr>
          <p:cNvPr id="6" name="Image 5">
            <a:extLst>
              <a:ext uri="{FF2B5EF4-FFF2-40B4-BE49-F238E27FC236}">
                <a16:creationId xmlns:a16="http://schemas.microsoft.com/office/drawing/2014/main" id="{F4DBC10D-E8BA-4B20-9A97-0A19A04607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08776"/>
            <a:ext cx="2904744" cy="649224"/>
          </a:xfrm>
          <a:prstGeom prst="rect">
            <a:avLst/>
          </a:prstGeom>
        </p:spPr>
      </p:pic>
    </p:spTree>
    <p:extLst>
      <p:ext uri="{BB962C8B-B14F-4D97-AF65-F5344CB8AC3E}">
        <p14:creationId xmlns:p14="http://schemas.microsoft.com/office/powerpoint/2010/main" val="3012202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EFCA76-62D1-4F29-B6A8-BA7FC98DC6A0}"/>
              </a:ext>
            </a:extLst>
          </p:cNvPr>
          <p:cNvSpPr>
            <a:spLocks noGrp="1"/>
          </p:cNvSpPr>
          <p:nvPr>
            <p:ph type="title"/>
          </p:nvPr>
        </p:nvSpPr>
        <p:spPr/>
        <p:txBody>
          <a:bodyPr/>
          <a:lstStyle/>
          <a:p>
            <a:endParaRPr lang="fr-FR"/>
          </a:p>
        </p:txBody>
      </p:sp>
      <p:pic>
        <p:nvPicPr>
          <p:cNvPr id="7" name="Espace réservé du contenu 6">
            <a:extLst>
              <a:ext uri="{FF2B5EF4-FFF2-40B4-BE49-F238E27FC236}">
                <a16:creationId xmlns:a16="http://schemas.microsoft.com/office/drawing/2014/main" id="{00E7B199-A5C5-4BF8-90B4-4DA73EEB22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7303" y="1825625"/>
            <a:ext cx="9037394" cy="4351338"/>
          </a:xfrm>
        </p:spPr>
      </p:pic>
      <p:sp>
        <p:nvSpPr>
          <p:cNvPr id="4" name="Espace réservé du pied de page 3">
            <a:extLst>
              <a:ext uri="{FF2B5EF4-FFF2-40B4-BE49-F238E27FC236}">
                <a16:creationId xmlns:a16="http://schemas.microsoft.com/office/drawing/2014/main" id="{324CEF1E-D501-41F7-A563-3A263D96CAF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011F41E-A5ED-44BE-A6CD-2EFA8CE71471}"/>
              </a:ext>
            </a:extLst>
          </p:cNvPr>
          <p:cNvSpPr>
            <a:spLocks noGrp="1"/>
          </p:cNvSpPr>
          <p:nvPr>
            <p:ph type="sldNum" sz="quarter" idx="12"/>
          </p:nvPr>
        </p:nvSpPr>
        <p:spPr/>
        <p:txBody>
          <a:bodyPr/>
          <a:lstStyle/>
          <a:p>
            <a:fld id="{BA640C48-E5F7-40A7-9A35-DE2E40AFF7D0}" type="slidenum">
              <a:rPr lang="fr-FR" smtClean="0"/>
              <a:t>6</a:t>
            </a:fld>
            <a:endParaRPr lang="fr-FR"/>
          </a:p>
        </p:txBody>
      </p:sp>
      <p:pic>
        <p:nvPicPr>
          <p:cNvPr id="6" name="Image 5">
            <a:extLst>
              <a:ext uri="{FF2B5EF4-FFF2-40B4-BE49-F238E27FC236}">
                <a16:creationId xmlns:a16="http://schemas.microsoft.com/office/drawing/2014/main" id="{9FA86652-63CC-4967-A37C-44A4B6DF6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08776"/>
            <a:ext cx="2904744" cy="649224"/>
          </a:xfrm>
          <a:prstGeom prst="rect">
            <a:avLst/>
          </a:prstGeom>
        </p:spPr>
      </p:pic>
    </p:spTree>
    <p:extLst>
      <p:ext uri="{BB962C8B-B14F-4D97-AF65-F5344CB8AC3E}">
        <p14:creationId xmlns:p14="http://schemas.microsoft.com/office/powerpoint/2010/main" val="721961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0B3562-70DE-40A3-B6C6-A45B7D3E7BF9}"/>
              </a:ext>
            </a:extLst>
          </p:cNvPr>
          <p:cNvSpPr>
            <a:spLocks noGrp="1"/>
          </p:cNvSpPr>
          <p:nvPr>
            <p:ph type="title"/>
          </p:nvPr>
        </p:nvSpPr>
        <p:spPr/>
        <p:txBody>
          <a:bodyPr/>
          <a:lstStyle/>
          <a:p>
            <a:endParaRPr lang="fr-FR"/>
          </a:p>
        </p:txBody>
      </p:sp>
      <p:pic>
        <p:nvPicPr>
          <p:cNvPr id="7" name="Espace réservé du contenu 6">
            <a:extLst>
              <a:ext uri="{FF2B5EF4-FFF2-40B4-BE49-F238E27FC236}">
                <a16:creationId xmlns:a16="http://schemas.microsoft.com/office/drawing/2014/main" id="{48A48300-8B46-4183-BFD2-5685553845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7303" y="1825625"/>
            <a:ext cx="9037394" cy="4351338"/>
          </a:xfrm>
        </p:spPr>
      </p:pic>
      <p:sp>
        <p:nvSpPr>
          <p:cNvPr id="4" name="Espace réservé du pied de page 3">
            <a:extLst>
              <a:ext uri="{FF2B5EF4-FFF2-40B4-BE49-F238E27FC236}">
                <a16:creationId xmlns:a16="http://schemas.microsoft.com/office/drawing/2014/main" id="{66246A0B-6F05-4EAD-BE82-23FDF0093D4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945D12C-44C7-47C4-884E-9E468409A34D}"/>
              </a:ext>
            </a:extLst>
          </p:cNvPr>
          <p:cNvSpPr>
            <a:spLocks noGrp="1"/>
          </p:cNvSpPr>
          <p:nvPr>
            <p:ph type="sldNum" sz="quarter" idx="12"/>
          </p:nvPr>
        </p:nvSpPr>
        <p:spPr/>
        <p:txBody>
          <a:bodyPr/>
          <a:lstStyle/>
          <a:p>
            <a:fld id="{BA640C48-E5F7-40A7-9A35-DE2E40AFF7D0}" type="slidenum">
              <a:rPr lang="fr-FR" smtClean="0"/>
              <a:t>7</a:t>
            </a:fld>
            <a:endParaRPr lang="fr-FR"/>
          </a:p>
        </p:txBody>
      </p:sp>
      <p:pic>
        <p:nvPicPr>
          <p:cNvPr id="6" name="Image 5">
            <a:extLst>
              <a:ext uri="{FF2B5EF4-FFF2-40B4-BE49-F238E27FC236}">
                <a16:creationId xmlns:a16="http://schemas.microsoft.com/office/drawing/2014/main" id="{32EDC8B1-866F-4F75-BBD4-669B96D0E7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14300"/>
            <a:ext cx="2904744" cy="649224"/>
          </a:xfrm>
          <a:prstGeom prst="rect">
            <a:avLst/>
          </a:prstGeom>
        </p:spPr>
      </p:pic>
    </p:spTree>
    <p:extLst>
      <p:ext uri="{BB962C8B-B14F-4D97-AF65-F5344CB8AC3E}">
        <p14:creationId xmlns:p14="http://schemas.microsoft.com/office/powerpoint/2010/main" val="1673565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AC763F-7683-43A6-8B9B-C3F749284744}"/>
              </a:ext>
            </a:extLst>
          </p:cNvPr>
          <p:cNvSpPr>
            <a:spLocks noGrp="1"/>
          </p:cNvSpPr>
          <p:nvPr>
            <p:ph type="title"/>
          </p:nvPr>
        </p:nvSpPr>
        <p:spPr/>
        <p:txBody>
          <a:bodyPr/>
          <a:lstStyle/>
          <a:p>
            <a:r>
              <a:rPr lang="fr-FR" dirty="0"/>
              <a:t>Spécifications fonctionnelles</a:t>
            </a:r>
          </a:p>
        </p:txBody>
      </p:sp>
      <p:sp>
        <p:nvSpPr>
          <p:cNvPr id="3" name="Espace réservé du contenu 2">
            <a:extLst>
              <a:ext uri="{FF2B5EF4-FFF2-40B4-BE49-F238E27FC236}">
                <a16:creationId xmlns:a16="http://schemas.microsoft.com/office/drawing/2014/main" id="{1AB8F35C-8834-46B0-8A13-67E95599130F}"/>
              </a:ext>
            </a:extLst>
          </p:cNvPr>
          <p:cNvSpPr>
            <a:spLocks noGrp="1"/>
          </p:cNvSpPr>
          <p:nvPr>
            <p:ph idx="1"/>
          </p:nvPr>
        </p:nvSpPr>
        <p:spPr/>
        <p:txBody>
          <a:bodyPr/>
          <a:lstStyle/>
          <a:p>
            <a:pPr marL="0" indent="0">
              <a:buNone/>
            </a:pPr>
            <a:endParaRPr lang="fr-FR" dirty="0"/>
          </a:p>
          <a:p>
            <a:pPr marL="0" indent="0">
              <a:buNone/>
            </a:pPr>
            <a:r>
              <a:rPr lang="fr-FR" dirty="0"/>
              <a:t>Bootstrap: </a:t>
            </a:r>
            <a:r>
              <a:rPr lang="fr-FR" dirty="0" err="1"/>
              <a:t>navbar</a:t>
            </a:r>
            <a:endParaRPr lang="fr-FR" dirty="0"/>
          </a:p>
          <a:p>
            <a:pPr marL="0" indent="0">
              <a:buNone/>
            </a:pPr>
            <a:endParaRPr lang="fr-FR" dirty="0"/>
          </a:p>
          <a:p>
            <a:pPr marL="0" indent="0">
              <a:buNone/>
            </a:pPr>
            <a:endParaRPr lang="fr-FR" dirty="0"/>
          </a:p>
        </p:txBody>
      </p:sp>
      <p:sp>
        <p:nvSpPr>
          <p:cNvPr id="4" name="Espace réservé du pied de page 3">
            <a:extLst>
              <a:ext uri="{FF2B5EF4-FFF2-40B4-BE49-F238E27FC236}">
                <a16:creationId xmlns:a16="http://schemas.microsoft.com/office/drawing/2014/main" id="{C3BA5A18-74B9-47BA-9EE2-DFA0625DF9A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C069924-2060-4E00-A3B4-F4E9693E8262}"/>
              </a:ext>
            </a:extLst>
          </p:cNvPr>
          <p:cNvSpPr>
            <a:spLocks noGrp="1"/>
          </p:cNvSpPr>
          <p:nvPr>
            <p:ph type="sldNum" sz="quarter" idx="12"/>
          </p:nvPr>
        </p:nvSpPr>
        <p:spPr/>
        <p:txBody>
          <a:bodyPr/>
          <a:lstStyle/>
          <a:p>
            <a:fld id="{BA640C48-E5F7-40A7-9A35-DE2E40AFF7D0}" type="slidenum">
              <a:rPr lang="fr-FR" smtClean="0"/>
              <a:t>8</a:t>
            </a:fld>
            <a:endParaRPr lang="fr-FR"/>
          </a:p>
        </p:txBody>
      </p:sp>
      <p:pic>
        <p:nvPicPr>
          <p:cNvPr id="6" name="Image 5">
            <a:extLst>
              <a:ext uri="{FF2B5EF4-FFF2-40B4-BE49-F238E27FC236}">
                <a16:creationId xmlns:a16="http://schemas.microsoft.com/office/drawing/2014/main" id="{C7DAB421-355D-43C1-9EE0-013949AE55B2}"/>
              </a:ext>
            </a:extLst>
          </p:cNvPr>
          <p:cNvPicPr>
            <a:picLocks noChangeAspect="1"/>
          </p:cNvPicPr>
          <p:nvPr/>
        </p:nvPicPr>
        <p:blipFill>
          <a:blip r:embed="rId2"/>
          <a:stretch>
            <a:fillRect/>
          </a:stretch>
        </p:blipFill>
        <p:spPr>
          <a:xfrm>
            <a:off x="531246" y="3258777"/>
            <a:ext cx="11129508" cy="527772"/>
          </a:xfrm>
          <a:prstGeom prst="rect">
            <a:avLst/>
          </a:prstGeom>
        </p:spPr>
      </p:pic>
      <p:pic>
        <p:nvPicPr>
          <p:cNvPr id="7" name="Image 6">
            <a:extLst>
              <a:ext uri="{FF2B5EF4-FFF2-40B4-BE49-F238E27FC236}">
                <a16:creationId xmlns:a16="http://schemas.microsoft.com/office/drawing/2014/main" id="{A942058F-6B0B-480D-99AD-5F8B95A6C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2" y="6214300"/>
            <a:ext cx="2904744" cy="649224"/>
          </a:xfrm>
          <a:prstGeom prst="rect">
            <a:avLst/>
          </a:prstGeom>
        </p:spPr>
      </p:pic>
    </p:spTree>
    <p:extLst>
      <p:ext uri="{BB962C8B-B14F-4D97-AF65-F5344CB8AC3E}">
        <p14:creationId xmlns:p14="http://schemas.microsoft.com/office/powerpoint/2010/main" val="2556132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4F0C93-1B2A-4329-844E-DA594040F94D}"/>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24720B60-378E-49CC-9ED3-81869C382FE4}"/>
              </a:ext>
            </a:extLst>
          </p:cNvPr>
          <p:cNvSpPr>
            <a:spLocks noGrp="1"/>
          </p:cNvSpPr>
          <p:nvPr>
            <p:ph idx="1"/>
          </p:nvPr>
        </p:nvSpPr>
        <p:spPr/>
        <p:txBody>
          <a:bodyPr/>
          <a:lstStyle/>
          <a:p>
            <a:pPr marL="0" indent="0">
              <a:buNone/>
            </a:pPr>
            <a:r>
              <a:rPr lang="fr-FR" dirty="0"/>
              <a:t>Bootstrap: carrousel</a:t>
            </a:r>
          </a:p>
          <a:p>
            <a:endParaRPr lang="fr-FR" dirty="0"/>
          </a:p>
        </p:txBody>
      </p:sp>
      <p:sp>
        <p:nvSpPr>
          <p:cNvPr id="4" name="Espace réservé du pied de page 3">
            <a:extLst>
              <a:ext uri="{FF2B5EF4-FFF2-40B4-BE49-F238E27FC236}">
                <a16:creationId xmlns:a16="http://schemas.microsoft.com/office/drawing/2014/main" id="{395CCAFC-A122-46F1-83E0-3F7D30F8181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8EC5C91-BA50-42FE-8FC4-DC2D6195EE92}"/>
              </a:ext>
            </a:extLst>
          </p:cNvPr>
          <p:cNvSpPr>
            <a:spLocks noGrp="1"/>
          </p:cNvSpPr>
          <p:nvPr>
            <p:ph type="sldNum" sz="quarter" idx="12"/>
          </p:nvPr>
        </p:nvSpPr>
        <p:spPr/>
        <p:txBody>
          <a:bodyPr/>
          <a:lstStyle/>
          <a:p>
            <a:fld id="{BA640C48-E5F7-40A7-9A35-DE2E40AFF7D0}" type="slidenum">
              <a:rPr lang="fr-FR" smtClean="0"/>
              <a:t>9</a:t>
            </a:fld>
            <a:endParaRPr lang="fr-FR"/>
          </a:p>
        </p:txBody>
      </p:sp>
      <p:pic>
        <p:nvPicPr>
          <p:cNvPr id="6" name="Image 5">
            <a:extLst>
              <a:ext uri="{FF2B5EF4-FFF2-40B4-BE49-F238E27FC236}">
                <a16:creationId xmlns:a16="http://schemas.microsoft.com/office/drawing/2014/main" id="{14D09F41-8833-48B9-89F0-52E3CB05A30E}"/>
              </a:ext>
            </a:extLst>
          </p:cNvPr>
          <p:cNvPicPr>
            <a:picLocks noChangeAspect="1"/>
          </p:cNvPicPr>
          <p:nvPr/>
        </p:nvPicPr>
        <p:blipFill>
          <a:blip r:embed="rId2"/>
          <a:stretch>
            <a:fillRect/>
          </a:stretch>
        </p:blipFill>
        <p:spPr>
          <a:xfrm>
            <a:off x="395287" y="2510548"/>
            <a:ext cx="11401425" cy="3228975"/>
          </a:xfrm>
          <a:prstGeom prst="rect">
            <a:avLst/>
          </a:prstGeom>
        </p:spPr>
      </p:pic>
      <p:pic>
        <p:nvPicPr>
          <p:cNvPr id="7" name="Image 6">
            <a:extLst>
              <a:ext uri="{FF2B5EF4-FFF2-40B4-BE49-F238E27FC236}">
                <a16:creationId xmlns:a16="http://schemas.microsoft.com/office/drawing/2014/main" id="{A38A7C79-44AC-4E80-96D6-ECEB0AE2A3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14300"/>
            <a:ext cx="2904744" cy="649224"/>
          </a:xfrm>
          <a:prstGeom prst="rect">
            <a:avLst/>
          </a:prstGeom>
        </p:spPr>
      </p:pic>
    </p:spTree>
    <p:extLst>
      <p:ext uri="{BB962C8B-B14F-4D97-AF65-F5344CB8AC3E}">
        <p14:creationId xmlns:p14="http://schemas.microsoft.com/office/powerpoint/2010/main" val="61039026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267</Words>
  <Application>Microsoft Office PowerPoint</Application>
  <PresentationFormat>Grand écran</PresentationFormat>
  <Paragraphs>50</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Calibri</vt:lpstr>
      <vt:lpstr>Calibri Light</vt:lpstr>
      <vt:lpstr>Thème Office</vt:lpstr>
      <vt:lpstr>PROJET WEB DYNAMIQUE</vt:lpstr>
      <vt:lpstr>Index:</vt:lpstr>
      <vt:lpstr> Conception du back: modèle entité association  </vt:lpstr>
      <vt:lpstr>Conception du back: modèle relationnel </vt:lpstr>
      <vt:lpstr>Design du front: Canvas</vt:lpstr>
      <vt:lpstr>Présentation PowerPoint</vt:lpstr>
      <vt:lpstr>Présentation PowerPoint</vt:lpstr>
      <vt:lpstr>Spécifications fonctionnelles</vt:lpstr>
      <vt:lpstr>Présentation PowerPoint</vt:lpstr>
      <vt:lpstr>Versioning GIT: </vt:lpstr>
      <vt:lpstr>Bilan individuel et collectif:</vt:lpstr>
      <vt:lpstr>Présentation PowerPoint</vt:lpstr>
      <vt:lpstr>Bibliographie: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WEB DYNAMIQUE</dc:title>
  <dc:creator>jaya ruiz Lopes</dc:creator>
  <cp:lastModifiedBy>Alexandre SEGERAL</cp:lastModifiedBy>
  <cp:revision>28</cp:revision>
  <dcterms:created xsi:type="dcterms:W3CDTF">2019-05-05T12:44:40Z</dcterms:created>
  <dcterms:modified xsi:type="dcterms:W3CDTF">2019-05-05T21:26:19Z</dcterms:modified>
</cp:coreProperties>
</file>