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9" r:id="rId6"/>
    <p:sldId id="260" r:id="rId7"/>
    <p:sldId id="270" r:id="rId8"/>
    <p:sldId id="262" r:id="rId9"/>
    <p:sldId id="26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B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92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48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10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87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55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080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80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2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82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1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24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76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8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2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58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32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8BE7-EAA4-4123-BBEE-1E81C64747EA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D8AEC7-BADC-41DC-A54E-CB4F23080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55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i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04EE043-127F-44D2-A1EF-D7843FFA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1" y="0"/>
            <a:ext cx="12372975" cy="6858000"/>
          </a:xfrm>
          <a:prstGeom prst="rect">
            <a:avLst/>
          </a:prstGeom>
          <a:solidFill>
            <a:srgbClr val="28B6F6"/>
          </a:solidFill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6140FE-373D-4CFF-B921-75CD6023852D}"/>
              </a:ext>
            </a:extLst>
          </p:cNvPr>
          <p:cNvSpPr txBox="1"/>
          <p:nvPr/>
        </p:nvSpPr>
        <p:spPr>
          <a:xfrm>
            <a:off x="2219323" y="214082"/>
            <a:ext cx="774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ECE-ZONE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CB6717-7929-4764-8C08-26D5B8AF461F}"/>
              </a:ext>
            </a:extLst>
          </p:cNvPr>
          <p:cNvSpPr txBox="1"/>
          <p:nvPr/>
        </p:nvSpPr>
        <p:spPr>
          <a:xfrm>
            <a:off x="-95251" y="5842337"/>
            <a:ext cx="3923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Sofia </a:t>
            </a:r>
            <a:r>
              <a:rPr lang="fr-FR" sz="2000" dirty="0" err="1"/>
              <a:t>Afkir</a:t>
            </a:r>
            <a:endParaRPr lang="fr-FR" sz="2000" dirty="0"/>
          </a:p>
          <a:p>
            <a:r>
              <a:rPr lang="fr-FR" sz="2000" dirty="0"/>
              <a:t>Mohamed Taha </a:t>
            </a:r>
            <a:r>
              <a:rPr lang="fr-FR" sz="2000" dirty="0" err="1"/>
              <a:t>Maarouf</a:t>
            </a:r>
            <a:endParaRPr lang="fr-FR" sz="2000" dirty="0"/>
          </a:p>
          <a:p>
            <a:r>
              <a:rPr lang="fr-FR" sz="2000" dirty="0"/>
              <a:t>Alexandre Corbet</a:t>
            </a:r>
          </a:p>
        </p:txBody>
      </p:sp>
    </p:spTree>
    <p:extLst>
      <p:ext uri="{BB962C8B-B14F-4D97-AF65-F5344CB8AC3E}">
        <p14:creationId xmlns:p14="http://schemas.microsoft.com/office/powerpoint/2010/main" val="195294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8B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EACA0D-F746-4F4A-AC41-E3FBF375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412" y="852710"/>
            <a:ext cx="8911687" cy="1280890"/>
          </a:xfrm>
        </p:spPr>
        <p:txBody>
          <a:bodyPr/>
          <a:lstStyle/>
          <a:p>
            <a:r>
              <a:rPr lang="fr-FR" dirty="0"/>
              <a:t>6. Bibliographie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A104E-A8D2-4BBB-9C97-78FA3AC5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99" y="2027068"/>
            <a:ext cx="10510313" cy="374341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https://openclassrooms.com/fr/courses/918836-concevez-votre-site-web-avec-php-et-mysql/916429-creez-des-images-en-php?fbclid=IwAR2vL_6OO8ivprjZzdue-39KBXLfbWngUvxam50rorZoGyS0LRLUt8Rab38</a:t>
            </a:r>
          </a:p>
          <a:p>
            <a:r>
              <a:rPr lang="fr-FR" dirty="0">
                <a:solidFill>
                  <a:schemeClr val="tx1"/>
                </a:solidFill>
              </a:rPr>
              <a:t>https://openclassrooms.com/forum/sujet/barre-de-recherche-html-css</a:t>
            </a:r>
          </a:p>
          <a:p>
            <a:r>
              <a:rPr lang="fr-FR" dirty="0">
                <a:solidFill>
                  <a:schemeClr val="tx1"/>
                </a:solidFill>
              </a:rPr>
              <a:t>https://jsfiddle.net/stefde3/SVHyN/ </a:t>
            </a:r>
          </a:p>
          <a:p>
            <a:r>
              <a:rPr lang="fr-FR" dirty="0">
                <a:solidFill>
                  <a:schemeClr val="tx1"/>
                </a:solidFill>
              </a:rPr>
              <a:t>TP(s) de Web dynamique</a:t>
            </a:r>
          </a:p>
          <a:p>
            <a:r>
              <a:rPr lang="fr-FR" dirty="0">
                <a:solidFill>
                  <a:schemeClr val="tx1"/>
                </a:solidFill>
              </a:rPr>
              <a:t>Les descriptions des produits pouvant apparaitre dans le projet sont des descriptions prises d’internet, tous les droits sont réservés à leurs auteurs respectifs</a:t>
            </a:r>
          </a:p>
          <a:p>
            <a:r>
              <a:rPr lang="fr-FR" dirty="0">
                <a:solidFill>
                  <a:schemeClr val="tx1"/>
                </a:solidFill>
              </a:rPr>
              <a:t>Les images des produits ou affiches pouvant apparaitre dans le projet sont des images prises d’internet, tous les droits sont réservés à leurs auteurs respectifs</a:t>
            </a:r>
          </a:p>
        </p:txBody>
      </p:sp>
    </p:spTree>
    <p:extLst>
      <p:ext uri="{BB962C8B-B14F-4D97-AF65-F5344CB8AC3E}">
        <p14:creationId xmlns:p14="http://schemas.microsoft.com/office/powerpoint/2010/main" val="182314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B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BDB14-A9B7-48F1-87CE-D67DB9AF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4" y="488271"/>
            <a:ext cx="8911687" cy="1026111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latin typeface="Century Gothic (Corps)"/>
                <a:cs typeface="Calibri" panose="020F0502020204030204" pitchFamily="34" charset="0"/>
              </a:rPr>
              <a:t>Sommaire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375331-7EE1-4DA1-A7A5-C476F3B20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691935"/>
            <a:ext cx="8915400" cy="449453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fr-FR" sz="3000" dirty="0"/>
              <a:t>Conception du back</a:t>
            </a:r>
          </a:p>
          <a:p>
            <a:pPr>
              <a:buFont typeface="+mj-lt"/>
              <a:buAutoNum type="arabicPeriod"/>
            </a:pPr>
            <a:r>
              <a:rPr lang="fr-FR" sz="3000" dirty="0"/>
              <a:t>Design du front</a:t>
            </a:r>
          </a:p>
          <a:p>
            <a:pPr>
              <a:buFont typeface="+mj-lt"/>
              <a:buAutoNum type="arabicPeriod"/>
            </a:pPr>
            <a:r>
              <a:rPr lang="fr-FR" sz="3000" dirty="0"/>
              <a:t>Spécifications fonctionnelles des pages web</a:t>
            </a:r>
          </a:p>
          <a:p>
            <a:pPr>
              <a:buFont typeface="+mj-lt"/>
              <a:buAutoNum type="arabicPeriod"/>
            </a:pPr>
            <a:r>
              <a:rPr lang="fr-FR" sz="3000" dirty="0"/>
              <a:t>Versioning GIT </a:t>
            </a:r>
          </a:p>
          <a:p>
            <a:pPr>
              <a:buFont typeface="+mj-lt"/>
              <a:buAutoNum type="arabicPeriod"/>
            </a:pPr>
            <a:r>
              <a:rPr lang="fr-FR" sz="3000" dirty="0"/>
              <a:t>Bilan individuel et collectif</a:t>
            </a:r>
          </a:p>
          <a:p>
            <a:pPr>
              <a:buFont typeface="+mj-lt"/>
              <a:buAutoNum type="arabicPeriod"/>
            </a:pPr>
            <a:r>
              <a:rPr lang="fr-FR" sz="3000" dirty="0"/>
              <a:t>Bibliographie</a:t>
            </a:r>
          </a:p>
          <a:p>
            <a:pPr>
              <a:buFont typeface="+mj-lt"/>
              <a:buAutoNum type="arabicPeriod"/>
            </a:pPr>
            <a:endParaRPr lang="fr-FR" sz="2800" dirty="0"/>
          </a:p>
          <a:p>
            <a:pPr>
              <a:buFont typeface="+mj-lt"/>
              <a:buAutoNum type="alphaLcParenR"/>
            </a:pPr>
            <a:endParaRPr lang="fr-FR" sz="2800" dirty="0"/>
          </a:p>
          <a:p>
            <a:pPr>
              <a:buFont typeface="+mj-lt"/>
              <a:buAutoNum type="alphaLcParenR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3682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D33E0B4-BE55-449D-946F-E711FE42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"/>
            <a:ext cx="12191999" cy="68562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D6960812-F4AA-460B-AEEB-737D198E7CA4}"/>
              </a:ext>
            </a:extLst>
          </p:cNvPr>
          <p:cNvSpPr txBox="1"/>
          <p:nvPr/>
        </p:nvSpPr>
        <p:spPr>
          <a:xfrm>
            <a:off x="1" y="-1"/>
            <a:ext cx="5619564" cy="1446550"/>
          </a:xfrm>
          <a:prstGeom prst="rect">
            <a:avLst/>
          </a:prstGeom>
          <a:solidFill>
            <a:srgbClr val="28B6F6"/>
          </a:solidFill>
        </p:spPr>
        <p:txBody>
          <a:bodyPr wrap="square" rtlCol="0">
            <a:spAutoFit/>
          </a:bodyPr>
          <a:lstStyle/>
          <a:p>
            <a:endParaRPr lang="fr-FR" sz="3400" dirty="0"/>
          </a:p>
          <a:p>
            <a:r>
              <a:rPr lang="fr-FR" sz="3600" dirty="0"/>
              <a:t>   </a:t>
            </a:r>
            <a:r>
              <a:rPr lang="fr-FR" sz="3400" dirty="0"/>
              <a:t>1. Conception du back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53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8B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318BA8C-FF12-4029-8546-46B41EFEC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72"/>
            <a:ext cx="12192000" cy="432108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5211CB8-400F-499D-BD1D-F9AF0FD3D8B1}"/>
              </a:ext>
            </a:extLst>
          </p:cNvPr>
          <p:cNvSpPr txBox="1"/>
          <p:nvPr/>
        </p:nvSpPr>
        <p:spPr>
          <a:xfrm>
            <a:off x="497151" y="523781"/>
            <a:ext cx="4554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2. Design du front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05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8B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1C414BF-A38A-449B-BB80-58FB7636A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35" y="0"/>
            <a:ext cx="9819330" cy="6858000"/>
          </a:xfrm>
        </p:spPr>
      </p:pic>
    </p:spTree>
    <p:extLst>
      <p:ext uri="{BB962C8B-B14F-4D97-AF65-F5344CB8AC3E}">
        <p14:creationId xmlns:p14="http://schemas.microsoft.com/office/powerpoint/2010/main" val="205528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8B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07A60EA-BB66-478F-BD8D-86BE84BC0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01" y="-1"/>
            <a:ext cx="6785499" cy="6858000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920B3CA-1B41-4C48-9B2B-35BC0A08A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297"/>
            <a:ext cx="8367517" cy="5293703"/>
          </a:xfrm>
        </p:spPr>
      </p:pic>
    </p:spTree>
    <p:extLst>
      <p:ext uri="{BB962C8B-B14F-4D97-AF65-F5344CB8AC3E}">
        <p14:creationId xmlns:p14="http://schemas.microsoft.com/office/powerpoint/2010/main" val="350752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8B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24C98-FD1C-464A-BEC2-52525E0C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04" y="792784"/>
            <a:ext cx="10679191" cy="1284589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3. Spécifications fonctionnelles des pages web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E668C-FEE0-4593-AEEC-2F21AD2A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8" y="2077373"/>
            <a:ext cx="9875037" cy="4375386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Fichier CSS commun  </a:t>
            </a:r>
          </a:p>
          <a:p>
            <a:r>
              <a:rPr lang="fr-FR" sz="2000" dirty="0">
                <a:solidFill>
                  <a:schemeClr val="tx1"/>
                </a:solidFill>
              </a:rPr>
              <a:t>Utilisation de la balise &lt;div&gt; :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      - header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      - menu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      - section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      - </a:t>
            </a:r>
            <a:r>
              <a:rPr lang="fr-FR" sz="2000" dirty="0" err="1">
                <a:solidFill>
                  <a:schemeClr val="tx1"/>
                </a:solidFill>
              </a:rPr>
              <a:t>footer</a:t>
            </a:r>
            <a:endParaRPr lang="fr-F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      - …</a:t>
            </a:r>
          </a:p>
          <a:p>
            <a:r>
              <a:rPr lang="fr-FR" sz="2000" dirty="0">
                <a:solidFill>
                  <a:schemeClr val="tx1"/>
                </a:solidFill>
              </a:rPr>
              <a:t> Groupement d’éléments dans différentes class ou id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             ex : images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20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8B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B4EB9-6A55-45E7-AE4D-0DEE788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93" y="517577"/>
            <a:ext cx="8911687" cy="1280890"/>
          </a:xfrm>
        </p:spPr>
        <p:txBody>
          <a:bodyPr/>
          <a:lstStyle/>
          <a:p>
            <a:r>
              <a:rPr lang="fr-FR" dirty="0"/>
              <a:t>4. Versioning GIT 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EA75557-89FF-42FC-9A59-63593F201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524" y="1430474"/>
            <a:ext cx="9092947" cy="42145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4898424-C7FB-44B2-95F3-11F26F7A324C}"/>
              </a:ext>
            </a:extLst>
          </p:cNvPr>
          <p:cNvSpPr txBox="1"/>
          <p:nvPr/>
        </p:nvSpPr>
        <p:spPr>
          <a:xfrm>
            <a:off x="2900776" y="5788515"/>
            <a:ext cx="63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Lien </a:t>
            </a:r>
            <a:r>
              <a:rPr lang="fr-FR" sz="2000" dirty="0"/>
              <a:t>: </a:t>
            </a:r>
            <a:r>
              <a:rPr lang="fr-FR" sz="2000" dirty="0">
                <a:hlinkClick r:id="rId3"/>
              </a:rPr>
              <a:t>https://github.com/login</a:t>
            </a:r>
            <a:endParaRPr lang="fr-FR" sz="2000" dirty="0"/>
          </a:p>
          <a:p>
            <a:pPr algn="ctr"/>
            <a:r>
              <a:rPr lang="fr-FR" sz="2000" dirty="0"/>
              <a:t>Login : </a:t>
            </a:r>
            <a:r>
              <a:rPr lang="fr-FR" sz="2000" dirty="0" err="1"/>
              <a:t>sofia-afkir</a:t>
            </a:r>
            <a:r>
              <a:rPr lang="fr-FR" sz="2000" dirty="0"/>
              <a:t>  </a:t>
            </a:r>
            <a:r>
              <a:rPr lang="fr-FR" sz="2000" dirty="0" err="1"/>
              <a:t>Password</a:t>
            </a:r>
            <a:r>
              <a:rPr lang="fr-FR" sz="2000" dirty="0"/>
              <a:t>: Ecezone23</a:t>
            </a:r>
          </a:p>
        </p:txBody>
      </p:sp>
    </p:spTree>
    <p:extLst>
      <p:ext uri="{BB962C8B-B14F-4D97-AF65-F5344CB8AC3E}">
        <p14:creationId xmlns:p14="http://schemas.microsoft.com/office/powerpoint/2010/main" val="211090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8B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7CB0A-28D8-4383-8F6A-C8E65276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15" y="561966"/>
            <a:ext cx="8911687" cy="1280890"/>
          </a:xfrm>
        </p:spPr>
        <p:txBody>
          <a:bodyPr/>
          <a:lstStyle/>
          <a:p>
            <a:r>
              <a:rPr lang="fr-FR" dirty="0"/>
              <a:t>5. Bilan individuel et collectif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9395C4-933D-4E9D-99F6-807ACC57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07" y="1842856"/>
            <a:ext cx="9226967" cy="1870229"/>
          </a:xfrm>
        </p:spPr>
        <p:txBody>
          <a:bodyPr>
            <a:normAutofit fontScale="32500" lnSpcReduction="20000"/>
          </a:bodyPr>
          <a:lstStyle/>
          <a:p>
            <a:r>
              <a:rPr lang="fr-FR" sz="6800" dirty="0">
                <a:solidFill>
                  <a:schemeClr val="tx1"/>
                </a:solidFill>
              </a:rPr>
              <a:t>Temps imparti court</a:t>
            </a:r>
          </a:p>
          <a:p>
            <a:r>
              <a:rPr lang="fr-FR" sz="6800" dirty="0">
                <a:solidFill>
                  <a:schemeClr val="tx1"/>
                </a:solidFill>
              </a:rPr>
              <a:t>Partage de connaissances</a:t>
            </a:r>
          </a:p>
          <a:p>
            <a:r>
              <a:rPr lang="fr-FR" sz="6800" dirty="0">
                <a:solidFill>
                  <a:schemeClr val="tx1"/>
                </a:solidFill>
              </a:rPr>
              <a:t>Développement de notre approche et de notre réflexion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2D8359-9E93-4017-AE49-920459AF9B17}"/>
              </a:ext>
            </a:extLst>
          </p:cNvPr>
          <p:cNvSpPr txBox="1"/>
          <p:nvPr/>
        </p:nvSpPr>
        <p:spPr>
          <a:xfrm>
            <a:off x="1435223" y="3567573"/>
            <a:ext cx="932155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Sofia : Projet intéressant par la diversité des langages possible à utiliser</a:t>
            </a:r>
          </a:p>
          <a:p>
            <a:endParaRPr lang="fr-FR" sz="2000" dirty="0"/>
          </a:p>
          <a:p>
            <a:r>
              <a:rPr lang="fr-FR" sz="2000" dirty="0"/>
              <a:t>Taha : Semaine très dense et possibilité de traiter le sujet à l’aide de différents langages </a:t>
            </a:r>
          </a:p>
          <a:p>
            <a:endParaRPr lang="fr-FR" sz="2000" dirty="0"/>
          </a:p>
          <a:p>
            <a:r>
              <a:rPr lang="fr-FR" sz="2000" dirty="0"/>
              <a:t>Alexandre : Semaine intensive riche en pratique des différents travaux vues en cours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03425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4666</TotalTime>
  <Words>264</Words>
  <Application>Microsoft Office PowerPoint</Application>
  <PresentationFormat>Grand écran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Century Gothic (Corps)</vt:lpstr>
      <vt:lpstr>Wingdings 3</vt:lpstr>
      <vt:lpstr>Brin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3. Spécifications fonctionnelles des pages web </vt:lpstr>
      <vt:lpstr>4. Versioning GIT  </vt:lpstr>
      <vt:lpstr>5. Bilan individuel et collectif </vt:lpstr>
      <vt:lpstr>6. Bibliographie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corbet</dc:creator>
  <cp:lastModifiedBy>Sofia AFKIR</cp:lastModifiedBy>
  <cp:revision>83</cp:revision>
  <dcterms:created xsi:type="dcterms:W3CDTF">2019-05-02T08:14:38Z</dcterms:created>
  <dcterms:modified xsi:type="dcterms:W3CDTF">2019-05-05T20:34:59Z</dcterms:modified>
</cp:coreProperties>
</file>