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91" r:id="rId6"/>
    <p:sldId id="292" r:id="rId7"/>
    <p:sldId id="293" r:id="rId8"/>
    <p:sldId id="294" r:id="rId9"/>
    <p:sldId id="295" r:id="rId10"/>
  </p:sldIdLst>
  <p:sldSz cx="9144000" cy="5143500" type="screen16x9"/>
  <p:notesSz cx="6858000" cy="9144000"/>
  <p:embeddedFontLst>
    <p:embeddedFont>
      <p:font typeface="Albert Sans" panose="020B0604020202020204" charset="0"/>
      <p:regular r:id="rId12"/>
      <p:bold r:id="rId13"/>
      <p:italic r:id="rId14"/>
      <p:boldItalic r:id="rId15"/>
    </p:embeddedFont>
    <p:embeddedFont>
      <p:font typeface="Anton" pitchFamily="2" charset="0"/>
      <p:regular r:id="rId16"/>
    </p:embeddedFont>
    <p:embeddedFont>
      <p:font typeface="Montserrat" panose="00000500000000000000" pitchFamily="2" charset="-52"/>
      <p:regular r:id="rId17"/>
    </p:embeddedFont>
    <p:embeddedFont>
      <p:font typeface="Sulphur Point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24A9AA-639C-4FB4-AEA4-E4FF3579DABD}">
  <a:tblStyle styleId="{7C24A9AA-639C-4FB4-AEA4-E4FF3579DA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51E8A46-0D50-40C5-8769-8B1B179108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3" autoAdjust="0"/>
  </p:normalViewPr>
  <p:slideViewPr>
    <p:cSldViewPr snapToGrid="0">
      <p:cViewPr varScale="1">
        <p:scale>
          <a:sx n="130" d="100"/>
          <a:sy n="130" d="100"/>
        </p:scale>
        <p:origin x="10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3c2bc466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3c2bc466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28feba7bc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28feba7bc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28feba7bc7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28feba7bc7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52800" y="3033451"/>
            <a:ext cx="9002600" cy="1565949"/>
            <a:chOff x="-52800" y="3033451"/>
            <a:chExt cx="9002600" cy="1565949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52800" y="3367551"/>
              <a:ext cx="786050" cy="123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63750" y="3033451"/>
              <a:ext cx="786050" cy="12318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86775" y="1248300"/>
            <a:ext cx="7371000" cy="137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884700" y="2767500"/>
            <a:ext cx="73746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1151337" y="4070098"/>
            <a:ext cx="11446673" cy="1212625"/>
            <a:chOff x="-1151337" y="4070098"/>
            <a:chExt cx="11446673" cy="1212625"/>
          </a:xfrm>
        </p:grpSpPr>
        <p:pic>
          <p:nvPicPr>
            <p:cNvPr id="16" name="Google Shape;1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1151337" y="4222498"/>
              <a:ext cx="5726848" cy="1060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4568488" y="4070098"/>
              <a:ext cx="5726848" cy="1060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183663" y="4201250"/>
              <a:ext cx="9892326" cy="1014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" name="Google Shape;19;p2"/>
          <p:cNvGrpSpPr/>
          <p:nvPr/>
        </p:nvGrpSpPr>
        <p:grpSpPr>
          <a:xfrm>
            <a:off x="249387" y="3869717"/>
            <a:ext cx="8483901" cy="679252"/>
            <a:chOff x="249387" y="3869717"/>
            <a:chExt cx="8483901" cy="679252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249387" y="4000303"/>
              <a:ext cx="363502" cy="548667"/>
              <a:chOff x="96980" y="3771325"/>
              <a:chExt cx="704871" cy="1060225"/>
            </a:xfrm>
          </p:grpSpPr>
          <p:pic>
            <p:nvPicPr>
              <p:cNvPr id="21" name="Google Shape;21;p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96980" y="3771325"/>
                <a:ext cx="423111" cy="1060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Google Shape;22;p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76476" y="3962013"/>
                <a:ext cx="325375" cy="815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" name="Google Shape;23;p2"/>
            <p:cNvGrpSpPr/>
            <p:nvPr/>
          </p:nvGrpSpPr>
          <p:grpSpPr>
            <a:xfrm>
              <a:off x="8342397" y="3869717"/>
              <a:ext cx="390891" cy="548667"/>
              <a:chOff x="8342376" y="3717100"/>
              <a:chExt cx="756514" cy="1060225"/>
            </a:xfrm>
          </p:grpSpPr>
          <p:pic>
            <p:nvPicPr>
              <p:cNvPr id="24" name="Google Shape;24;p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flipH="1">
                <a:off x="8675780" y="3717100"/>
                <a:ext cx="423111" cy="1060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8342376" y="3839563"/>
                <a:ext cx="325375" cy="815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6" name="Google Shape;26;p2"/>
          <p:cNvGrpSpPr/>
          <p:nvPr/>
        </p:nvGrpSpPr>
        <p:grpSpPr>
          <a:xfrm>
            <a:off x="1" y="4791793"/>
            <a:ext cx="9159813" cy="365700"/>
            <a:chOff x="1" y="4764051"/>
            <a:chExt cx="9159813" cy="365700"/>
          </a:xfrm>
        </p:grpSpPr>
        <p:pic>
          <p:nvPicPr>
            <p:cNvPr id="27" name="Google Shape;27;p2"/>
            <p:cNvPicPr preferRelativeResize="0"/>
            <p:nvPr/>
          </p:nvPicPr>
          <p:blipFill rotWithShape="1">
            <a:blip r:embed="rId7">
              <a:alphaModFix/>
            </a:blip>
            <a:srcRect b="43078"/>
            <a:stretch/>
          </p:blipFill>
          <p:spPr>
            <a:xfrm>
              <a:off x="1" y="4764051"/>
              <a:ext cx="4818638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2"/>
            <p:cNvPicPr preferRelativeResize="0"/>
            <p:nvPr/>
          </p:nvPicPr>
          <p:blipFill rotWithShape="1">
            <a:blip r:embed="rId7">
              <a:alphaModFix/>
            </a:blip>
            <a:srcRect b="43078"/>
            <a:stretch/>
          </p:blipFill>
          <p:spPr>
            <a:xfrm>
              <a:off x="4341176" y="4764051"/>
              <a:ext cx="4818638" cy="365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" name="Google Shape;29;p2"/>
          <p:cNvGrpSpPr/>
          <p:nvPr/>
        </p:nvGrpSpPr>
        <p:grpSpPr>
          <a:xfrm>
            <a:off x="573248" y="4276301"/>
            <a:ext cx="8226171" cy="1045125"/>
            <a:chOff x="573248" y="4276301"/>
            <a:chExt cx="8226171" cy="1045125"/>
          </a:xfrm>
        </p:grpSpPr>
        <p:pic>
          <p:nvPicPr>
            <p:cNvPr id="30" name="Google Shape;30;p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73248" y="4276301"/>
              <a:ext cx="604814" cy="8989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p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705346" flipH="1">
              <a:off x="8002779" y="4459546"/>
              <a:ext cx="727544" cy="753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2;p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-1800015" flipH="1">
              <a:off x="1728680" y="4690417"/>
              <a:ext cx="539040" cy="53187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" name="Google Shape;33;p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7761075" y="163444"/>
            <a:ext cx="1119574" cy="2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23365" y="163448"/>
            <a:ext cx="1119575" cy="365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69425" y="239650"/>
            <a:ext cx="1570877" cy="418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oogle Shape;36;p2"/>
          <p:cNvGrpSpPr/>
          <p:nvPr/>
        </p:nvGrpSpPr>
        <p:grpSpPr>
          <a:xfrm>
            <a:off x="149538" y="118115"/>
            <a:ext cx="8889163" cy="2692800"/>
            <a:chOff x="149538" y="118115"/>
            <a:chExt cx="8889163" cy="2692800"/>
          </a:xfrm>
        </p:grpSpPr>
        <p:pic>
          <p:nvPicPr>
            <p:cNvPr id="37" name="Google Shape;37;p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 rot="4281110">
              <a:off x="1339742" y="321595"/>
              <a:ext cx="423937" cy="255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38;p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 rot="-4726633">
              <a:off x="5428782" y="185750"/>
              <a:ext cx="272495" cy="1639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203982" y="847475"/>
              <a:ext cx="272495" cy="1639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 rot="8959872">
              <a:off x="8585398" y="804307"/>
              <a:ext cx="272496" cy="1639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 rot="4281093">
              <a:off x="8751092" y="1596604"/>
              <a:ext cx="272498" cy="163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 rot="8959872">
              <a:off x="172285" y="1535607"/>
              <a:ext cx="272496" cy="1639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522358" y="2245023"/>
              <a:ext cx="516342" cy="31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 rot="4281093">
              <a:off x="172292" y="2573654"/>
              <a:ext cx="272498" cy="1639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" name="Google Shape;45;p2"/>
          <p:cNvGrpSpPr/>
          <p:nvPr/>
        </p:nvGrpSpPr>
        <p:grpSpPr>
          <a:xfrm>
            <a:off x="3261350" y="4358429"/>
            <a:ext cx="4160802" cy="317193"/>
            <a:chOff x="3337550" y="4282229"/>
            <a:chExt cx="4160802" cy="317193"/>
          </a:xfrm>
        </p:grpSpPr>
        <p:grpSp>
          <p:nvGrpSpPr>
            <p:cNvPr id="46" name="Google Shape;46;p2"/>
            <p:cNvGrpSpPr/>
            <p:nvPr/>
          </p:nvGrpSpPr>
          <p:grpSpPr>
            <a:xfrm>
              <a:off x="3337550" y="4282229"/>
              <a:ext cx="2256375" cy="192868"/>
              <a:chOff x="3420400" y="4743704"/>
              <a:chExt cx="2256375" cy="192868"/>
            </a:xfrm>
          </p:grpSpPr>
          <p:pic>
            <p:nvPicPr>
              <p:cNvPr id="47" name="Google Shape;47;p2"/>
              <p:cNvPicPr preferRelativeResize="0"/>
              <p:nvPr/>
            </p:nvPicPr>
            <p:blipFill>
              <a:blip r:embed="rId15">
                <a:alphaModFix/>
              </a:blip>
              <a:stretch>
                <a:fillRect/>
              </a:stretch>
            </p:blipFill>
            <p:spPr>
              <a:xfrm>
                <a:off x="3420400" y="4817651"/>
                <a:ext cx="173327" cy="1189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2"/>
              <p:cNvPicPr preferRelativeResize="0"/>
              <p:nvPr/>
            </p:nvPicPr>
            <p:blipFill>
              <a:blip r:embed="rId15">
                <a:alphaModFix/>
              </a:blip>
              <a:stretch>
                <a:fillRect/>
              </a:stretch>
            </p:blipFill>
            <p:spPr>
              <a:xfrm>
                <a:off x="5503448" y="4743704"/>
                <a:ext cx="173327" cy="1189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9" name="Google Shape;49;p2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7325025" y="4480501"/>
              <a:ext cx="173327" cy="11892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1778550" y="2164718"/>
            <a:ext cx="55869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title" idx="2" hasCustomPrompt="1"/>
          </p:nvPr>
        </p:nvSpPr>
        <p:spPr>
          <a:xfrm>
            <a:off x="4114800" y="1154350"/>
            <a:ext cx="9144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3"/>
          <p:cNvSpPr txBox="1">
            <a:spLocks noGrp="1"/>
          </p:cNvSpPr>
          <p:nvPr>
            <p:ph type="subTitle" idx="1"/>
          </p:nvPr>
        </p:nvSpPr>
        <p:spPr>
          <a:xfrm>
            <a:off x="1780650" y="3079567"/>
            <a:ext cx="55827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5" name="Google Shape;55;p3"/>
          <p:cNvGrpSpPr/>
          <p:nvPr/>
        </p:nvGrpSpPr>
        <p:grpSpPr>
          <a:xfrm>
            <a:off x="-1151337" y="4070098"/>
            <a:ext cx="11446673" cy="1212625"/>
            <a:chOff x="-1151337" y="4070098"/>
            <a:chExt cx="11446673" cy="1212625"/>
          </a:xfrm>
        </p:grpSpPr>
        <p:pic>
          <p:nvPicPr>
            <p:cNvPr id="56" name="Google Shape;5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151337" y="4222498"/>
              <a:ext cx="5726848" cy="1060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568488" y="4070098"/>
              <a:ext cx="5726848" cy="1060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83663" y="4201250"/>
              <a:ext cx="9892326" cy="1014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3"/>
          <p:cNvGrpSpPr/>
          <p:nvPr/>
        </p:nvGrpSpPr>
        <p:grpSpPr>
          <a:xfrm>
            <a:off x="195876" y="3880050"/>
            <a:ext cx="8628305" cy="667430"/>
            <a:chOff x="195876" y="3880050"/>
            <a:chExt cx="8628305" cy="667430"/>
          </a:xfrm>
        </p:grpSpPr>
        <p:pic>
          <p:nvPicPr>
            <p:cNvPr id="60" name="Google Shape;60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35784" y="3880050"/>
              <a:ext cx="188398" cy="4708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32312" y="3907400"/>
              <a:ext cx="238773" cy="596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401526" y="3914187"/>
              <a:ext cx="144880" cy="362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5876" y="3950628"/>
              <a:ext cx="238773" cy="5968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" name="Google Shape;64;p3"/>
          <p:cNvGrpSpPr/>
          <p:nvPr/>
        </p:nvGrpSpPr>
        <p:grpSpPr>
          <a:xfrm>
            <a:off x="1" y="4791793"/>
            <a:ext cx="9159813" cy="365700"/>
            <a:chOff x="1" y="4764051"/>
            <a:chExt cx="9159813" cy="365700"/>
          </a:xfrm>
        </p:grpSpPr>
        <p:pic>
          <p:nvPicPr>
            <p:cNvPr id="65" name="Google Shape;65;p3"/>
            <p:cNvPicPr preferRelativeResize="0"/>
            <p:nvPr/>
          </p:nvPicPr>
          <p:blipFill rotWithShape="1">
            <a:blip r:embed="rId6">
              <a:alphaModFix/>
            </a:blip>
            <a:srcRect b="43078"/>
            <a:stretch/>
          </p:blipFill>
          <p:spPr>
            <a:xfrm>
              <a:off x="1" y="4764051"/>
              <a:ext cx="4818638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3"/>
            <p:cNvPicPr preferRelativeResize="0"/>
            <p:nvPr/>
          </p:nvPicPr>
          <p:blipFill rotWithShape="1">
            <a:blip r:embed="rId6">
              <a:alphaModFix/>
            </a:blip>
            <a:srcRect b="43078"/>
            <a:stretch/>
          </p:blipFill>
          <p:spPr>
            <a:xfrm>
              <a:off x="4341176" y="4764051"/>
              <a:ext cx="4818638" cy="365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" name="Google Shape;67;p3"/>
          <p:cNvGrpSpPr/>
          <p:nvPr/>
        </p:nvGrpSpPr>
        <p:grpSpPr>
          <a:xfrm>
            <a:off x="-203494" y="4304044"/>
            <a:ext cx="9576830" cy="1012935"/>
            <a:chOff x="-203494" y="4304044"/>
            <a:chExt cx="9576830" cy="1012935"/>
          </a:xfrm>
        </p:grpSpPr>
        <p:pic>
          <p:nvPicPr>
            <p:cNvPr id="68" name="Google Shape;68;p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269593" y="4304044"/>
              <a:ext cx="604814" cy="8989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1241730" flipH="1">
              <a:off x="8536180" y="4459546"/>
              <a:ext cx="727544" cy="753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flipH="1">
              <a:off x="-203494" y="4665917"/>
              <a:ext cx="539039" cy="5318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" name="Google Shape;71;p3"/>
          <p:cNvGrpSpPr/>
          <p:nvPr/>
        </p:nvGrpSpPr>
        <p:grpSpPr>
          <a:xfrm flipH="1">
            <a:off x="169425" y="163444"/>
            <a:ext cx="8711224" cy="495106"/>
            <a:chOff x="169425" y="163444"/>
            <a:chExt cx="8711224" cy="495106"/>
          </a:xfrm>
        </p:grpSpPr>
        <p:pic>
          <p:nvPicPr>
            <p:cNvPr id="72" name="Google Shape;72;p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69425" y="239650"/>
              <a:ext cx="1570877" cy="41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7761075" y="163444"/>
              <a:ext cx="1119574" cy="29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123365" y="163448"/>
              <a:ext cx="1119575" cy="36512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5" name="Google Shape;75;p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flipH="1">
            <a:off x="33658" y="891325"/>
            <a:ext cx="272495" cy="16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rot="-8959872" flipH="1">
            <a:off x="65354" y="1579457"/>
            <a:ext cx="272496" cy="16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rot="-4281093" flipH="1">
            <a:off x="65346" y="2617504"/>
            <a:ext cx="272498" cy="1639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3"/>
          <p:cNvGrpSpPr/>
          <p:nvPr/>
        </p:nvGrpSpPr>
        <p:grpSpPr>
          <a:xfrm flipH="1">
            <a:off x="8404585" y="1794773"/>
            <a:ext cx="516342" cy="1809374"/>
            <a:chOff x="33658" y="1870973"/>
            <a:chExt cx="516342" cy="1809374"/>
          </a:xfrm>
        </p:grpSpPr>
        <p:pic>
          <p:nvPicPr>
            <p:cNvPr id="79" name="Google Shape;79;p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 rot="8959872">
              <a:off x="96698" y="1929007"/>
              <a:ext cx="272496" cy="1639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 rot="4281093">
              <a:off x="262392" y="2721304"/>
              <a:ext cx="272498" cy="163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3658" y="3369723"/>
              <a:ext cx="516342" cy="310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" name="Google Shape;82;p3"/>
          <p:cNvGrpSpPr/>
          <p:nvPr/>
        </p:nvGrpSpPr>
        <p:grpSpPr>
          <a:xfrm>
            <a:off x="1817125" y="4365076"/>
            <a:ext cx="5291350" cy="353272"/>
            <a:chOff x="1817125" y="4365076"/>
            <a:chExt cx="5291350" cy="353272"/>
          </a:xfrm>
        </p:grpSpPr>
        <p:grpSp>
          <p:nvGrpSpPr>
            <p:cNvPr id="83" name="Google Shape;83;p3"/>
            <p:cNvGrpSpPr/>
            <p:nvPr/>
          </p:nvGrpSpPr>
          <p:grpSpPr>
            <a:xfrm>
              <a:off x="3183750" y="4365076"/>
              <a:ext cx="2061150" cy="118925"/>
              <a:chOff x="3822700" y="4891601"/>
              <a:chExt cx="2061150" cy="118925"/>
            </a:xfrm>
          </p:grpSpPr>
          <p:pic>
            <p:nvPicPr>
              <p:cNvPr id="84" name="Google Shape;84;p3"/>
              <p:cNvPicPr preferRelativeResize="0"/>
              <p:nvPr/>
            </p:nvPicPr>
            <p:blipFill>
              <a:blip r:embed="rId14">
                <a:alphaModFix/>
              </a:blip>
              <a:stretch>
                <a:fillRect/>
              </a:stretch>
            </p:blipFill>
            <p:spPr>
              <a:xfrm>
                <a:off x="3822700" y="4891601"/>
                <a:ext cx="173327" cy="1189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3"/>
              <p:cNvPicPr preferRelativeResize="0"/>
              <p:nvPr/>
            </p:nvPicPr>
            <p:blipFill>
              <a:blip r:embed="rId14">
                <a:alphaModFix/>
              </a:blip>
              <a:stretch>
                <a:fillRect/>
              </a:stretch>
            </p:blipFill>
            <p:spPr>
              <a:xfrm>
                <a:off x="5710523" y="4891604"/>
                <a:ext cx="173327" cy="1189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6" name="Google Shape;86;p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1817125" y="4599426"/>
              <a:ext cx="173327" cy="1189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6935148" y="4512979"/>
              <a:ext cx="173327" cy="11892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" name="Google Shape;333;p13"/>
          <p:cNvGrpSpPr/>
          <p:nvPr/>
        </p:nvGrpSpPr>
        <p:grpSpPr>
          <a:xfrm>
            <a:off x="-215663" y="4561973"/>
            <a:ext cx="9892326" cy="1244527"/>
            <a:chOff x="-215663" y="4561973"/>
            <a:chExt cx="9892326" cy="1244527"/>
          </a:xfrm>
        </p:grpSpPr>
        <p:pic>
          <p:nvPicPr>
            <p:cNvPr id="334" name="Google Shape;334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215663" y="4792150"/>
              <a:ext cx="9892326" cy="10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420388" y="4593798"/>
              <a:ext cx="5726848" cy="1060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2063" y="4561973"/>
              <a:ext cx="5726848" cy="10602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7" name="Google Shape;337;p13"/>
          <p:cNvSpPr txBox="1">
            <a:spLocks noGrp="1"/>
          </p:cNvSpPr>
          <p:nvPr>
            <p:ph type="title"/>
          </p:nvPr>
        </p:nvSpPr>
        <p:spPr>
          <a:xfrm>
            <a:off x="2073699" y="1631800"/>
            <a:ext cx="2340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1"/>
          </p:nvPr>
        </p:nvSpPr>
        <p:spPr>
          <a:xfrm>
            <a:off x="2073699" y="1846600"/>
            <a:ext cx="2340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"/>
          <p:cNvSpPr txBox="1">
            <a:spLocks noGrp="1"/>
          </p:cNvSpPr>
          <p:nvPr>
            <p:ph type="title" idx="2"/>
          </p:nvPr>
        </p:nvSpPr>
        <p:spPr>
          <a:xfrm flipH="1">
            <a:off x="5645590" y="1631791"/>
            <a:ext cx="2340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3"/>
          </p:nvPr>
        </p:nvSpPr>
        <p:spPr>
          <a:xfrm flipH="1">
            <a:off x="5645590" y="1846591"/>
            <a:ext cx="2340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4" hasCustomPrompt="1"/>
          </p:nvPr>
        </p:nvSpPr>
        <p:spPr>
          <a:xfrm>
            <a:off x="1169660" y="17849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4739835" y="17849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6"/>
          </p:nvPr>
        </p:nvSpPr>
        <p:spPr>
          <a:xfrm>
            <a:off x="2073699" y="3088683"/>
            <a:ext cx="2340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subTitle" idx="7"/>
          </p:nvPr>
        </p:nvSpPr>
        <p:spPr>
          <a:xfrm>
            <a:off x="2073699" y="3304717"/>
            <a:ext cx="2340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3"/>
          <p:cNvSpPr txBox="1">
            <a:spLocks noGrp="1"/>
          </p:cNvSpPr>
          <p:nvPr>
            <p:ph type="title" idx="8"/>
          </p:nvPr>
        </p:nvSpPr>
        <p:spPr>
          <a:xfrm flipH="1">
            <a:off x="5645590" y="3088684"/>
            <a:ext cx="2340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9"/>
          </p:nvPr>
        </p:nvSpPr>
        <p:spPr>
          <a:xfrm flipH="1">
            <a:off x="5645590" y="3304719"/>
            <a:ext cx="2340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title" idx="13" hasCustomPrompt="1"/>
          </p:nvPr>
        </p:nvSpPr>
        <p:spPr>
          <a:xfrm>
            <a:off x="1169660" y="32424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8" name="Google Shape;348;p13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4739835" y="32424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9" name="Google Shape;349;p13"/>
          <p:cNvSpPr txBox="1">
            <a:spLocks noGrp="1"/>
          </p:cNvSpPr>
          <p:nvPr>
            <p:ph type="title" idx="15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50" name="Google Shape;350;p13"/>
          <p:cNvGrpSpPr/>
          <p:nvPr/>
        </p:nvGrpSpPr>
        <p:grpSpPr>
          <a:xfrm>
            <a:off x="1" y="4801041"/>
            <a:ext cx="9159813" cy="365700"/>
            <a:chOff x="1" y="4764051"/>
            <a:chExt cx="9159813" cy="365700"/>
          </a:xfrm>
        </p:grpSpPr>
        <p:pic>
          <p:nvPicPr>
            <p:cNvPr id="351" name="Google Shape;351;p13"/>
            <p:cNvPicPr preferRelativeResize="0"/>
            <p:nvPr/>
          </p:nvPicPr>
          <p:blipFill rotWithShape="1">
            <a:blip r:embed="rId5">
              <a:alphaModFix/>
            </a:blip>
            <a:srcRect b="43078"/>
            <a:stretch/>
          </p:blipFill>
          <p:spPr>
            <a:xfrm>
              <a:off x="1" y="4764051"/>
              <a:ext cx="4818638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13"/>
            <p:cNvPicPr preferRelativeResize="0"/>
            <p:nvPr/>
          </p:nvPicPr>
          <p:blipFill rotWithShape="1">
            <a:blip r:embed="rId5">
              <a:alphaModFix/>
            </a:blip>
            <a:srcRect b="43078"/>
            <a:stretch/>
          </p:blipFill>
          <p:spPr>
            <a:xfrm>
              <a:off x="4341176" y="4764051"/>
              <a:ext cx="4818638" cy="365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3" name="Google Shape;353;p13"/>
          <p:cNvGrpSpPr/>
          <p:nvPr/>
        </p:nvGrpSpPr>
        <p:grpSpPr>
          <a:xfrm>
            <a:off x="39848" y="4276301"/>
            <a:ext cx="9223875" cy="1045125"/>
            <a:chOff x="39848" y="4276301"/>
            <a:chExt cx="9223875" cy="1045125"/>
          </a:xfrm>
        </p:grpSpPr>
        <p:pic>
          <p:nvPicPr>
            <p:cNvPr id="354" name="Google Shape;354;p1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9848" y="4276301"/>
              <a:ext cx="604814" cy="8989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5" name="Google Shape;355;p13"/>
            <p:cNvGrpSpPr/>
            <p:nvPr/>
          </p:nvGrpSpPr>
          <p:grpSpPr>
            <a:xfrm>
              <a:off x="488819" y="4459546"/>
              <a:ext cx="8774904" cy="861880"/>
              <a:chOff x="488819" y="4459546"/>
              <a:chExt cx="8774904" cy="861880"/>
            </a:xfrm>
          </p:grpSpPr>
          <p:pic>
            <p:nvPicPr>
              <p:cNvPr id="356" name="Google Shape;356;p13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flipH="1">
                <a:off x="8536180" y="4459546"/>
                <a:ext cx="727543" cy="7531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7" name="Google Shape;357;p13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 rot="-1800015" flipH="1">
                <a:off x="585680" y="4690417"/>
                <a:ext cx="539040" cy="5318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58" name="Google Shape;358;p13"/>
          <p:cNvGrpSpPr/>
          <p:nvPr/>
        </p:nvGrpSpPr>
        <p:grpSpPr>
          <a:xfrm>
            <a:off x="505490" y="99423"/>
            <a:ext cx="8323350" cy="365127"/>
            <a:chOff x="505490" y="99423"/>
            <a:chExt cx="8323350" cy="365127"/>
          </a:xfrm>
        </p:grpSpPr>
        <p:pic>
          <p:nvPicPr>
            <p:cNvPr id="359" name="Google Shape;359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05490" y="99423"/>
              <a:ext cx="1119575" cy="3651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flipH="1">
              <a:off x="7709265" y="99423"/>
              <a:ext cx="1119575" cy="3651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" name="Google Shape;361;p13"/>
          <p:cNvGrpSpPr/>
          <p:nvPr/>
        </p:nvGrpSpPr>
        <p:grpSpPr>
          <a:xfrm>
            <a:off x="58645" y="1918398"/>
            <a:ext cx="9042992" cy="1889974"/>
            <a:chOff x="58645" y="1918398"/>
            <a:chExt cx="9042992" cy="1889974"/>
          </a:xfrm>
        </p:grpSpPr>
        <p:grpSp>
          <p:nvGrpSpPr>
            <p:cNvPr id="362" name="Google Shape;362;p13"/>
            <p:cNvGrpSpPr/>
            <p:nvPr/>
          </p:nvGrpSpPr>
          <p:grpSpPr>
            <a:xfrm>
              <a:off x="8585295" y="1918398"/>
              <a:ext cx="516342" cy="1809374"/>
              <a:chOff x="8585295" y="1918398"/>
              <a:chExt cx="516342" cy="1809374"/>
            </a:xfrm>
          </p:grpSpPr>
          <p:pic>
            <p:nvPicPr>
              <p:cNvPr id="363" name="Google Shape;363;p13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 rot="8959872">
                <a:off x="8648335" y="1976432"/>
                <a:ext cx="272496" cy="16391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4" name="Google Shape;364;p13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 rot="4281093">
                <a:off x="8814029" y="2768729"/>
                <a:ext cx="272498" cy="1639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5" name="Google Shape;365;p13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8585295" y="3417148"/>
                <a:ext cx="516342" cy="310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6" name="Google Shape;366;p13"/>
            <p:cNvGrpSpPr/>
            <p:nvPr/>
          </p:nvGrpSpPr>
          <p:grpSpPr>
            <a:xfrm>
              <a:off x="58645" y="1998998"/>
              <a:ext cx="516342" cy="1809374"/>
              <a:chOff x="58645" y="1998998"/>
              <a:chExt cx="516342" cy="1809374"/>
            </a:xfrm>
          </p:grpSpPr>
          <p:pic>
            <p:nvPicPr>
              <p:cNvPr id="367" name="Google Shape;367;p13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 rot="10800000" flipH="1">
                <a:off x="58645" y="1998998"/>
                <a:ext cx="516342" cy="3106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8" name="Google Shape;368;p13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 rot="6518907" flipH="1">
                <a:off x="287379" y="2794127"/>
                <a:ext cx="272498" cy="1639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9" name="Google Shape;369;p13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 rot="1840128" flipH="1">
                <a:off x="121685" y="3586423"/>
                <a:ext cx="272496" cy="1639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70" name="Google Shape;370;p13"/>
          <p:cNvGrpSpPr/>
          <p:nvPr/>
        </p:nvGrpSpPr>
        <p:grpSpPr>
          <a:xfrm>
            <a:off x="5343150" y="4927104"/>
            <a:ext cx="2516700" cy="202343"/>
            <a:chOff x="5343150" y="4927104"/>
            <a:chExt cx="2516700" cy="202343"/>
          </a:xfrm>
        </p:grpSpPr>
        <p:pic>
          <p:nvPicPr>
            <p:cNvPr id="371" name="Google Shape;371;p1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343150" y="5010526"/>
              <a:ext cx="173327" cy="1189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1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686523" y="4927104"/>
              <a:ext cx="173327" cy="11892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4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7800" y="3473826"/>
            <a:ext cx="786050" cy="1231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6" name="Google Shape;526;p19"/>
          <p:cNvGrpSpPr/>
          <p:nvPr/>
        </p:nvGrpSpPr>
        <p:grpSpPr>
          <a:xfrm>
            <a:off x="-183663" y="3689101"/>
            <a:ext cx="9892326" cy="1745525"/>
            <a:chOff x="-183663" y="3689101"/>
            <a:chExt cx="9892326" cy="1745525"/>
          </a:xfrm>
        </p:grpSpPr>
        <p:pic>
          <p:nvPicPr>
            <p:cNvPr id="527" name="Google Shape;527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3196901" y="3689101"/>
              <a:ext cx="5726824" cy="174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8" name="Google Shape;528;p1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183663" y="4201250"/>
              <a:ext cx="9892326" cy="1014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9" name="Google Shape;529;p19"/>
          <p:cNvSpPr txBox="1">
            <a:spLocks noGrp="1"/>
          </p:cNvSpPr>
          <p:nvPr>
            <p:ph type="title"/>
          </p:nvPr>
        </p:nvSpPr>
        <p:spPr>
          <a:xfrm>
            <a:off x="798333" y="1852150"/>
            <a:ext cx="38097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19"/>
          <p:cNvSpPr txBox="1">
            <a:spLocks noGrp="1"/>
          </p:cNvSpPr>
          <p:nvPr>
            <p:ph type="subTitle" idx="1"/>
          </p:nvPr>
        </p:nvSpPr>
        <p:spPr>
          <a:xfrm>
            <a:off x="798972" y="2468450"/>
            <a:ext cx="38085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31" name="Google Shape;53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872121" y="4165238"/>
            <a:ext cx="219456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2248" y="4276301"/>
            <a:ext cx="604814" cy="8989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3" name="Google Shape;533;p19"/>
          <p:cNvGrpSpPr/>
          <p:nvPr/>
        </p:nvGrpSpPr>
        <p:grpSpPr>
          <a:xfrm flipH="1">
            <a:off x="1" y="4801041"/>
            <a:ext cx="9159813" cy="365700"/>
            <a:chOff x="1" y="4764051"/>
            <a:chExt cx="9159813" cy="365700"/>
          </a:xfrm>
        </p:grpSpPr>
        <p:pic>
          <p:nvPicPr>
            <p:cNvPr id="534" name="Google Shape;534;p19"/>
            <p:cNvPicPr preferRelativeResize="0"/>
            <p:nvPr/>
          </p:nvPicPr>
          <p:blipFill rotWithShape="1">
            <a:blip r:embed="rId8">
              <a:alphaModFix/>
            </a:blip>
            <a:srcRect b="43078"/>
            <a:stretch/>
          </p:blipFill>
          <p:spPr>
            <a:xfrm>
              <a:off x="1" y="4764051"/>
              <a:ext cx="4818638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5" name="Google Shape;535;p19"/>
            <p:cNvPicPr preferRelativeResize="0"/>
            <p:nvPr/>
          </p:nvPicPr>
          <p:blipFill rotWithShape="1">
            <a:blip r:embed="rId8">
              <a:alphaModFix/>
            </a:blip>
            <a:srcRect b="43078"/>
            <a:stretch/>
          </p:blipFill>
          <p:spPr>
            <a:xfrm>
              <a:off x="4341176" y="4764051"/>
              <a:ext cx="4818638" cy="365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36" name="Google Shape;536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6625" y="330050"/>
            <a:ext cx="1570877" cy="418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7" name="Google Shape;537;p19"/>
          <p:cNvGrpSpPr/>
          <p:nvPr/>
        </p:nvGrpSpPr>
        <p:grpSpPr>
          <a:xfrm>
            <a:off x="149538" y="118115"/>
            <a:ext cx="8889163" cy="2692800"/>
            <a:chOff x="149538" y="118115"/>
            <a:chExt cx="8889163" cy="2692800"/>
          </a:xfrm>
        </p:grpSpPr>
        <p:pic>
          <p:nvPicPr>
            <p:cNvPr id="538" name="Google Shape;538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03982" y="847475"/>
              <a:ext cx="272495" cy="1639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9" name="Google Shape;539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4281110">
              <a:off x="1339742" y="321595"/>
              <a:ext cx="423937" cy="255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0" name="Google Shape;540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8959872">
              <a:off x="172285" y="1535607"/>
              <a:ext cx="272496" cy="1639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1" name="Google Shape;541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4281093">
              <a:off x="172292" y="2573654"/>
              <a:ext cx="272498" cy="163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2" name="Google Shape;542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-4726633">
              <a:off x="5428782" y="185750"/>
              <a:ext cx="272495" cy="1639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8959872">
              <a:off x="8585398" y="804307"/>
              <a:ext cx="272496" cy="1639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4281093">
              <a:off x="8751092" y="1596604"/>
              <a:ext cx="272498" cy="163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522358" y="2245023"/>
              <a:ext cx="516342" cy="310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6" name="Google Shape;546;p19"/>
          <p:cNvGrpSpPr/>
          <p:nvPr/>
        </p:nvGrpSpPr>
        <p:grpSpPr>
          <a:xfrm>
            <a:off x="1688825" y="4500904"/>
            <a:ext cx="5184450" cy="161868"/>
            <a:chOff x="1688825" y="4805704"/>
            <a:chExt cx="5184450" cy="161868"/>
          </a:xfrm>
        </p:grpSpPr>
        <p:pic>
          <p:nvPicPr>
            <p:cNvPr id="547" name="Google Shape;547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1688825" y="4848651"/>
              <a:ext cx="173327" cy="1189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8" name="Google Shape;548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699948" y="4805704"/>
              <a:ext cx="173327" cy="11892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4_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22"/>
          <p:cNvSpPr txBox="1">
            <a:spLocks noGrp="1"/>
          </p:cNvSpPr>
          <p:nvPr>
            <p:ph type="subTitle" idx="1"/>
          </p:nvPr>
        </p:nvSpPr>
        <p:spPr>
          <a:xfrm>
            <a:off x="4635900" y="1768948"/>
            <a:ext cx="3286200" cy="18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7" name="Google Shape;607;p22"/>
          <p:cNvSpPr txBox="1">
            <a:spLocks noGrp="1"/>
          </p:cNvSpPr>
          <p:nvPr>
            <p:ph type="subTitle" idx="2"/>
          </p:nvPr>
        </p:nvSpPr>
        <p:spPr>
          <a:xfrm>
            <a:off x="1221900" y="1768948"/>
            <a:ext cx="3286800" cy="18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8" name="Google Shape;608;p22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09" name="Google Shape;609;p22"/>
          <p:cNvGrpSpPr/>
          <p:nvPr/>
        </p:nvGrpSpPr>
        <p:grpSpPr>
          <a:xfrm>
            <a:off x="-2153137" y="4638173"/>
            <a:ext cx="14156248" cy="1187027"/>
            <a:chOff x="-2153137" y="4638173"/>
            <a:chExt cx="14156248" cy="1187027"/>
          </a:xfrm>
        </p:grpSpPr>
        <p:pic>
          <p:nvPicPr>
            <p:cNvPr id="610" name="Google Shape;610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153137" y="4714373"/>
              <a:ext cx="5726848" cy="1060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1" name="Google Shape;611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76263" y="4638173"/>
              <a:ext cx="5726848" cy="1060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2" name="Google Shape;612;p2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83663" y="4810850"/>
              <a:ext cx="9892326" cy="1014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3" name="Google Shape;613;p22"/>
          <p:cNvGrpSpPr/>
          <p:nvPr/>
        </p:nvGrpSpPr>
        <p:grpSpPr>
          <a:xfrm>
            <a:off x="165783" y="4206469"/>
            <a:ext cx="8895790" cy="590617"/>
            <a:chOff x="165783" y="4206469"/>
            <a:chExt cx="8895790" cy="590617"/>
          </a:xfrm>
        </p:grpSpPr>
        <p:grpSp>
          <p:nvGrpSpPr>
            <p:cNvPr id="614" name="Google Shape;614;p22"/>
            <p:cNvGrpSpPr/>
            <p:nvPr/>
          </p:nvGrpSpPr>
          <p:grpSpPr>
            <a:xfrm flipH="1">
              <a:off x="8697366" y="4206469"/>
              <a:ext cx="364207" cy="548667"/>
              <a:chOff x="96980" y="3771325"/>
              <a:chExt cx="704871" cy="1060225"/>
            </a:xfrm>
          </p:grpSpPr>
          <p:pic>
            <p:nvPicPr>
              <p:cNvPr id="615" name="Google Shape;615;p2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96980" y="3771325"/>
                <a:ext cx="423111" cy="1060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6" name="Google Shape;616;p2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76476" y="3962013"/>
                <a:ext cx="325375" cy="815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17" name="Google Shape;617;p22"/>
            <p:cNvGrpSpPr/>
            <p:nvPr/>
          </p:nvGrpSpPr>
          <p:grpSpPr>
            <a:xfrm>
              <a:off x="165783" y="4248419"/>
              <a:ext cx="364207" cy="548667"/>
              <a:chOff x="96980" y="3771325"/>
              <a:chExt cx="704871" cy="1060225"/>
            </a:xfrm>
          </p:grpSpPr>
          <p:pic>
            <p:nvPicPr>
              <p:cNvPr id="618" name="Google Shape;618;p2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96980" y="3771325"/>
                <a:ext cx="423111" cy="1060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9" name="Google Shape;619;p2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76476" y="3962013"/>
                <a:ext cx="325375" cy="815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0" name="Google Shape;620;p22"/>
          <p:cNvGrpSpPr/>
          <p:nvPr/>
        </p:nvGrpSpPr>
        <p:grpSpPr>
          <a:xfrm flipH="1">
            <a:off x="1" y="4801041"/>
            <a:ext cx="9159813" cy="365700"/>
            <a:chOff x="1" y="4764051"/>
            <a:chExt cx="9159813" cy="365700"/>
          </a:xfrm>
        </p:grpSpPr>
        <p:pic>
          <p:nvPicPr>
            <p:cNvPr id="621" name="Google Shape;621;p22"/>
            <p:cNvPicPr preferRelativeResize="0"/>
            <p:nvPr/>
          </p:nvPicPr>
          <p:blipFill rotWithShape="1">
            <a:blip r:embed="rId6">
              <a:alphaModFix/>
            </a:blip>
            <a:srcRect b="43078"/>
            <a:stretch/>
          </p:blipFill>
          <p:spPr>
            <a:xfrm>
              <a:off x="1" y="4764051"/>
              <a:ext cx="4818638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2" name="Google Shape;622;p22"/>
            <p:cNvPicPr preferRelativeResize="0"/>
            <p:nvPr/>
          </p:nvPicPr>
          <p:blipFill rotWithShape="1">
            <a:blip r:embed="rId6">
              <a:alphaModFix/>
            </a:blip>
            <a:srcRect b="43078"/>
            <a:stretch/>
          </p:blipFill>
          <p:spPr>
            <a:xfrm>
              <a:off x="4341176" y="4764051"/>
              <a:ext cx="4818638" cy="365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3" name="Google Shape;623;p22"/>
          <p:cNvGrpSpPr/>
          <p:nvPr/>
        </p:nvGrpSpPr>
        <p:grpSpPr>
          <a:xfrm>
            <a:off x="1182848" y="4276301"/>
            <a:ext cx="7090275" cy="1045125"/>
            <a:chOff x="1182848" y="4276301"/>
            <a:chExt cx="7090275" cy="1045125"/>
          </a:xfrm>
        </p:grpSpPr>
        <p:pic>
          <p:nvPicPr>
            <p:cNvPr id="624" name="Google Shape;624;p2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182848" y="4276301"/>
              <a:ext cx="604814" cy="8989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25" name="Google Shape;625;p22"/>
            <p:cNvGrpSpPr/>
            <p:nvPr/>
          </p:nvGrpSpPr>
          <p:grpSpPr>
            <a:xfrm>
              <a:off x="1784219" y="4459546"/>
              <a:ext cx="6488904" cy="861880"/>
              <a:chOff x="1784219" y="4459546"/>
              <a:chExt cx="6488904" cy="861880"/>
            </a:xfrm>
          </p:grpSpPr>
          <p:pic>
            <p:nvPicPr>
              <p:cNvPr id="626" name="Google Shape;626;p2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 flipH="1">
                <a:off x="7545580" y="4459546"/>
                <a:ext cx="727543" cy="7531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7" name="Google Shape;627;p2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 rot="-1800015" flipH="1">
                <a:off x="1881080" y="4690417"/>
                <a:ext cx="539040" cy="5318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628" name="Google Shape;628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648432" y="967525"/>
            <a:ext cx="272495" cy="16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8959872">
            <a:off x="8616735" y="1655657"/>
            <a:ext cx="272496" cy="16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4281093">
            <a:off x="8616742" y="2693704"/>
            <a:ext cx="272498" cy="1639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1" name="Google Shape;631;p22"/>
          <p:cNvGrpSpPr/>
          <p:nvPr/>
        </p:nvGrpSpPr>
        <p:grpSpPr>
          <a:xfrm>
            <a:off x="33658" y="1870973"/>
            <a:ext cx="516342" cy="1809374"/>
            <a:chOff x="33658" y="1870973"/>
            <a:chExt cx="516342" cy="1809374"/>
          </a:xfrm>
        </p:grpSpPr>
        <p:pic>
          <p:nvPicPr>
            <p:cNvPr id="632" name="Google Shape;632;p2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8959872">
              <a:off x="96698" y="1929007"/>
              <a:ext cx="272496" cy="1639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3" name="Google Shape;633;p2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4281093">
              <a:off x="262392" y="2721304"/>
              <a:ext cx="272498" cy="163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4" name="Google Shape;634;p2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3658" y="3369723"/>
              <a:ext cx="516342" cy="310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5" name="Google Shape;635;p22"/>
          <p:cNvGrpSpPr/>
          <p:nvPr/>
        </p:nvGrpSpPr>
        <p:grpSpPr>
          <a:xfrm>
            <a:off x="4508700" y="4891601"/>
            <a:ext cx="4232650" cy="189900"/>
            <a:chOff x="4508700" y="4891601"/>
            <a:chExt cx="4232650" cy="189900"/>
          </a:xfrm>
        </p:grpSpPr>
        <p:pic>
          <p:nvPicPr>
            <p:cNvPr id="636" name="Google Shape;636;p2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508700" y="4891601"/>
              <a:ext cx="173327" cy="1189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7" name="Google Shape;637;p2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8568023" y="4962579"/>
              <a:ext cx="173327" cy="11892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2" name="Google Shape;86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3" name="Google Shape;863;p30"/>
          <p:cNvGrpSpPr/>
          <p:nvPr/>
        </p:nvGrpSpPr>
        <p:grpSpPr>
          <a:xfrm>
            <a:off x="-2153137" y="4638173"/>
            <a:ext cx="14156248" cy="1187027"/>
            <a:chOff x="-2153137" y="4638173"/>
            <a:chExt cx="14156248" cy="1187027"/>
          </a:xfrm>
        </p:grpSpPr>
        <p:pic>
          <p:nvPicPr>
            <p:cNvPr id="864" name="Google Shape;864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153137" y="4714373"/>
              <a:ext cx="5726848" cy="1060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5" name="Google Shape;865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76263" y="4638173"/>
              <a:ext cx="5726848" cy="1060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6" name="Google Shape;866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83663" y="4810850"/>
              <a:ext cx="9892326" cy="1014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67" name="Google Shape;86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980" y="4304725"/>
            <a:ext cx="217564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59750" y="3587226"/>
            <a:ext cx="786050" cy="1231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9" name="Google Shape;869;p30"/>
          <p:cNvGrpSpPr/>
          <p:nvPr/>
        </p:nvGrpSpPr>
        <p:grpSpPr>
          <a:xfrm flipH="1">
            <a:off x="1" y="4801041"/>
            <a:ext cx="9159813" cy="365700"/>
            <a:chOff x="1" y="4764051"/>
            <a:chExt cx="9159813" cy="365700"/>
          </a:xfrm>
        </p:grpSpPr>
        <p:pic>
          <p:nvPicPr>
            <p:cNvPr id="870" name="Google Shape;870;p30"/>
            <p:cNvPicPr preferRelativeResize="0"/>
            <p:nvPr/>
          </p:nvPicPr>
          <p:blipFill rotWithShape="1">
            <a:blip r:embed="rId7">
              <a:alphaModFix/>
            </a:blip>
            <a:srcRect b="43078"/>
            <a:stretch/>
          </p:blipFill>
          <p:spPr>
            <a:xfrm>
              <a:off x="1" y="4764051"/>
              <a:ext cx="4818638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1" name="Google Shape;871;p30"/>
            <p:cNvPicPr preferRelativeResize="0"/>
            <p:nvPr/>
          </p:nvPicPr>
          <p:blipFill rotWithShape="1">
            <a:blip r:embed="rId7">
              <a:alphaModFix/>
            </a:blip>
            <a:srcRect b="43078"/>
            <a:stretch/>
          </p:blipFill>
          <p:spPr>
            <a:xfrm>
              <a:off x="4341176" y="4764051"/>
              <a:ext cx="4818638" cy="365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2" name="Google Shape;872;p30"/>
          <p:cNvGrpSpPr/>
          <p:nvPr/>
        </p:nvGrpSpPr>
        <p:grpSpPr>
          <a:xfrm>
            <a:off x="145157" y="4283701"/>
            <a:ext cx="9115825" cy="1064464"/>
            <a:chOff x="145157" y="4283701"/>
            <a:chExt cx="9115825" cy="1064464"/>
          </a:xfrm>
        </p:grpSpPr>
        <p:pic>
          <p:nvPicPr>
            <p:cNvPr id="873" name="Google Shape;873;p3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1800015">
              <a:off x="8625080" y="4619242"/>
              <a:ext cx="539040" cy="5318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4" name="Google Shape;874;p3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 flipH="1">
              <a:off x="7935998" y="4283701"/>
              <a:ext cx="604814" cy="8989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5" name="Google Shape;875;p3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3496855" flipH="1">
              <a:off x="292980" y="4464147"/>
              <a:ext cx="727543" cy="7531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6" name="Google Shape;876;p30"/>
          <p:cNvGrpSpPr/>
          <p:nvPr/>
        </p:nvGrpSpPr>
        <p:grpSpPr>
          <a:xfrm>
            <a:off x="169425" y="163444"/>
            <a:ext cx="8711224" cy="495106"/>
            <a:chOff x="169425" y="163444"/>
            <a:chExt cx="8711224" cy="495106"/>
          </a:xfrm>
        </p:grpSpPr>
        <p:pic>
          <p:nvPicPr>
            <p:cNvPr id="877" name="Google Shape;877;p3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169425" y="239650"/>
              <a:ext cx="1570877" cy="41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8" name="Google Shape;878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 flipH="1">
              <a:off x="7761075" y="163444"/>
              <a:ext cx="1119574" cy="29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9" name="Google Shape;879;p3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123365" y="163448"/>
              <a:ext cx="1119575" cy="3651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365760"/>
            <a:ext cx="770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ulphur Point"/>
              <a:buNone/>
              <a:defRPr sz="3500" b="1">
                <a:solidFill>
                  <a:schemeClr val="dk1"/>
                </a:solidFill>
                <a:latin typeface="Sulphur Point"/>
                <a:ea typeface="Sulphur Point"/>
                <a:cs typeface="Sulphur Point"/>
                <a:sym typeface="Sulphur Poi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5" r:id="rId5"/>
    <p:sldLayoutId id="2147483668" r:id="rId6"/>
    <p:sldLayoutId id="214748367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4"/>
          <p:cNvSpPr txBox="1">
            <a:spLocks noGrp="1"/>
          </p:cNvSpPr>
          <p:nvPr>
            <p:ph type="ctrTitle"/>
          </p:nvPr>
        </p:nvSpPr>
        <p:spPr>
          <a:xfrm>
            <a:off x="1977826" y="1608601"/>
            <a:ext cx="7371000" cy="13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3">
                    <a:lumMod val="75000"/>
                  </a:schemeClr>
                </a:solidFill>
              </a:rPr>
              <a:t>NexGenBank</a:t>
            </a:r>
            <a:endParaRPr sz="7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6"/>
          <p:cNvSpPr/>
          <p:nvPr/>
        </p:nvSpPr>
        <p:spPr>
          <a:xfrm>
            <a:off x="3203088" y="3056989"/>
            <a:ext cx="758961" cy="736621"/>
          </a:xfrm>
          <a:custGeom>
            <a:avLst/>
            <a:gdLst/>
            <a:ahLst/>
            <a:cxnLst/>
            <a:rect l="l" t="t" r="r" b="b"/>
            <a:pathLst>
              <a:path w="12270" h="12055" extrusionOk="0">
                <a:moveTo>
                  <a:pt x="6370" y="0"/>
                </a:moveTo>
                <a:lnTo>
                  <a:pt x="6096" y="20"/>
                </a:lnTo>
                <a:lnTo>
                  <a:pt x="5842" y="39"/>
                </a:lnTo>
                <a:lnTo>
                  <a:pt x="5588" y="78"/>
                </a:lnTo>
                <a:lnTo>
                  <a:pt x="5080" y="196"/>
                </a:lnTo>
                <a:lnTo>
                  <a:pt x="4572" y="332"/>
                </a:lnTo>
                <a:lnTo>
                  <a:pt x="4103" y="528"/>
                </a:lnTo>
                <a:lnTo>
                  <a:pt x="3635" y="762"/>
                </a:lnTo>
                <a:lnTo>
                  <a:pt x="3205" y="1036"/>
                </a:lnTo>
                <a:lnTo>
                  <a:pt x="2795" y="1348"/>
                </a:lnTo>
                <a:lnTo>
                  <a:pt x="2404" y="1680"/>
                </a:lnTo>
                <a:lnTo>
                  <a:pt x="2052" y="2052"/>
                </a:lnTo>
                <a:lnTo>
                  <a:pt x="1740" y="2442"/>
                </a:lnTo>
                <a:lnTo>
                  <a:pt x="1466" y="2872"/>
                </a:lnTo>
                <a:lnTo>
                  <a:pt x="1329" y="3087"/>
                </a:lnTo>
                <a:lnTo>
                  <a:pt x="1212" y="3321"/>
                </a:lnTo>
                <a:lnTo>
                  <a:pt x="958" y="3634"/>
                </a:lnTo>
                <a:lnTo>
                  <a:pt x="724" y="3986"/>
                </a:lnTo>
                <a:lnTo>
                  <a:pt x="509" y="4337"/>
                </a:lnTo>
                <a:lnTo>
                  <a:pt x="333" y="4728"/>
                </a:lnTo>
                <a:lnTo>
                  <a:pt x="196" y="5138"/>
                </a:lnTo>
                <a:lnTo>
                  <a:pt x="98" y="5568"/>
                </a:lnTo>
                <a:lnTo>
                  <a:pt x="20" y="5998"/>
                </a:lnTo>
                <a:lnTo>
                  <a:pt x="1" y="6447"/>
                </a:lnTo>
                <a:lnTo>
                  <a:pt x="1" y="6897"/>
                </a:lnTo>
                <a:lnTo>
                  <a:pt x="40" y="7326"/>
                </a:lnTo>
                <a:lnTo>
                  <a:pt x="118" y="7737"/>
                </a:lnTo>
                <a:lnTo>
                  <a:pt x="216" y="8127"/>
                </a:lnTo>
                <a:lnTo>
                  <a:pt x="352" y="8518"/>
                </a:lnTo>
                <a:lnTo>
                  <a:pt x="528" y="8870"/>
                </a:lnTo>
                <a:lnTo>
                  <a:pt x="704" y="9222"/>
                </a:lnTo>
                <a:lnTo>
                  <a:pt x="919" y="9554"/>
                </a:lnTo>
                <a:lnTo>
                  <a:pt x="1173" y="9847"/>
                </a:lnTo>
                <a:lnTo>
                  <a:pt x="1427" y="10140"/>
                </a:lnTo>
                <a:lnTo>
                  <a:pt x="1700" y="10413"/>
                </a:lnTo>
                <a:lnTo>
                  <a:pt x="2013" y="10667"/>
                </a:lnTo>
                <a:lnTo>
                  <a:pt x="2326" y="10902"/>
                </a:lnTo>
                <a:lnTo>
                  <a:pt x="2658" y="11097"/>
                </a:lnTo>
                <a:lnTo>
                  <a:pt x="3009" y="11292"/>
                </a:lnTo>
                <a:lnTo>
                  <a:pt x="3361" y="11468"/>
                </a:lnTo>
                <a:lnTo>
                  <a:pt x="3732" y="11625"/>
                </a:lnTo>
                <a:lnTo>
                  <a:pt x="4103" y="11742"/>
                </a:lnTo>
                <a:lnTo>
                  <a:pt x="4494" y="11839"/>
                </a:lnTo>
                <a:lnTo>
                  <a:pt x="4885" y="11937"/>
                </a:lnTo>
                <a:lnTo>
                  <a:pt x="5295" y="11996"/>
                </a:lnTo>
                <a:lnTo>
                  <a:pt x="5686" y="12035"/>
                </a:lnTo>
                <a:lnTo>
                  <a:pt x="6096" y="12054"/>
                </a:lnTo>
                <a:lnTo>
                  <a:pt x="6506" y="12035"/>
                </a:lnTo>
                <a:lnTo>
                  <a:pt x="6897" y="11996"/>
                </a:lnTo>
                <a:lnTo>
                  <a:pt x="7307" y="11937"/>
                </a:lnTo>
                <a:lnTo>
                  <a:pt x="7698" y="11859"/>
                </a:lnTo>
                <a:lnTo>
                  <a:pt x="8089" y="11761"/>
                </a:lnTo>
                <a:lnTo>
                  <a:pt x="8460" y="11625"/>
                </a:lnTo>
                <a:lnTo>
                  <a:pt x="8831" y="11468"/>
                </a:lnTo>
                <a:lnTo>
                  <a:pt x="9203" y="11292"/>
                </a:lnTo>
                <a:lnTo>
                  <a:pt x="9554" y="11077"/>
                </a:lnTo>
                <a:lnTo>
                  <a:pt x="9906" y="10804"/>
                </a:lnTo>
                <a:lnTo>
                  <a:pt x="10258" y="10530"/>
                </a:lnTo>
                <a:lnTo>
                  <a:pt x="10570" y="10237"/>
                </a:lnTo>
                <a:lnTo>
                  <a:pt x="10863" y="9905"/>
                </a:lnTo>
                <a:lnTo>
                  <a:pt x="11117" y="9573"/>
                </a:lnTo>
                <a:lnTo>
                  <a:pt x="11352" y="9222"/>
                </a:lnTo>
                <a:lnTo>
                  <a:pt x="11547" y="8850"/>
                </a:lnTo>
                <a:lnTo>
                  <a:pt x="11742" y="8479"/>
                </a:lnTo>
                <a:lnTo>
                  <a:pt x="11879" y="8088"/>
                </a:lnTo>
                <a:lnTo>
                  <a:pt x="12016" y="7698"/>
                </a:lnTo>
                <a:lnTo>
                  <a:pt x="12113" y="7287"/>
                </a:lnTo>
                <a:lnTo>
                  <a:pt x="12192" y="6877"/>
                </a:lnTo>
                <a:lnTo>
                  <a:pt x="12231" y="6467"/>
                </a:lnTo>
                <a:lnTo>
                  <a:pt x="12270" y="6057"/>
                </a:lnTo>
                <a:lnTo>
                  <a:pt x="12250" y="5646"/>
                </a:lnTo>
                <a:lnTo>
                  <a:pt x="12231" y="5236"/>
                </a:lnTo>
                <a:lnTo>
                  <a:pt x="12172" y="4826"/>
                </a:lnTo>
                <a:lnTo>
                  <a:pt x="12094" y="4415"/>
                </a:lnTo>
                <a:lnTo>
                  <a:pt x="11977" y="4025"/>
                </a:lnTo>
                <a:lnTo>
                  <a:pt x="11860" y="3634"/>
                </a:lnTo>
                <a:lnTo>
                  <a:pt x="11684" y="3263"/>
                </a:lnTo>
                <a:lnTo>
                  <a:pt x="11508" y="2892"/>
                </a:lnTo>
                <a:lnTo>
                  <a:pt x="11293" y="2540"/>
                </a:lnTo>
                <a:lnTo>
                  <a:pt x="11059" y="2208"/>
                </a:lnTo>
                <a:lnTo>
                  <a:pt x="10805" y="1895"/>
                </a:lnTo>
                <a:lnTo>
                  <a:pt x="10511" y="1583"/>
                </a:lnTo>
                <a:lnTo>
                  <a:pt x="10199" y="1309"/>
                </a:lnTo>
                <a:lnTo>
                  <a:pt x="9867" y="1055"/>
                </a:lnTo>
                <a:lnTo>
                  <a:pt x="9496" y="801"/>
                </a:lnTo>
                <a:lnTo>
                  <a:pt x="9105" y="606"/>
                </a:lnTo>
                <a:lnTo>
                  <a:pt x="8695" y="410"/>
                </a:lnTo>
                <a:lnTo>
                  <a:pt x="8265" y="254"/>
                </a:lnTo>
                <a:lnTo>
                  <a:pt x="7991" y="176"/>
                </a:lnTo>
                <a:lnTo>
                  <a:pt x="7718" y="117"/>
                </a:lnTo>
                <a:lnTo>
                  <a:pt x="7444" y="59"/>
                </a:lnTo>
                <a:lnTo>
                  <a:pt x="7171" y="39"/>
                </a:lnTo>
                <a:lnTo>
                  <a:pt x="689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4727700" y="1645238"/>
            <a:ext cx="758961" cy="736621"/>
          </a:xfrm>
          <a:custGeom>
            <a:avLst/>
            <a:gdLst/>
            <a:ahLst/>
            <a:cxnLst/>
            <a:rect l="l" t="t" r="r" b="b"/>
            <a:pathLst>
              <a:path w="12270" h="12055" extrusionOk="0">
                <a:moveTo>
                  <a:pt x="6370" y="0"/>
                </a:moveTo>
                <a:lnTo>
                  <a:pt x="6096" y="20"/>
                </a:lnTo>
                <a:lnTo>
                  <a:pt x="5842" y="39"/>
                </a:lnTo>
                <a:lnTo>
                  <a:pt x="5588" y="78"/>
                </a:lnTo>
                <a:lnTo>
                  <a:pt x="5080" y="196"/>
                </a:lnTo>
                <a:lnTo>
                  <a:pt x="4572" y="332"/>
                </a:lnTo>
                <a:lnTo>
                  <a:pt x="4103" y="528"/>
                </a:lnTo>
                <a:lnTo>
                  <a:pt x="3635" y="762"/>
                </a:lnTo>
                <a:lnTo>
                  <a:pt x="3205" y="1036"/>
                </a:lnTo>
                <a:lnTo>
                  <a:pt x="2795" y="1348"/>
                </a:lnTo>
                <a:lnTo>
                  <a:pt x="2404" y="1680"/>
                </a:lnTo>
                <a:lnTo>
                  <a:pt x="2052" y="2052"/>
                </a:lnTo>
                <a:lnTo>
                  <a:pt x="1740" y="2442"/>
                </a:lnTo>
                <a:lnTo>
                  <a:pt x="1466" y="2872"/>
                </a:lnTo>
                <a:lnTo>
                  <a:pt x="1329" y="3087"/>
                </a:lnTo>
                <a:lnTo>
                  <a:pt x="1212" y="3321"/>
                </a:lnTo>
                <a:lnTo>
                  <a:pt x="958" y="3634"/>
                </a:lnTo>
                <a:lnTo>
                  <a:pt x="724" y="3986"/>
                </a:lnTo>
                <a:lnTo>
                  <a:pt x="509" y="4337"/>
                </a:lnTo>
                <a:lnTo>
                  <a:pt x="333" y="4728"/>
                </a:lnTo>
                <a:lnTo>
                  <a:pt x="196" y="5138"/>
                </a:lnTo>
                <a:lnTo>
                  <a:pt x="98" y="5568"/>
                </a:lnTo>
                <a:lnTo>
                  <a:pt x="20" y="5998"/>
                </a:lnTo>
                <a:lnTo>
                  <a:pt x="1" y="6447"/>
                </a:lnTo>
                <a:lnTo>
                  <a:pt x="1" y="6897"/>
                </a:lnTo>
                <a:lnTo>
                  <a:pt x="40" y="7326"/>
                </a:lnTo>
                <a:lnTo>
                  <a:pt x="118" y="7737"/>
                </a:lnTo>
                <a:lnTo>
                  <a:pt x="216" y="8127"/>
                </a:lnTo>
                <a:lnTo>
                  <a:pt x="352" y="8518"/>
                </a:lnTo>
                <a:lnTo>
                  <a:pt x="528" y="8870"/>
                </a:lnTo>
                <a:lnTo>
                  <a:pt x="704" y="9222"/>
                </a:lnTo>
                <a:lnTo>
                  <a:pt x="919" y="9554"/>
                </a:lnTo>
                <a:lnTo>
                  <a:pt x="1173" y="9847"/>
                </a:lnTo>
                <a:lnTo>
                  <a:pt x="1427" y="10140"/>
                </a:lnTo>
                <a:lnTo>
                  <a:pt x="1700" y="10413"/>
                </a:lnTo>
                <a:lnTo>
                  <a:pt x="2013" y="10667"/>
                </a:lnTo>
                <a:lnTo>
                  <a:pt x="2326" y="10902"/>
                </a:lnTo>
                <a:lnTo>
                  <a:pt x="2658" y="11097"/>
                </a:lnTo>
                <a:lnTo>
                  <a:pt x="3009" y="11292"/>
                </a:lnTo>
                <a:lnTo>
                  <a:pt x="3361" y="11468"/>
                </a:lnTo>
                <a:lnTo>
                  <a:pt x="3732" y="11625"/>
                </a:lnTo>
                <a:lnTo>
                  <a:pt x="4103" y="11742"/>
                </a:lnTo>
                <a:lnTo>
                  <a:pt x="4494" y="11839"/>
                </a:lnTo>
                <a:lnTo>
                  <a:pt x="4885" y="11937"/>
                </a:lnTo>
                <a:lnTo>
                  <a:pt x="5295" y="11996"/>
                </a:lnTo>
                <a:lnTo>
                  <a:pt x="5686" y="12035"/>
                </a:lnTo>
                <a:lnTo>
                  <a:pt x="6096" y="12054"/>
                </a:lnTo>
                <a:lnTo>
                  <a:pt x="6506" y="12035"/>
                </a:lnTo>
                <a:lnTo>
                  <a:pt x="6897" y="11996"/>
                </a:lnTo>
                <a:lnTo>
                  <a:pt x="7307" y="11937"/>
                </a:lnTo>
                <a:lnTo>
                  <a:pt x="7698" y="11859"/>
                </a:lnTo>
                <a:lnTo>
                  <a:pt x="8089" y="11761"/>
                </a:lnTo>
                <a:lnTo>
                  <a:pt x="8460" y="11625"/>
                </a:lnTo>
                <a:lnTo>
                  <a:pt x="8831" y="11468"/>
                </a:lnTo>
                <a:lnTo>
                  <a:pt x="9203" y="11292"/>
                </a:lnTo>
                <a:lnTo>
                  <a:pt x="9554" y="11077"/>
                </a:lnTo>
                <a:lnTo>
                  <a:pt x="9906" y="10804"/>
                </a:lnTo>
                <a:lnTo>
                  <a:pt x="10258" y="10530"/>
                </a:lnTo>
                <a:lnTo>
                  <a:pt x="10570" y="10237"/>
                </a:lnTo>
                <a:lnTo>
                  <a:pt x="10863" y="9905"/>
                </a:lnTo>
                <a:lnTo>
                  <a:pt x="11117" y="9573"/>
                </a:lnTo>
                <a:lnTo>
                  <a:pt x="11352" y="9222"/>
                </a:lnTo>
                <a:lnTo>
                  <a:pt x="11547" y="8850"/>
                </a:lnTo>
                <a:lnTo>
                  <a:pt x="11742" y="8479"/>
                </a:lnTo>
                <a:lnTo>
                  <a:pt x="11879" y="8088"/>
                </a:lnTo>
                <a:lnTo>
                  <a:pt x="12016" y="7698"/>
                </a:lnTo>
                <a:lnTo>
                  <a:pt x="12113" y="7287"/>
                </a:lnTo>
                <a:lnTo>
                  <a:pt x="12192" y="6877"/>
                </a:lnTo>
                <a:lnTo>
                  <a:pt x="12231" y="6467"/>
                </a:lnTo>
                <a:lnTo>
                  <a:pt x="12270" y="6057"/>
                </a:lnTo>
                <a:lnTo>
                  <a:pt x="12250" y="5646"/>
                </a:lnTo>
                <a:lnTo>
                  <a:pt x="12231" y="5236"/>
                </a:lnTo>
                <a:lnTo>
                  <a:pt x="12172" y="4826"/>
                </a:lnTo>
                <a:lnTo>
                  <a:pt x="12094" y="4415"/>
                </a:lnTo>
                <a:lnTo>
                  <a:pt x="11977" y="4025"/>
                </a:lnTo>
                <a:lnTo>
                  <a:pt x="11860" y="3634"/>
                </a:lnTo>
                <a:lnTo>
                  <a:pt x="11684" y="3263"/>
                </a:lnTo>
                <a:lnTo>
                  <a:pt x="11508" y="2892"/>
                </a:lnTo>
                <a:lnTo>
                  <a:pt x="11293" y="2540"/>
                </a:lnTo>
                <a:lnTo>
                  <a:pt x="11059" y="2208"/>
                </a:lnTo>
                <a:lnTo>
                  <a:pt x="10805" y="1895"/>
                </a:lnTo>
                <a:lnTo>
                  <a:pt x="10511" y="1583"/>
                </a:lnTo>
                <a:lnTo>
                  <a:pt x="10199" y="1309"/>
                </a:lnTo>
                <a:lnTo>
                  <a:pt x="9867" y="1055"/>
                </a:lnTo>
                <a:lnTo>
                  <a:pt x="9496" y="801"/>
                </a:lnTo>
                <a:lnTo>
                  <a:pt x="9105" y="606"/>
                </a:lnTo>
                <a:lnTo>
                  <a:pt x="8695" y="410"/>
                </a:lnTo>
                <a:lnTo>
                  <a:pt x="8265" y="254"/>
                </a:lnTo>
                <a:lnTo>
                  <a:pt x="7991" y="176"/>
                </a:lnTo>
                <a:lnTo>
                  <a:pt x="7718" y="117"/>
                </a:lnTo>
                <a:lnTo>
                  <a:pt x="7444" y="59"/>
                </a:lnTo>
                <a:lnTo>
                  <a:pt x="7171" y="39"/>
                </a:lnTo>
                <a:lnTo>
                  <a:pt x="689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1157525" y="1634050"/>
            <a:ext cx="758961" cy="736621"/>
          </a:xfrm>
          <a:custGeom>
            <a:avLst/>
            <a:gdLst/>
            <a:ahLst/>
            <a:cxnLst/>
            <a:rect l="l" t="t" r="r" b="b"/>
            <a:pathLst>
              <a:path w="12270" h="12055" extrusionOk="0">
                <a:moveTo>
                  <a:pt x="6370" y="0"/>
                </a:moveTo>
                <a:lnTo>
                  <a:pt x="6096" y="20"/>
                </a:lnTo>
                <a:lnTo>
                  <a:pt x="5842" y="39"/>
                </a:lnTo>
                <a:lnTo>
                  <a:pt x="5588" y="78"/>
                </a:lnTo>
                <a:lnTo>
                  <a:pt x="5080" y="196"/>
                </a:lnTo>
                <a:lnTo>
                  <a:pt x="4572" y="332"/>
                </a:lnTo>
                <a:lnTo>
                  <a:pt x="4103" y="528"/>
                </a:lnTo>
                <a:lnTo>
                  <a:pt x="3635" y="762"/>
                </a:lnTo>
                <a:lnTo>
                  <a:pt x="3205" y="1036"/>
                </a:lnTo>
                <a:lnTo>
                  <a:pt x="2795" y="1348"/>
                </a:lnTo>
                <a:lnTo>
                  <a:pt x="2404" y="1680"/>
                </a:lnTo>
                <a:lnTo>
                  <a:pt x="2052" y="2052"/>
                </a:lnTo>
                <a:lnTo>
                  <a:pt x="1740" y="2442"/>
                </a:lnTo>
                <a:lnTo>
                  <a:pt x="1466" y="2872"/>
                </a:lnTo>
                <a:lnTo>
                  <a:pt x="1329" y="3087"/>
                </a:lnTo>
                <a:lnTo>
                  <a:pt x="1212" y="3321"/>
                </a:lnTo>
                <a:lnTo>
                  <a:pt x="958" y="3634"/>
                </a:lnTo>
                <a:lnTo>
                  <a:pt x="724" y="3986"/>
                </a:lnTo>
                <a:lnTo>
                  <a:pt x="509" y="4337"/>
                </a:lnTo>
                <a:lnTo>
                  <a:pt x="333" y="4728"/>
                </a:lnTo>
                <a:lnTo>
                  <a:pt x="196" y="5138"/>
                </a:lnTo>
                <a:lnTo>
                  <a:pt x="98" y="5568"/>
                </a:lnTo>
                <a:lnTo>
                  <a:pt x="20" y="5998"/>
                </a:lnTo>
                <a:lnTo>
                  <a:pt x="1" y="6447"/>
                </a:lnTo>
                <a:lnTo>
                  <a:pt x="1" y="6897"/>
                </a:lnTo>
                <a:lnTo>
                  <a:pt x="40" y="7326"/>
                </a:lnTo>
                <a:lnTo>
                  <a:pt x="118" y="7737"/>
                </a:lnTo>
                <a:lnTo>
                  <a:pt x="216" y="8127"/>
                </a:lnTo>
                <a:lnTo>
                  <a:pt x="352" y="8518"/>
                </a:lnTo>
                <a:lnTo>
                  <a:pt x="528" y="8870"/>
                </a:lnTo>
                <a:lnTo>
                  <a:pt x="704" y="9222"/>
                </a:lnTo>
                <a:lnTo>
                  <a:pt x="919" y="9554"/>
                </a:lnTo>
                <a:lnTo>
                  <a:pt x="1173" y="9847"/>
                </a:lnTo>
                <a:lnTo>
                  <a:pt x="1427" y="10140"/>
                </a:lnTo>
                <a:lnTo>
                  <a:pt x="1700" y="10413"/>
                </a:lnTo>
                <a:lnTo>
                  <a:pt x="2013" y="10667"/>
                </a:lnTo>
                <a:lnTo>
                  <a:pt x="2326" y="10902"/>
                </a:lnTo>
                <a:lnTo>
                  <a:pt x="2658" y="11097"/>
                </a:lnTo>
                <a:lnTo>
                  <a:pt x="3009" y="11292"/>
                </a:lnTo>
                <a:lnTo>
                  <a:pt x="3361" y="11468"/>
                </a:lnTo>
                <a:lnTo>
                  <a:pt x="3732" y="11625"/>
                </a:lnTo>
                <a:lnTo>
                  <a:pt x="4103" y="11742"/>
                </a:lnTo>
                <a:lnTo>
                  <a:pt x="4494" y="11839"/>
                </a:lnTo>
                <a:lnTo>
                  <a:pt x="4885" y="11937"/>
                </a:lnTo>
                <a:lnTo>
                  <a:pt x="5295" y="11996"/>
                </a:lnTo>
                <a:lnTo>
                  <a:pt x="5686" y="12035"/>
                </a:lnTo>
                <a:lnTo>
                  <a:pt x="6096" y="12054"/>
                </a:lnTo>
                <a:lnTo>
                  <a:pt x="6506" y="12035"/>
                </a:lnTo>
                <a:lnTo>
                  <a:pt x="6897" y="11996"/>
                </a:lnTo>
                <a:lnTo>
                  <a:pt x="7307" y="11937"/>
                </a:lnTo>
                <a:lnTo>
                  <a:pt x="7698" y="11859"/>
                </a:lnTo>
                <a:lnTo>
                  <a:pt x="8089" y="11761"/>
                </a:lnTo>
                <a:lnTo>
                  <a:pt x="8460" y="11625"/>
                </a:lnTo>
                <a:lnTo>
                  <a:pt x="8831" y="11468"/>
                </a:lnTo>
                <a:lnTo>
                  <a:pt x="9203" y="11292"/>
                </a:lnTo>
                <a:lnTo>
                  <a:pt x="9554" y="11077"/>
                </a:lnTo>
                <a:lnTo>
                  <a:pt x="9906" y="10804"/>
                </a:lnTo>
                <a:lnTo>
                  <a:pt x="10258" y="10530"/>
                </a:lnTo>
                <a:lnTo>
                  <a:pt x="10570" y="10237"/>
                </a:lnTo>
                <a:lnTo>
                  <a:pt x="10863" y="9905"/>
                </a:lnTo>
                <a:lnTo>
                  <a:pt x="11117" y="9573"/>
                </a:lnTo>
                <a:lnTo>
                  <a:pt x="11352" y="9222"/>
                </a:lnTo>
                <a:lnTo>
                  <a:pt x="11547" y="8850"/>
                </a:lnTo>
                <a:lnTo>
                  <a:pt x="11742" y="8479"/>
                </a:lnTo>
                <a:lnTo>
                  <a:pt x="11879" y="8088"/>
                </a:lnTo>
                <a:lnTo>
                  <a:pt x="12016" y="7698"/>
                </a:lnTo>
                <a:lnTo>
                  <a:pt x="12113" y="7287"/>
                </a:lnTo>
                <a:lnTo>
                  <a:pt x="12192" y="6877"/>
                </a:lnTo>
                <a:lnTo>
                  <a:pt x="12231" y="6467"/>
                </a:lnTo>
                <a:lnTo>
                  <a:pt x="12270" y="6057"/>
                </a:lnTo>
                <a:lnTo>
                  <a:pt x="12250" y="5646"/>
                </a:lnTo>
                <a:lnTo>
                  <a:pt x="12231" y="5236"/>
                </a:lnTo>
                <a:lnTo>
                  <a:pt x="12172" y="4826"/>
                </a:lnTo>
                <a:lnTo>
                  <a:pt x="12094" y="4415"/>
                </a:lnTo>
                <a:lnTo>
                  <a:pt x="11977" y="4025"/>
                </a:lnTo>
                <a:lnTo>
                  <a:pt x="11860" y="3634"/>
                </a:lnTo>
                <a:lnTo>
                  <a:pt x="11684" y="3263"/>
                </a:lnTo>
                <a:lnTo>
                  <a:pt x="11508" y="2892"/>
                </a:lnTo>
                <a:lnTo>
                  <a:pt x="11293" y="2540"/>
                </a:lnTo>
                <a:lnTo>
                  <a:pt x="11059" y="2208"/>
                </a:lnTo>
                <a:lnTo>
                  <a:pt x="10805" y="1895"/>
                </a:lnTo>
                <a:lnTo>
                  <a:pt x="10511" y="1583"/>
                </a:lnTo>
                <a:lnTo>
                  <a:pt x="10199" y="1309"/>
                </a:lnTo>
                <a:lnTo>
                  <a:pt x="9867" y="1055"/>
                </a:lnTo>
                <a:lnTo>
                  <a:pt x="9496" y="801"/>
                </a:lnTo>
                <a:lnTo>
                  <a:pt x="9105" y="606"/>
                </a:lnTo>
                <a:lnTo>
                  <a:pt x="8695" y="410"/>
                </a:lnTo>
                <a:lnTo>
                  <a:pt x="8265" y="254"/>
                </a:lnTo>
                <a:lnTo>
                  <a:pt x="7991" y="176"/>
                </a:lnTo>
                <a:lnTo>
                  <a:pt x="7718" y="117"/>
                </a:lnTo>
                <a:lnTo>
                  <a:pt x="7444" y="59"/>
                </a:lnTo>
                <a:lnTo>
                  <a:pt x="7171" y="39"/>
                </a:lnTo>
                <a:lnTo>
                  <a:pt x="689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 txBox="1">
            <a:spLocks noGrp="1"/>
          </p:cNvSpPr>
          <p:nvPr>
            <p:ph type="title" idx="4"/>
          </p:nvPr>
        </p:nvSpPr>
        <p:spPr>
          <a:xfrm>
            <a:off x="1169660" y="17849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0" name="Google Shape;910;p36"/>
          <p:cNvSpPr txBox="1">
            <a:spLocks noGrp="1"/>
          </p:cNvSpPr>
          <p:nvPr>
            <p:ph type="title" idx="15"/>
          </p:nvPr>
        </p:nvSpPr>
        <p:spPr>
          <a:xfrm>
            <a:off x="720000" y="355558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>
                    <a:lumMod val="75000"/>
                  </a:schemeClr>
                </a:solidFill>
              </a:rPr>
              <a:t>Table of contents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12" name="Google Shape;912;p36"/>
          <p:cNvSpPr txBox="1">
            <a:spLocks noGrp="1"/>
          </p:cNvSpPr>
          <p:nvPr>
            <p:ph type="title"/>
          </p:nvPr>
        </p:nvSpPr>
        <p:spPr>
          <a:xfrm>
            <a:off x="2075701" y="1837419"/>
            <a:ext cx="2340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Our Team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14" name="Google Shape;914;p36"/>
          <p:cNvSpPr txBox="1">
            <a:spLocks noGrp="1"/>
          </p:cNvSpPr>
          <p:nvPr>
            <p:ph type="title" idx="2"/>
          </p:nvPr>
        </p:nvSpPr>
        <p:spPr>
          <a:xfrm flipH="1">
            <a:off x="5645575" y="1837419"/>
            <a:ext cx="2340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>
                    <a:lumMod val="75000"/>
                  </a:schemeClr>
                </a:solidFill>
              </a:rPr>
              <a:t>About the project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15" name="Google Shape;915;p36"/>
          <p:cNvSpPr txBox="1">
            <a:spLocks noGrp="1"/>
          </p:cNvSpPr>
          <p:nvPr>
            <p:ph type="title" idx="6"/>
          </p:nvPr>
        </p:nvSpPr>
        <p:spPr>
          <a:xfrm>
            <a:off x="4171186" y="3364880"/>
            <a:ext cx="2340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Used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Montserrat"/>
              </a:rPr>
              <a:t>Technologies</a:t>
            </a:r>
            <a:r>
              <a:rPr lang="bg-BG" sz="2000" dirty="0">
                <a:solidFill>
                  <a:srgbClr val="79D3FE"/>
                </a:solidFill>
                <a:latin typeface="Montserrat"/>
              </a:rPr>
              <a:t>​</a:t>
            </a:r>
            <a:endParaRPr dirty="0"/>
          </a:p>
        </p:txBody>
      </p:sp>
      <p:sp>
        <p:nvSpPr>
          <p:cNvPr id="919" name="Google Shape;919;p36"/>
          <p:cNvSpPr txBox="1">
            <a:spLocks noGrp="1"/>
          </p:cNvSpPr>
          <p:nvPr>
            <p:ph type="title" idx="13"/>
          </p:nvPr>
        </p:nvSpPr>
        <p:spPr>
          <a:xfrm>
            <a:off x="3243999" y="313628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3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20" name="Google Shape;920;p36"/>
          <p:cNvSpPr txBox="1">
            <a:spLocks noGrp="1"/>
          </p:cNvSpPr>
          <p:nvPr>
            <p:ph type="title" idx="5"/>
          </p:nvPr>
        </p:nvSpPr>
        <p:spPr>
          <a:xfrm flipH="1">
            <a:off x="4739835" y="17849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8"/>
          <p:cNvSpPr/>
          <p:nvPr/>
        </p:nvSpPr>
        <p:spPr>
          <a:xfrm>
            <a:off x="3991353" y="936228"/>
            <a:ext cx="1161294" cy="1127143"/>
          </a:xfrm>
          <a:custGeom>
            <a:avLst/>
            <a:gdLst/>
            <a:ahLst/>
            <a:cxnLst/>
            <a:rect l="l" t="t" r="r" b="b"/>
            <a:pathLst>
              <a:path w="12270" h="12055" extrusionOk="0">
                <a:moveTo>
                  <a:pt x="6370" y="0"/>
                </a:moveTo>
                <a:lnTo>
                  <a:pt x="6096" y="20"/>
                </a:lnTo>
                <a:lnTo>
                  <a:pt x="5842" y="39"/>
                </a:lnTo>
                <a:lnTo>
                  <a:pt x="5588" y="78"/>
                </a:lnTo>
                <a:lnTo>
                  <a:pt x="5080" y="196"/>
                </a:lnTo>
                <a:lnTo>
                  <a:pt x="4572" y="332"/>
                </a:lnTo>
                <a:lnTo>
                  <a:pt x="4103" y="528"/>
                </a:lnTo>
                <a:lnTo>
                  <a:pt x="3635" y="762"/>
                </a:lnTo>
                <a:lnTo>
                  <a:pt x="3205" y="1036"/>
                </a:lnTo>
                <a:lnTo>
                  <a:pt x="2795" y="1348"/>
                </a:lnTo>
                <a:lnTo>
                  <a:pt x="2404" y="1680"/>
                </a:lnTo>
                <a:lnTo>
                  <a:pt x="2052" y="2052"/>
                </a:lnTo>
                <a:lnTo>
                  <a:pt x="1740" y="2442"/>
                </a:lnTo>
                <a:lnTo>
                  <a:pt x="1466" y="2872"/>
                </a:lnTo>
                <a:lnTo>
                  <a:pt x="1329" y="3087"/>
                </a:lnTo>
                <a:lnTo>
                  <a:pt x="1212" y="3321"/>
                </a:lnTo>
                <a:lnTo>
                  <a:pt x="958" y="3634"/>
                </a:lnTo>
                <a:lnTo>
                  <a:pt x="724" y="3986"/>
                </a:lnTo>
                <a:lnTo>
                  <a:pt x="509" y="4337"/>
                </a:lnTo>
                <a:lnTo>
                  <a:pt x="333" y="4728"/>
                </a:lnTo>
                <a:lnTo>
                  <a:pt x="196" y="5138"/>
                </a:lnTo>
                <a:lnTo>
                  <a:pt x="98" y="5568"/>
                </a:lnTo>
                <a:lnTo>
                  <a:pt x="20" y="5998"/>
                </a:lnTo>
                <a:lnTo>
                  <a:pt x="1" y="6447"/>
                </a:lnTo>
                <a:lnTo>
                  <a:pt x="1" y="6897"/>
                </a:lnTo>
                <a:lnTo>
                  <a:pt x="40" y="7326"/>
                </a:lnTo>
                <a:lnTo>
                  <a:pt x="118" y="7737"/>
                </a:lnTo>
                <a:lnTo>
                  <a:pt x="216" y="8127"/>
                </a:lnTo>
                <a:lnTo>
                  <a:pt x="352" y="8518"/>
                </a:lnTo>
                <a:lnTo>
                  <a:pt x="528" y="8870"/>
                </a:lnTo>
                <a:lnTo>
                  <a:pt x="704" y="9222"/>
                </a:lnTo>
                <a:lnTo>
                  <a:pt x="919" y="9554"/>
                </a:lnTo>
                <a:lnTo>
                  <a:pt x="1173" y="9847"/>
                </a:lnTo>
                <a:lnTo>
                  <a:pt x="1427" y="10140"/>
                </a:lnTo>
                <a:lnTo>
                  <a:pt x="1700" y="10413"/>
                </a:lnTo>
                <a:lnTo>
                  <a:pt x="2013" y="10667"/>
                </a:lnTo>
                <a:lnTo>
                  <a:pt x="2326" y="10902"/>
                </a:lnTo>
                <a:lnTo>
                  <a:pt x="2658" y="11097"/>
                </a:lnTo>
                <a:lnTo>
                  <a:pt x="3009" y="11292"/>
                </a:lnTo>
                <a:lnTo>
                  <a:pt x="3361" y="11468"/>
                </a:lnTo>
                <a:lnTo>
                  <a:pt x="3732" y="11625"/>
                </a:lnTo>
                <a:lnTo>
                  <a:pt x="4103" y="11742"/>
                </a:lnTo>
                <a:lnTo>
                  <a:pt x="4494" y="11839"/>
                </a:lnTo>
                <a:lnTo>
                  <a:pt x="4885" y="11937"/>
                </a:lnTo>
                <a:lnTo>
                  <a:pt x="5295" y="11996"/>
                </a:lnTo>
                <a:lnTo>
                  <a:pt x="5686" y="12035"/>
                </a:lnTo>
                <a:lnTo>
                  <a:pt x="6096" y="12054"/>
                </a:lnTo>
                <a:lnTo>
                  <a:pt x="6506" y="12035"/>
                </a:lnTo>
                <a:lnTo>
                  <a:pt x="6897" y="11996"/>
                </a:lnTo>
                <a:lnTo>
                  <a:pt x="7307" y="11937"/>
                </a:lnTo>
                <a:lnTo>
                  <a:pt x="7698" y="11859"/>
                </a:lnTo>
                <a:lnTo>
                  <a:pt x="8089" y="11761"/>
                </a:lnTo>
                <a:lnTo>
                  <a:pt x="8460" y="11625"/>
                </a:lnTo>
                <a:lnTo>
                  <a:pt x="8831" y="11468"/>
                </a:lnTo>
                <a:lnTo>
                  <a:pt x="9203" y="11292"/>
                </a:lnTo>
                <a:lnTo>
                  <a:pt x="9554" y="11077"/>
                </a:lnTo>
                <a:lnTo>
                  <a:pt x="9906" y="10804"/>
                </a:lnTo>
                <a:lnTo>
                  <a:pt x="10258" y="10530"/>
                </a:lnTo>
                <a:lnTo>
                  <a:pt x="10570" y="10237"/>
                </a:lnTo>
                <a:lnTo>
                  <a:pt x="10863" y="9905"/>
                </a:lnTo>
                <a:lnTo>
                  <a:pt x="11117" y="9573"/>
                </a:lnTo>
                <a:lnTo>
                  <a:pt x="11352" y="9222"/>
                </a:lnTo>
                <a:lnTo>
                  <a:pt x="11547" y="8850"/>
                </a:lnTo>
                <a:lnTo>
                  <a:pt x="11742" y="8479"/>
                </a:lnTo>
                <a:lnTo>
                  <a:pt x="11879" y="8088"/>
                </a:lnTo>
                <a:lnTo>
                  <a:pt x="12016" y="7698"/>
                </a:lnTo>
                <a:lnTo>
                  <a:pt x="12113" y="7287"/>
                </a:lnTo>
                <a:lnTo>
                  <a:pt x="12192" y="6877"/>
                </a:lnTo>
                <a:lnTo>
                  <a:pt x="12231" y="6467"/>
                </a:lnTo>
                <a:lnTo>
                  <a:pt x="12270" y="6057"/>
                </a:lnTo>
                <a:lnTo>
                  <a:pt x="12250" y="5646"/>
                </a:lnTo>
                <a:lnTo>
                  <a:pt x="12231" y="5236"/>
                </a:lnTo>
                <a:lnTo>
                  <a:pt x="12172" y="4826"/>
                </a:lnTo>
                <a:lnTo>
                  <a:pt x="12094" y="4415"/>
                </a:lnTo>
                <a:lnTo>
                  <a:pt x="11977" y="4025"/>
                </a:lnTo>
                <a:lnTo>
                  <a:pt x="11860" y="3634"/>
                </a:lnTo>
                <a:lnTo>
                  <a:pt x="11684" y="3263"/>
                </a:lnTo>
                <a:lnTo>
                  <a:pt x="11508" y="2892"/>
                </a:lnTo>
                <a:lnTo>
                  <a:pt x="11293" y="2540"/>
                </a:lnTo>
                <a:lnTo>
                  <a:pt x="11059" y="2208"/>
                </a:lnTo>
                <a:lnTo>
                  <a:pt x="10805" y="1895"/>
                </a:lnTo>
                <a:lnTo>
                  <a:pt x="10511" y="1583"/>
                </a:lnTo>
                <a:lnTo>
                  <a:pt x="10199" y="1309"/>
                </a:lnTo>
                <a:lnTo>
                  <a:pt x="9867" y="1055"/>
                </a:lnTo>
                <a:lnTo>
                  <a:pt x="9496" y="801"/>
                </a:lnTo>
                <a:lnTo>
                  <a:pt x="9105" y="606"/>
                </a:lnTo>
                <a:lnTo>
                  <a:pt x="8695" y="410"/>
                </a:lnTo>
                <a:lnTo>
                  <a:pt x="8265" y="254"/>
                </a:lnTo>
                <a:lnTo>
                  <a:pt x="7991" y="176"/>
                </a:lnTo>
                <a:lnTo>
                  <a:pt x="7718" y="117"/>
                </a:lnTo>
                <a:lnTo>
                  <a:pt x="7444" y="59"/>
                </a:lnTo>
                <a:lnTo>
                  <a:pt x="7171" y="39"/>
                </a:lnTo>
                <a:lnTo>
                  <a:pt x="689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8"/>
          <p:cNvSpPr txBox="1">
            <a:spLocks noGrp="1"/>
          </p:cNvSpPr>
          <p:nvPr>
            <p:ph type="title"/>
          </p:nvPr>
        </p:nvSpPr>
        <p:spPr>
          <a:xfrm>
            <a:off x="1778550" y="2164718"/>
            <a:ext cx="55869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>
                    <a:lumMod val="75000"/>
                  </a:schemeClr>
                </a:solidFill>
              </a:rPr>
              <a:t>Our Team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4" name="Google Shape;934;p38"/>
          <p:cNvSpPr txBox="1">
            <a:spLocks noGrp="1"/>
          </p:cNvSpPr>
          <p:nvPr>
            <p:ph type="title" idx="2"/>
          </p:nvPr>
        </p:nvSpPr>
        <p:spPr>
          <a:xfrm>
            <a:off x="4114800" y="1154350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dirty="0">
              <a:solidFill>
                <a:schemeClr val="accent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F11A5AF0-DDCD-37C8-232A-944F7BCC9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" y="994867"/>
            <a:ext cx="1724025" cy="174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093A291-2D04-AF46-C0EA-0F5D6126B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707" y="994867"/>
            <a:ext cx="17240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DCAD86C-F092-CCE8-FF81-8A774988C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94867"/>
            <a:ext cx="1724025" cy="174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B1F41BD2-7620-926E-2579-C28BC958A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92" y="994866"/>
            <a:ext cx="1724026" cy="174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24E066-1644-12ED-F1F2-BA46D218C715}"/>
              </a:ext>
            </a:extLst>
          </p:cNvPr>
          <p:cNvSpPr txBox="1"/>
          <p:nvPr/>
        </p:nvSpPr>
        <p:spPr>
          <a:xfrm>
            <a:off x="653415" y="2773709"/>
            <a:ext cx="2572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Plamen Petkov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59D35-ABF3-EA12-D0C4-CE03233A002A}"/>
              </a:ext>
            </a:extLst>
          </p:cNvPr>
          <p:cNvSpPr txBox="1"/>
          <p:nvPr/>
        </p:nvSpPr>
        <p:spPr>
          <a:xfrm>
            <a:off x="653415" y="3119578"/>
            <a:ext cx="163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Designer</a:t>
            </a:r>
            <a:endParaRPr lang="bg-B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0E209-4C00-6B76-B560-AD3ED18866F2}"/>
              </a:ext>
            </a:extLst>
          </p:cNvPr>
          <p:cNvSpPr txBox="1"/>
          <p:nvPr/>
        </p:nvSpPr>
        <p:spPr>
          <a:xfrm>
            <a:off x="2610345" y="2773709"/>
            <a:ext cx="2823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Dimitar Dimitrakov</a:t>
            </a:r>
            <a:endParaRPr lang="bg-BG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66FA42-C56C-57A3-8F58-D12DD0AD6B91}"/>
              </a:ext>
            </a:extLst>
          </p:cNvPr>
          <p:cNvSpPr txBox="1"/>
          <p:nvPr/>
        </p:nvSpPr>
        <p:spPr>
          <a:xfrm>
            <a:off x="2610345" y="3168290"/>
            <a:ext cx="1258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Front-end Developer</a:t>
            </a:r>
            <a:endParaRPr lang="bg-B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0D4BFA-FDCF-1993-EC59-D86ABFDF6BD8}"/>
              </a:ext>
            </a:extLst>
          </p:cNvPr>
          <p:cNvSpPr txBox="1"/>
          <p:nvPr/>
        </p:nvSpPr>
        <p:spPr>
          <a:xfrm>
            <a:off x="4864610" y="2759078"/>
            <a:ext cx="2370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Boris Milev</a:t>
            </a:r>
            <a:endParaRPr lang="bg-BG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2ED080-5A12-9964-B49C-A97541C6C199}"/>
              </a:ext>
            </a:extLst>
          </p:cNvPr>
          <p:cNvSpPr txBox="1"/>
          <p:nvPr/>
        </p:nvSpPr>
        <p:spPr>
          <a:xfrm>
            <a:off x="4864610" y="3165745"/>
            <a:ext cx="1321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Back-end Developer</a:t>
            </a:r>
            <a:endParaRPr lang="bg-B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F10C40-0B26-D331-3FA8-EFABDC6A305A}"/>
              </a:ext>
            </a:extLst>
          </p:cNvPr>
          <p:cNvSpPr txBox="1"/>
          <p:nvPr/>
        </p:nvSpPr>
        <p:spPr>
          <a:xfrm>
            <a:off x="6531292" y="2759078"/>
            <a:ext cx="2823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Dimitar Kostadinov</a:t>
            </a:r>
            <a:endParaRPr lang="bg-BG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7AF0F-9443-9045-1E26-89C9F396C6C9}"/>
              </a:ext>
            </a:extLst>
          </p:cNvPr>
          <p:cNvSpPr txBox="1"/>
          <p:nvPr/>
        </p:nvSpPr>
        <p:spPr>
          <a:xfrm>
            <a:off x="6531292" y="3165745"/>
            <a:ext cx="198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Scrum Trainer</a:t>
            </a:r>
            <a:endParaRPr lang="bg-BG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2;p38">
            <a:extLst>
              <a:ext uri="{FF2B5EF4-FFF2-40B4-BE49-F238E27FC236}">
                <a16:creationId xmlns:a16="http://schemas.microsoft.com/office/drawing/2014/main" id="{4CB2FE7F-D8D5-69B6-A229-AE4EC6947964}"/>
              </a:ext>
            </a:extLst>
          </p:cNvPr>
          <p:cNvSpPr/>
          <p:nvPr/>
        </p:nvSpPr>
        <p:spPr>
          <a:xfrm>
            <a:off x="3867905" y="1196256"/>
            <a:ext cx="1161294" cy="1127143"/>
          </a:xfrm>
          <a:custGeom>
            <a:avLst/>
            <a:gdLst/>
            <a:ahLst/>
            <a:cxnLst/>
            <a:rect l="l" t="t" r="r" b="b"/>
            <a:pathLst>
              <a:path w="12270" h="12055" extrusionOk="0">
                <a:moveTo>
                  <a:pt x="6370" y="0"/>
                </a:moveTo>
                <a:lnTo>
                  <a:pt x="6096" y="20"/>
                </a:lnTo>
                <a:lnTo>
                  <a:pt x="5842" y="39"/>
                </a:lnTo>
                <a:lnTo>
                  <a:pt x="5588" y="78"/>
                </a:lnTo>
                <a:lnTo>
                  <a:pt x="5080" y="196"/>
                </a:lnTo>
                <a:lnTo>
                  <a:pt x="4572" y="332"/>
                </a:lnTo>
                <a:lnTo>
                  <a:pt x="4103" y="528"/>
                </a:lnTo>
                <a:lnTo>
                  <a:pt x="3635" y="762"/>
                </a:lnTo>
                <a:lnTo>
                  <a:pt x="3205" y="1036"/>
                </a:lnTo>
                <a:lnTo>
                  <a:pt x="2795" y="1348"/>
                </a:lnTo>
                <a:lnTo>
                  <a:pt x="2404" y="1680"/>
                </a:lnTo>
                <a:lnTo>
                  <a:pt x="2052" y="2052"/>
                </a:lnTo>
                <a:lnTo>
                  <a:pt x="1740" y="2442"/>
                </a:lnTo>
                <a:lnTo>
                  <a:pt x="1466" y="2872"/>
                </a:lnTo>
                <a:lnTo>
                  <a:pt x="1329" y="3087"/>
                </a:lnTo>
                <a:lnTo>
                  <a:pt x="1212" y="3321"/>
                </a:lnTo>
                <a:lnTo>
                  <a:pt x="958" y="3634"/>
                </a:lnTo>
                <a:lnTo>
                  <a:pt x="724" y="3986"/>
                </a:lnTo>
                <a:lnTo>
                  <a:pt x="509" y="4337"/>
                </a:lnTo>
                <a:lnTo>
                  <a:pt x="333" y="4728"/>
                </a:lnTo>
                <a:lnTo>
                  <a:pt x="196" y="5138"/>
                </a:lnTo>
                <a:lnTo>
                  <a:pt x="98" y="5568"/>
                </a:lnTo>
                <a:lnTo>
                  <a:pt x="20" y="5998"/>
                </a:lnTo>
                <a:lnTo>
                  <a:pt x="1" y="6447"/>
                </a:lnTo>
                <a:lnTo>
                  <a:pt x="1" y="6897"/>
                </a:lnTo>
                <a:lnTo>
                  <a:pt x="40" y="7326"/>
                </a:lnTo>
                <a:lnTo>
                  <a:pt x="118" y="7737"/>
                </a:lnTo>
                <a:lnTo>
                  <a:pt x="216" y="8127"/>
                </a:lnTo>
                <a:lnTo>
                  <a:pt x="352" y="8518"/>
                </a:lnTo>
                <a:lnTo>
                  <a:pt x="528" y="8870"/>
                </a:lnTo>
                <a:lnTo>
                  <a:pt x="704" y="9222"/>
                </a:lnTo>
                <a:lnTo>
                  <a:pt x="919" y="9554"/>
                </a:lnTo>
                <a:lnTo>
                  <a:pt x="1173" y="9847"/>
                </a:lnTo>
                <a:lnTo>
                  <a:pt x="1427" y="10140"/>
                </a:lnTo>
                <a:lnTo>
                  <a:pt x="1700" y="10413"/>
                </a:lnTo>
                <a:lnTo>
                  <a:pt x="2013" y="10667"/>
                </a:lnTo>
                <a:lnTo>
                  <a:pt x="2326" y="10902"/>
                </a:lnTo>
                <a:lnTo>
                  <a:pt x="2658" y="11097"/>
                </a:lnTo>
                <a:lnTo>
                  <a:pt x="3009" y="11292"/>
                </a:lnTo>
                <a:lnTo>
                  <a:pt x="3361" y="11468"/>
                </a:lnTo>
                <a:lnTo>
                  <a:pt x="3732" y="11625"/>
                </a:lnTo>
                <a:lnTo>
                  <a:pt x="4103" y="11742"/>
                </a:lnTo>
                <a:lnTo>
                  <a:pt x="4494" y="11839"/>
                </a:lnTo>
                <a:lnTo>
                  <a:pt x="4885" y="11937"/>
                </a:lnTo>
                <a:lnTo>
                  <a:pt x="5295" y="11996"/>
                </a:lnTo>
                <a:lnTo>
                  <a:pt x="5686" y="12035"/>
                </a:lnTo>
                <a:lnTo>
                  <a:pt x="6096" y="12054"/>
                </a:lnTo>
                <a:lnTo>
                  <a:pt x="6506" y="12035"/>
                </a:lnTo>
                <a:lnTo>
                  <a:pt x="6897" y="11996"/>
                </a:lnTo>
                <a:lnTo>
                  <a:pt x="7307" y="11937"/>
                </a:lnTo>
                <a:lnTo>
                  <a:pt x="7698" y="11859"/>
                </a:lnTo>
                <a:lnTo>
                  <a:pt x="8089" y="11761"/>
                </a:lnTo>
                <a:lnTo>
                  <a:pt x="8460" y="11625"/>
                </a:lnTo>
                <a:lnTo>
                  <a:pt x="8831" y="11468"/>
                </a:lnTo>
                <a:lnTo>
                  <a:pt x="9203" y="11292"/>
                </a:lnTo>
                <a:lnTo>
                  <a:pt x="9554" y="11077"/>
                </a:lnTo>
                <a:lnTo>
                  <a:pt x="9906" y="10804"/>
                </a:lnTo>
                <a:lnTo>
                  <a:pt x="10258" y="10530"/>
                </a:lnTo>
                <a:lnTo>
                  <a:pt x="10570" y="10237"/>
                </a:lnTo>
                <a:lnTo>
                  <a:pt x="10863" y="9905"/>
                </a:lnTo>
                <a:lnTo>
                  <a:pt x="11117" y="9573"/>
                </a:lnTo>
                <a:lnTo>
                  <a:pt x="11352" y="9222"/>
                </a:lnTo>
                <a:lnTo>
                  <a:pt x="11547" y="8850"/>
                </a:lnTo>
                <a:lnTo>
                  <a:pt x="11742" y="8479"/>
                </a:lnTo>
                <a:lnTo>
                  <a:pt x="11879" y="8088"/>
                </a:lnTo>
                <a:lnTo>
                  <a:pt x="12016" y="7698"/>
                </a:lnTo>
                <a:lnTo>
                  <a:pt x="12113" y="7287"/>
                </a:lnTo>
                <a:lnTo>
                  <a:pt x="12192" y="6877"/>
                </a:lnTo>
                <a:lnTo>
                  <a:pt x="12231" y="6467"/>
                </a:lnTo>
                <a:lnTo>
                  <a:pt x="12270" y="6057"/>
                </a:lnTo>
                <a:lnTo>
                  <a:pt x="12250" y="5646"/>
                </a:lnTo>
                <a:lnTo>
                  <a:pt x="12231" y="5236"/>
                </a:lnTo>
                <a:lnTo>
                  <a:pt x="12172" y="4826"/>
                </a:lnTo>
                <a:lnTo>
                  <a:pt x="12094" y="4415"/>
                </a:lnTo>
                <a:lnTo>
                  <a:pt x="11977" y="4025"/>
                </a:lnTo>
                <a:lnTo>
                  <a:pt x="11860" y="3634"/>
                </a:lnTo>
                <a:lnTo>
                  <a:pt x="11684" y="3263"/>
                </a:lnTo>
                <a:lnTo>
                  <a:pt x="11508" y="2892"/>
                </a:lnTo>
                <a:lnTo>
                  <a:pt x="11293" y="2540"/>
                </a:lnTo>
                <a:lnTo>
                  <a:pt x="11059" y="2208"/>
                </a:lnTo>
                <a:lnTo>
                  <a:pt x="10805" y="1895"/>
                </a:lnTo>
                <a:lnTo>
                  <a:pt x="10511" y="1583"/>
                </a:lnTo>
                <a:lnTo>
                  <a:pt x="10199" y="1309"/>
                </a:lnTo>
                <a:lnTo>
                  <a:pt x="9867" y="1055"/>
                </a:lnTo>
                <a:lnTo>
                  <a:pt x="9496" y="801"/>
                </a:lnTo>
                <a:lnTo>
                  <a:pt x="9105" y="606"/>
                </a:lnTo>
                <a:lnTo>
                  <a:pt x="8695" y="410"/>
                </a:lnTo>
                <a:lnTo>
                  <a:pt x="8265" y="254"/>
                </a:lnTo>
                <a:lnTo>
                  <a:pt x="7991" y="176"/>
                </a:lnTo>
                <a:lnTo>
                  <a:pt x="7718" y="117"/>
                </a:lnTo>
                <a:lnTo>
                  <a:pt x="7444" y="59"/>
                </a:lnTo>
                <a:lnTo>
                  <a:pt x="7171" y="39"/>
                </a:lnTo>
                <a:lnTo>
                  <a:pt x="689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934;p38">
            <a:extLst>
              <a:ext uri="{FF2B5EF4-FFF2-40B4-BE49-F238E27FC236}">
                <a16:creationId xmlns:a16="http://schemas.microsoft.com/office/drawing/2014/main" id="{00F6708E-8C10-B266-D94F-8CFE4237A7A7}"/>
              </a:ext>
            </a:extLst>
          </p:cNvPr>
          <p:cNvSpPr txBox="1">
            <a:spLocks/>
          </p:cNvSpPr>
          <p:nvPr/>
        </p:nvSpPr>
        <p:spPr>
          <a:xfrm>
            <a:off x="3991352" y="1306635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5400" dirty="0">
                <a:solidFill>
                  <a:schemeClr val="accent2">
                    <a:lumMod val="25000"/>
                  </a:schemeClr>
                </a:solidFill>
                <a:latin typeface="Sulphur Point" panose="020B0604020202020204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D93C5-E056-A50E-4F93-3B377896CD9B}"/>
              </a:ext>
            </a:extLst>
          </p:cNvPr>
          <p:cNvSpPr txBox="1"/>
          <p:nvPr/>
        </p:nvSpPr>
        <p:spPr>
          <a:xfrm>
            <a:off x="2095804" y="2323399"/>
            <a:ext cx="5866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3">
                    <a:lumMod val="75000"/>
                  </a:schemeClr>
                </a:solidFill>
              </a:rPr>
              <a:t>About the project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038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136216-BA98-78ED-8D71-C3996A4A3699}"/>
              </a:ext>
            </a:extLst>
          </p:cNvPr>
          <p:cNvSpPr txBox="1"/>
          <p:nvPr/>
        </p:nvSpPr>
        <p:spPr>
          <a:xfrm>
            <a:off x="556826" y="586591"/>
            <a:ext cx="55083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NexGenBank is a collaborative project developed by a passionate team of software engineers and financial experts. Our mission is to revolutionize the banking experience by leveraging the latest technologies to provide secure, efficient, and user-friendly financial services.</a:t>
            </a:r>
            <a:endParaRPr lang="bg-BG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AutoShape 2" descr="Logo">
            <a:extLst>
              <a:ext uri="{FF2B5EF4-FFF2-40B4-BE49-F238E27FC236}">
                <a16:creationId xmlns:a16="http://schemas.microsoft.com/office/drawing/2014/main" id="{A8758982-8578-A0AD-8310-5E48F8A8E2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6" name="AutoShape 4" descr="Logo">
            <a:extLst>
              <a:ext uri="{FF2B5EF4-FFF2-40B4-BE49-F238E27FC236}">
                <a16:creationId xmlns:a16="http://schemas.microsoft.com/office/drawing/2014/main" id="{D27098A7-6A50-C0CF-E996-77C9C46645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430" y="571500"/>
            <a:ext cx="4000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FC0CCA-4018-EF1C-7939-6A725E900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667" y="317090"/>
            <a:ext cx="4169185" cy="386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3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2;p38">
            <a:extLst>
              <a:ext uri="{FF2B5EF4-FFF2-40B4-BE49-F238E27FC236}">
                <a16:creationId xmlns:a16="http://schemas.microsoft.com/office/drawing/2014/main" id="{A9560F4A-1546-5710-263D-D9406DE7D9D3}"/>
              </a:ext>
            </a:extLst>
          </p:cNvPr>
          <p:cNvSpPr/>
          <p:nvPr/>
        </p:nvSpPr>
        <p:spPr>
          <a:xfrm>
            <a:off x="3867905" y="1196256"/>
            <a:ext cx="1161294" cy="1127143"/>
          </a:xfrm>
          <a:custGeom>
            <a:avLst/>
            <a:gdLst/>
            <a:ahLst/>
            <a:cxnLst/>
            <a:rect l="l" t="t" r="r" b="b"/>
            <a:pathLst>
              <a:path w="12270" h="12055" extrusionOk="0">
                <a:moveTo>
                  <a:pt x="6370" y="0"/>
                </a:moveTo>
                <a:lnTo>
                  <a:pt x="6096" y="20"/>
                </a:lnTo>
                <a:lnTo>
                  <a:pt x="5842" y="39"/>
                </a:lnTo>
                <a:lnTo>
                  <a:pt x="5588" y="78"/>
                </a:lnTo>
                <a:lnTo>
                  <a:pt x="5080" y="196"/>
                </a:lnTo>
                <a:lnTo>
                  <a:pt x="4572" y="332"/>
                </a:lnTo>
                <a:lnTo>
                  <a:pt x="4103" y="528"/>
                </a:lnTo>
                <a:lnTo>
                  <a:pt x="3635" y="762"/>
                </a:lnTo>
                <a:lnTo>
                  <a:pt x="3205" y="1036"/>
                </a:lnTo>
                <a:lnTo>
                  <a:pt x="2795" y="1348"/>
                </a:lnTo>
                <a:lnTo>
                  <a:pt x="2404" y="1680"/>
                </a:lnTo>
                <a:lnTo>
                  <a:pt x="2052" y="2052"/>
                </a:lnTo>
                <a:lnTo>
                  <a:pt x="1740" y="2442"/>
                </a:lnTo>
                <a:lnTo>
                  <a:pt x="1466" y="2872"/>
                </a:lnTo>
                <a:lnTo>
                  <a:pt x="1329" y="3087"/>
                </a:lnTo>
                <a:lnTo>
                  <a:pt x="1212" y="3321"/>
                </a:lnTo>
                <a:lnTo>
                  <a:pt x="958" y="3634"/>
                </a:lnTo>
                <a:lnTo>
                  <a:pt x="724" y="3986"/>
                </a:lnTo>
                <a:lnTo>
                  <a:pt x="509" y="4337"/>
                </a:lnTo>
                <a:lnTo>
                  <a:pt x="333" y="4728"/>
                </a:lnTo>
                <a:lnTo>
                  <a:pt x="196" y="5138"/>
                </a:lnTo>
                <a:lnTo>
                  <a:pt x="98" y="5568"/>
                </a:lnTo>
                <a:lnTo>
                  <a:pt x="20" y="5998"/>
                </a:lnTo>
                <a:lnTo>
                  <a:pt x="1" y="6447"/>
                </a:lnTo>
                <a:lnTo>
                  <a:pt x="1" y="6897"/>
                </a:lnTo>
                <a:lnTo>
                  <a:pt x="40" y="7326"/>
                </a:lnTo>
                <a:lnTo>
                  <a:pt x="118" y="7737"/>
                </a:lnTo>
                <a:lnTo>
                  <a:pt x="216" y="8127"/>
                </a:lnTo>
                <a:lnTo>
                  <a:pt x="352" y="8518"/>
                </a:lnTo>
                <a:lnTo>
                  <a:pt x="528" y="8870"/>
                </a:lnTo>
                <a:lnTo>
                  <a:pt x="704" y="9222"/>
                </a:lnTo>
                <a:lnTo>
                  <a:pt x="919" y="9554"/>
                </a:lnTo>
                <a:lnTo>
                  <a:pt x="1173" y="9847"/>
                </a:lnTo>
                <a:lnTo>
                  <a:pt x="1427" y="10140"/>
                </a:lnTo>
                <a:lnTo>
                  <a:pt x="1700" y="10413"/>
                </a:lnTo>
                <a:lnTo>
                  <a:pt x="2013" y="10667"/>
                </a:lnTo>
                <a:lnTo>
                  <a:pt x="2326" y="10902"/>
                </a:lnTo>
                <a:lnTo>
                  <a:pt x="2658" y="11097"/>
                </a:lnTo>
                <a:lnTo>
                  <a:pt x="3009" y="11292"/>
                </a:lnTo>
                <a:lnTo>
                  <a:pt x="3361" y="11468"/>
                </a:lnTo>
                <a:lnTo>
                  <a:pt x="3732" y="11625"/>
                </a:lnTo>
                <a:lnTo>
                  <a:pt x="4103" y="11742"/>
                </a:lnTo>
                <a:lnTo>
                  <a:pt x="4494" y="11839"/>
                </a:lnTo>
                <a:lnTo>
                  <a:pt x="4885" y="11937"/>
                </a:lnTo>
                <a:lnTo>
                  <a:pt x="5295" y="11996"/>
                </a:lnTo>
                <a:lnTo>
                  <a:pt x="5686" y="12035"/>
                </a:lnTo>
                <a:lnTo>
                  <a:pt x="6096" y="12054"/>
                </a:lnTo>
                <a:lnTo>
                  <a:pt x="6506" y="12035"/>
                </a:lnTo>
                <a:lnTo>
                  <a:pt x="6897" y="11996"/>
                </a:lnTo>
                <a:lnTo>
                  <a:pt x="7307" y="11937"/>
                </a:lnTo>
                <a:lnTo>
                  <a:pt x="7698" y="11859"/>
                </a:lnTo>
                <a:lnTo>
                  <a:pt x="8089" y="11761"/>
                </a:lnTo>
                <a:lnTo>
                  <a:pt x="8460" y="11625"/>
                </a:lnTo>
                <a:lnTo>
                  <a:pt x="8831" y="11468"/>
                </a:lnTo>
                <a:lnTo>
                  <a:pt x="9203" y="11292"/>
                </a:lnTo>
                <a:lnTo>
                  <a:pt x="9554" y="11077"/>
                </a:lnTo>
                <a:lnTo>
                  <a:pt x="9906" y="10804"/>
                </a:lnTo>
                <a:lnTo>
                  <a:pt x="10258" y="10530"/>
                </a:lnTo>
                <a:lnTo>
                  <a:pt x="10570" y="10237"/>
                </a:lnTo>
                <a:lnTo>
                  <a:pt x="10863" y="9905"/>
                </a:lnTo>
                <a:lnTo>
                  <a:pt x="11117" y="9573"/>
                </a:lnTo>
                <a:lnTo>
                  <a:pt x="11352" y="9222"/>
                </a:lnTo>
                <a:lnTo>
                  <a:pt x="11547" y="8850"/>
                </a:lnTo>
                <a:lnTo>
                  <a:pt x="11742" y="8479"/>
                </a:lnTo>
                <a:lnTo>
                  <a:pt x="11879" y="8088"/>
                </a:lnTo>
                <a:lnTo>
                  <a:pt x="12016" y="7698"/>
                </a:lnTo>
                <a:lnTo>
                  <a:pt x="12113" y="7287"/>
                </a:lnTo>
                <a:lnTo>
                  <a:pt x="12192" y="6877"/>
                </a:lnTo>
                <a:lnTo>
                  <a:pt x="12231" y="6467"/>
                </a:lnTo>
                <a:lnTo>
                  <a:pt x="12270" y="6057"/>
                </a:lnTo>
                <a:lnTo>
                  <a:pt x="12250" y="5646"/>
                </a:lnTo>
                <a:lnTo>
                  <a:pt x="12231" y="5236"/>
                </a:lnTo>
                <a:lnTo>
                  <a:pt x="12172" y="4826"/>
                </a:lnTo>
                <a:lnTo>
                  <a:pt x="12094" y="4415"/>
                </a:lnTo>
                <a:lnTo>
                  <a:pt x="11977" y="4025"/>
                </a:lnTo>
                <a:lnTo>
                  <a:pt x="11860" y="3634"/>
                </a:lnTo>
                <a:lnTo>
                  <a:pt x="11684" y="3263"/>
                </a:lnTo>
                <a:lnTo>
                  <a:pt x="11508" y="2892"/>
                </a:lnTo>
                <a:lnTo>
                  <a:pt x="11293" y="2540"/>
                </a:lnTo>
                <a:lnTo>
                  <a:pt x="11059" y="2208"/>
                </a:lnTo>
                <a:lnTo>
                  <a:pt x="10805" y="1895"/>
                </a:lnTo>
                <a:lnTo>
                  <a:pt x="10511" y="1583"/>
                </a:lnTo>
                <a:lnTo>
                  <a:pt x="10199" y="1309"/>
                </a:lnTo>
                <a:lnTo>
                  <a:pt x="9867" y="1055"/>
                </a:lnTo>
                <a:lnTo>
                  <a:pt x="9496" y="801"/>
                </a:lnTo>
                <a:lnTo>
                  <a:pt x="9105" y="606"/>
                </a:lnTo>
                <a:lnTo>
                  <a:pt x="8695" y="410"/>
                </a:lnTo>
                <a:lnTo>
                  <a:pt x="8265" y="254"/>
                </a:lnTo>
                <a:lnTo>
                  <a:pt x="7991" y="176"/>
                </a:lnTo>
                <a:lnTo>
                  <a:pt x="7718" y="117"/>
                </a:lnTo>
                <a:lnTo>
                  <a:pt x="7444" y="59"/>
                </a:lnTo>
                <a:lnTo>
                  <a:pt x="7171" y="39"/>
                </a:lnTo>
                <a:lnTo>
                  <a:pt x="689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99FAED-1238-5509-2AEF-19EABBF5931E}"/>
              </a:ext>
            </a:extLst>
          </p:cNvPr>
          <p:cNvSpPr txBox="1"/>
          <p:nvPr/>
        </p:nvSpPr>
        <p:spPr>
          <a:xfrm>
            <a:off x="4269658" y="1298162"/>
            <a:ext cx="604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>
                    <a:lumMod val="25000"/>
                  </a:schemeClr>
                </a:solidFill>
                <a:latin typeface="Sulphur Point" panose="020B0604020202020204" charset="0"/>
              </a:rPr>
              <a:t>3</a:t>
            </a:r>
            <a:endParaRPr lang="bg-BG" sz="5400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D8DCA2-8FFC-B62E-A4B8-D0F28CDA46B0}"/>
              </a:ext>
            </a:extLst>
          </p:cNvPr>
          <p:cNvSpPr txBox="1"/>
          <p:nvPr/>
        </p:nvSpPr>
        <p:spPr>
          <a:xfrm>
            <a:off x="1614948" y="2425305"/>
            <a:ext cx="6194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3">
                    <a:lumMod val="75000"/>
                  </a:schemeClr>
                </a:solidFill>
              </a:rPr>
              <a:t>Used </a:t>
            </a:r>
            <a:r>
              <a:rPr lang="en-US" sz="5000" b="1" dirty="0">
                <a:solidFill>
                  <a:schemeClr val="accent3">
                    <a:lumMod val="75000"/>
                  </a:schemeClr>
                </a:solidFill>
                <a:latin typeface="Montserrat"/>
              </a:rPr>
              <a:t>Technologies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Montserrat"/>
              </a:rPr>
              <a:t>​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600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11C137-E1E6-FB9A-4F20-AC01CEBF1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6" y="1881340"/>
            <a:ext cx="925017" cy="1380819"/>
          </a:xfrm>
          <a:prstGeom prst="rect">
            <a:avLst/>
          </a:prstGeom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DE2550E-8865-0968-C208-7D1E39338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22" y="1881341"/>
            <a:ext cx="1288025" cy="138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VS code logo">
            <a:extLst>
              <a:ext uri="{FF2B5EF4-FFF2-40B4-BE49-F238E27FC236}">
                <a16:creationId xmlns:a16="http://schemas.microsoft.com/office/drawing/2014/main" id="{F590B630-A51B-0664-A9A4-7AEF9043FE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25451" y="-363123"/>
            <a:ext cx="369865" cy="32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10" descr="GitHub logo">
            <a:extLst>
              <a:ext uri="{FF2B5EF4-FFF2-40B4-BE49-F238E27FC236}">
                <a16:creationId xmlns:a16="http://schemas.microsoft.com/office/drawing/2014/main" id="{5CFD3FB8-799C-FA52-E206-4AB72B5B0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226" y="1960734"/>
            <a:ext cx="1524314" cy="138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S Word logo">
            <a:extLst>
              <a:ext uri="{FF2B5EF4-FFF2-40B4-BE49-F238E27FC236}">
                <a16:creationId xmlns:a16="http://schemas.microsoft.com/office/drawing/2014/main" id="{27832362-6A3B-37D9-305A-328EE0BFC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301" y="1646071"/>
            <a:ext cx="1880701" cy="189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MS PowerPoint logo">
            <a:extLst>
              <a:ext uri="{FF2B5EF4-FFF2-40B4-BE49-F238E27FC236}">
                <a16:creationId xmlns:a16="http://schemas.microsoft.com/office/drawing/2014/main" id="{1B7DC996-2136-E7C6-B77B-DC56E8580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592" y="1625670"/>
            <a:ext cx="2114563" cy="189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97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BD3327-C3AE-B34E-B2B9-1EC2BF20F074}"/>
              </a:ext>
            </a:extLst>
          </p:cNvPr>
          <p:cNvSpPr txBox="1"/>
          <p:nvPr/>
        </p:nvSpPr>
        <p:spPr>
          <a:xfrm>
            <a:off x="2930400" y="1665888"/>
            <a:ext cx="37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Now let’s check out </a:t>
            </a:r>
            <a:endParaRPr lang="bg-BG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73C17-A587-F9F4-B435-20B5EABF6335}"/>
              </a:ext>
            </a:extLst>
          </p:cNvPr>
          <p:cNvSpPr txBox="1"/>
          <p:nvPr/>
        </p:nvSpPr>
        <p:spPr>
          <a:xfrm>
            <a:off x="2347200" y="1982688"/>
            <a:ext cx="60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>
                    <a:lumMod val="75000"/>
                  </a:schemeClr>
                </a:solidFill>
              </a:rPr>
              <a:t>NexGenBank !</a:t>
            </a:r>
            <a:endParaRPr lang="bg-BG" sz="4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336623"/>
      </p:ext>
    </p:extLst>
  </p:cSld>
  <p:clrMapOvr>
    <a:masterClrMapping/>
  </p:clrMapOvr>
</p:sld>
</file>

<file path=ppt/theme/theme1.xml><?xml version="1.0" encoding="utf-8"?>
<a:theme xmlns:a="http://schemas.openxmlformats.org/drawingml/2006/main" name="Environmental Health - Bachelor of Science in Public Health Sciences by Slidesgo">
  <a:themeElements>
    <a:clrScheme name="Simple Light">
      <a:dk1>
        <a:srgbClr val="265F88"/>
      </a:dk1>
      <a:lt1>
        <a:srgbClr val="191919"/>
      </a:lt1>
      <a:dk2>
        <a:srgbClr val="EFF6FF"/>
      </a:dk2>
      <a:lt2>
        <a:srgbClr val="B7D49C"/>
      </a:lt2>
      <a:accent1>
        <a:srgbClr val="9B6336"/>
      </a:accent1>
      <a:accent2>
        <a:srgbClr val="C6E4F6"/>
      </a:accent2>
      <a:accent3>
        <a:srgbClr val="70975E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On-screen Show (16:9)</PresentationFormat>
  <Paragraphs>25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Loved by the King</vt:lpstr>
      <vt:lpstr>Anton</vt:lpstr>
      <vt:lpstr>-apple-system</vt:lpstr>
      <vt:lpstr>Albert Sans</vt:lpstr>
      <vt:lpstr>Arial</vt:lpstr>
      <vt:lpstr>Sulphur Point</vt:lpstr>
      <vt:lpstr>Montserrat</vt:lpstr>
      <vt:lpstr>Environmental Health - Bachelor of Science in Public Health Sciences by Slidesgo</vt:lpstr>
      <vt:lpstr>NexGenBank</vt:lpstr>
      <vt:lpstr>1</vt:lpstr>
      <vt:lpstr>Our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NexGenBank</dc:title>
  <dc:creator>Дарина Костадинова</dc:creator>
  <cp:lastModifiedBy>Димитър К. Костадинов</cp:lastModifiedBy>
  <cp:revision>2</cp:revision>
  <dcterms:modified xsi:type="dcterms:W3CDTF">2023-12-10T14:53:25Z</dcterms:modified>
</cp:coreProperties>
</file>