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D0D71-A8DC-A6FC-C18A-1676C3FE1C78}" v="15" dt="2024-11-28T09:48:28.723"/>
    <p1510:client id="{91A73895-4C32-35A8-2B91-773EA9C860EC}" v="230" dt="2024-11-28T09:44:45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й Евгеневич Калашник" userId="S::nekalashnik22@codingburgas.bg::977f8857-0781-448a-9e6b-f5d6df2989ab" providerId="AD" clId="Web-{501D0D71-A8DC-A6FC-C18A-1676C3FE1C78}"/>
    <pc:docChg chg="modSld">
      <pc:chgData name="Николай Евгеневич Калашник" userId="S::nekalashnik22@codingburgas.bg::977f8857-0781-448a-9e6b-f5d6df2989ab" providerId="AD" clId="Web-{501D0D71-A8DC-A6FC-C18A-1676C3FE1C78}" dt="2024-11-28T09:48:26.161" v="6" actId="20577"/>
      <pc:docMkLst>
        <pc:docMk/>
      </pc:docMkLst>
      <pc:sldChg chg="modSp">
        <pc:chgData name="Николай Евгеневич Калашник" userId="S::nekalashnik22@codingburgas.bg::977f8857-0781-448a-9e6b-f5d6df2989ab" providerId="AD" clId="Web-{501D0D71-A8DC-A6FC-C18A-1676C3FE1C78}" dt="2024-11-28T09:48:26.161" v="6" actId="20577"/>
        <pc:sldMkLst>
          <pc:docMk/>
          <pc:sldMk cId="1320610635" sldId="262"/>
        </pc:sldMkLst>
        <pc:spChg chg="mod">
          <ac:chgData name="Николай Евгеневич Калашник" userId="S::nekalashnik22@codingburgas.bg::977f8857-0781-448a-9e6b-f5d6df2989ab" providerId="AD" clId="Web-{501D0D71-A8DC-A6FC-C18A-1676C3FE1C78}" dt="2024-11-28T09:48:26.161" v="6" actId="20577"/>
          <ac:spMkLst>
            <pc:docMk/>
            <pc:sldMk cId="1320610635" sldId="262"/>
            <ac:spMk id="18" creationId="{3E2D3532-A12B-491B-9061-2161ECFE2798}"/>
          </ac:spMkLst>
        </pc:spChg>
      </pc:sldChg>
    </pc:docChg>
  </pc:docChgLst>
  <pc:docChgLst>
    <pc:chgData name="Николай Евгеневич Калашник" userId="S::nekalashnik22@codingburgas.bg::977f8857-0781-448a-9e6b-f5d6df2989ab" providerId="AD" clId="Web-{91A73895-4C32-35A8-2B91-773EA9C860EC}"/>
    <pc:docChg chg="delSld modSld">
      <pc:chgData name="Николай Евгеневич Калашник" userId="S::nekalashnik22@codingburgas.bg::977f8857-0781-448a-9e6b-f5d6df2989ab" providerId="AD" clId="Web-{91A73895-4C32-35A8-2B91-773EA9C860EC}" dt="2024-11-28T09:44:45.413" v="215"/>
      <pc:docMkLst>
        <pc:docMk/>
      </pc:docMkLst>
      <pc:sldChg chg="modSp">
        <pc:chgData name="Николай Евгеневич Калашник" userId="S::nekalashnik22@codingburgas.bg::977f8857-0781-448a-9e6b-f5d6df2989ab" providerId="AD" clId="Web-{91A73895-4C32-35A8-2B91-773EA9C860EC}" dt="2024-11-28T09:26:49.392" v="19" actId="20577"/>
        <pc:sldMkLst>
          <pc:docMk/>
          <pc:sldMk cId="2573309088" sldId="256"/>
        </pc:sldMkLst>
        <pc:spChg chg="mod">
          <ac:chgData name="Николай Евгеневич Калашник" userId="S::nekalashnik22@codingburgas.bg::977f8857-0781-448a-9e6b-f5d6df2989ab" providerId="AD" clId="Web-{91A73895-4C32-35A8-2B91-773EA9C860EC}" dt="2024-11-28T09:26:49.392" v="19" actId="20577"/>
          <ac:spMkLst>
            <pc:docMk/>
            <pc:sldMk cId="2573309088" sldId="256"/>
            <ac:spMk id="3" creationId="{006ABEF0-3A1F-43FD-BBC2-F83E6CC49E6B}"/>
          </ac:spMkLst>
        </pc:spChg>
      </pc:sldChg>
      <pc:sldChg chg="del">
        <pc:chgData name="Николай Евгеневич Калашник" userId="S::nekalashnik22@codingburgas.bg::977f8857-0781-448a-9e6b-f5d6df2989ab" providerId="AD" clId="Web-{91A73895-4C32-35A8-2B91-773EA9C860EC}" dt="2024-11-28T09:27:43.908" v="20"/>
        <pc:sldMkLst>
          <pc:docMk/>
          <pc:sldMk cId="624059728" sldId="259"/>
        </pc:sldMkLst>
      </pc:sldChg>
      <pc:sldChg chg="modSp">
        <pc:chgData name="Николай Евгеневич Калашник" userId="S::nekalashnik22@codingburgas.bg::977f8857-0781-448a-9e6b-f5d6df2989ab" providerId="AD" clId="Web-{91A73895-4C32-35A8-2B91-773EA9C860EC}" dt="2024-11-28T09:39:24.391" v="169" actId="1076"/>
        <pc:sldMkLst>
          <pc:docMk/>
          <pc:sldMk cId="1135668389" sldId="260"/>
        </pc:sldMkLst>
        <pc:spChg chg="mod">
          <ac:chgData name="Николай Евгеневич Калашник" userId="S::nekalashnik22@codingburgas.bg::977f8857-0781-448a-9e6b-f5d6df2989ab" providerId="AD" clId="Web-{91A73895-4C32-35A8-2B91-773EA9C860EC}" dt="2024-11-28T09:30:01.270" v="46" actId="20577"/>
          <ac:spMkLst>
            <pc:docMk/>
            <pc:sldMk cId="1135668389" sldId="260"/>
            <ac:spMk id="9" creationId="{DBE1895B-E1FB-4BD0-A0BB-363B88525B8C}"/>
          </ac:spMkLst>
        </pc:spChg>
        <pc:spChg chg="mod">
          <ac:chgData name="Николай Евгеневич Калашник" userId="S::nekalashnik22@codingburgas.bg::977f8857-0781-448a-9e6b-f5d6df2989ab" providerId="AD" clId="Web-{91A73895-4C32-35A8-2B91-773EA9C860EC}" dt="2024-11-28T09:39:24.391" v="169" actId="1076"/>
          <ac:spMkLst>
            <pc:docMk/>
            <pc:sldMk cId="1135668389" sldId="260"/>
            <ac:spMk id="18" creationId="{3E2D3532-A12B-491B-9061-2161ECFE2798}"/>
          </ac:spMkLst>
        </pc:spChg>
        <pc:spChg chg="mod">
          <ac:chgData name="Николай Евгеневич Калашник" userId="S::nekalashnik22@codingburgas.bg::977f8857-0781-448a-9e6b-f5d6df2989ab" providerId="AD" clId="Web-{91A73895-4C32-35A8-2B91-773EA9C860EC}" dt="2024-11-28T09:27:54.096" v="22" actId="20577"/>
          <ac:spMkLst>
            <pc:docMk/>
            <pc:sldMk cId="1135668389" sldId="260"/>
            <ac:spMk id="26" creationId="{CF5054C9-DF20-439E-80A3-BE693A160A50}"/>
          </ac:spMkLst>
        </pc:spChg>
      </pc:sldChg>
      <pc:sldChg chg="addSp delSp modSp">
        <pc:chgData name="Николай Евгеневич Калашник" userId="S::nekalashnik22@codingburgas.bg::977f8857-0781-448a-9e6b-f5d6df2989ab" providerId="AD" clId="Web-{91A73895-4C32-35A8-2B91-773EA9C860EC}" dt="2024-11-28T09:37:50.358" v="164" actId="20577"/>
        <pc:sldMkLst>
          <pc:docMk/>
          <pc:sldMk cId="3534198060" sldId="261"/>
        </pc:sldMkLst>
        <pc:spChg chg="mod">
          <ac:chgData name="Николай Евгеневич Калашник" userId="S::nekalashnik22@codingburgas.bg::977f8857-0781-448a-9e6b-f5d6df2989ab" providerId="AD" clId="Web-{91A73895-4C32-35A8-2B91-773EA9C860EC}" dt="2024-11-28T09:37:50.358" v="164" actId="20577"/>
          <ac:spMkLst>
            <pc:docMk/>
            <pc:sldMk cId="3534198060" sldId="261"/>
            <ac:spMk id="9" creationId="{DBE1895B-E1FB-4BD0-A0BB-363B88525B8C}"/>
          </ac:spMkLst>
        </pc:spChg>
        <pc:spChg chg="topLvl">
          <ac:chgData name="Николай Евгеневич Калашник" userId="S::nekalashnik22@codingburgas.bg::977f8857-0781-448a-9e6b-f5d6df2989ab" providerId="AD" clId="Web-{91A73895-4C32-35A8-2B91-773EA9C860EC}" dt="2024-11-28T09:33:09.383" v="109"/>
          <ac:spMkLst>
            <pc:docMk/>
            <pc:sldMk cId="3534198060" sldId="261"/>
            <ac:spMk id="23" creationId="{56E5864D-D3A7-4536-817B-AF308EA605F5}"/>
          </ac:spMkLst>
        </pc:spChg>
        <pc:spChg chg="topLvl">
          <ac:chgData name="Николай Евгеневич Калашник" userId="S::nekalashnik22@codingburgas.bg::977f8857-0781-448a-9e6b-f5d6df2989ab" providerId="AD" clId="Web-{91A73895-4C32-35A8-2B91-773EA9C860EC}" dt="2024-11-28T09:35:59.496" v="134"/>
          <ac:spMkLst>
            <pc:docMk/>
            <pc:sldMk cId="3534198060" sldId="261"/>
            <ac:spMk id="37" creationId="{96844ABE-32A3-40AB-8A03-1C57212FD6FD}"/>
          </ac:spMkLst>
        </pc:spChg>
        <pc:spChg chg="topLvl">
          <ac:chgData name="Николай Евгеневич Калашник" userId="S::nekalashnik22@codingburgas.bg::977f8857-0781-448a-9e6b-f5d6df2989ab" providerId="AD" clId="Web-{91A73895-4C32-35A8-2B91-773EA9C860EC}" dt="2024-11-28T09:34:33.885" v="122"/>
          <ac:spMkLst>
            <pc:docMk/>
            <pc:sldMk cId="3534198060" sldId="261"/>
            <ac:spMk id="43" creationId="{93EB9877-E286-4C3B-801D-4F68751FC94D}"/>
          </ac:spMkLst>
        </pc:spChg>
        <pc:grpChg chg="del">
          <ac:chgData name="Николай Евгеневич Калашник" userId="S::nekalashnik22@codingburgas.bg::977f8857-0781-448a-9e6b-f5d6df2989ab" providerId="AD" clId="Web-{91A73895-4C32-35A8-2B91-773EA9C860EC}" dt="2024-11-28T09:31:07.772" v="80"/>
          <ac:grpSpMkLst>
            <pc:docMk/>
            <pc:sldMk cId="3534198060" sldId="261"/>
            <ac:grpSpMk id="3" creationId="{181CF4A2-CE6A-45EE-870E-8E231E437A0D}"/>
          </ac:grpSpMkLst>
        </pc:grpChg>
        <pc:grpChg chg="add del mod">
          <ac:chgData name="Николай Евгеневич Калашник" userId="S::nekalashnik22@codingburgas.bg::977f8857-0781-448a-9e6b-f5d6df2989ab" providerId="AD" clId="Web-{91A73895-4C32-35A8-2B91-773EA9C860EC}" dt="2024-11-28T09:33:09.383" v="109"/>
          <ac:grpSpMkLst>
            <pc:docMk/>
            <pc:sldMk cId="3534198060" sldId="261"/>
            <ac:grpSpMk id="22" creationId="{0607B859-C1F6-4E35-A923-A614D36C2EC7}"/>
          </ac:grpSpMkLst>
        </pc:grpChg>
        <pc:grpChg chg="mod">
          <ac:chgData name="Николай Евгеневич Калашник" userId="S::nekalashnik22@codingburgas.bg::977f8857-0781-448a-9e6b-f5d6df2989ab" providerId="AD" clId="Web-{91A73895-4C32-35A8-2B91-773EA9C860EC}" dt="2024-11-28T09:32:12.898" v="97" actId="1076"/>
          <ac:grpSpMkLst>
            <pc:docMk/>
            <pc:sldMk cId="3534198060" sldId="261"/>
            <ac:grpSpMk id="25" creationId="{48C5A0EE-B526-40AF-907B-DBEB577574FA}"/>
          </ac:grpSpMkLst>
        </pc:grpChg>
        <pc:grpChg chg="mod">
          <ac:chgData name="Николай Евгеневич Калашник" userId="S::nekalashnik22@codingburgas.bg::977f8857-0781-448a-9e6b-f5d6df2989ab" providerId="AD" clId="Web-{91A73895-4C32-35A8-2B91-773EA9C860EC}" dt="2024-11-28T09:32:12.929" v="98" actId="1076"/>
          <ac:grpSpMkLst>
            <pc:docMk/>
            <pc:sldMk cId="3534198060" sldId="261"/>
            <ac:grpSpMk id="30" creationId="{21F01AD0-B392-4147-B1C7-908AE36CF23F}"/>
          </ac:grpSpMkLst>
        </pc:grpChg>
        <pc:grpChg chg="mod">
          <ac:chgData name="Николай Евгеневич Калашник" userId="S::nekalashnik22@codingburgas.bg::977f8857-0781-448a-9e6b-f5d6df2989ab" providerId="AD" clId="Web-{91A73895-4C32-35A8-2B91-773EA9C860EC}" dt="2024-11-28T09:32:13.007" v="99" actId="1076"/>
          <ac:grpSpMkLst>
            <pc:docMk/>
            <pc:sldMk cId="3534198060" sldId="261"/>
            <ac:grpSpMk id="33" creationId="{40D0B83A-8075-460C-8E0E-A824E6977DDB}"/>
          </ac:grpSpMkLst>
        </pc:grpChg>
        <pc:grpChg chg="del mod">
          <ac:chgData name="Николай Евгеневич Калашник" userId="S::nekalashnik22@codingburgas.bg::977f8857-0781-448a-9e6b-f5d6df2989ab" providerId="AD" clId="Web-{91A73895-4C32-35A8-2B91-773EA9C860EC}" dt="2024-11-28T09:35:59.496" v="134"/>
          <ac:grpSpMkLst>
            <pc:docMk/>
            <pc:sldMk cId="3534198060" sldId="261"/>
            <ac:grpSpMk id="36" creationId="{73C8B1EE-F70F-4C4D-8069-56B3072F5684}"/>
          </ac:grpSpMkLst>
        </pc:grpChg>
        <pc:grpChg chg="del mod">
          <ac:chgData name="Николай Евгеневич Калашник" userId="S::nekalashnik22@codingburgas.bg::977f8857-0781-448a-9e6b-f5d6df2989ab" providerId="AD" clId="Web-{91A73895-4C32-35A8-2B91-773EA9C860EC}" dt="2024-11-28T09:34:33.885" v="122"/>
          <ac:grpSpMkLst>
            <pc:docMk/>
            <pc:sldMk cId="3534198060" sldId="261"/>
            <ac:grpSpMk id="42" creationId="{68781875-A844-4964-9907-CD1CFA0F560B}"/>
          </ac:grpSpMkLst>
        </pc:grpChg>
        <pc:grpChg chg="mod">
          <ac:chgData name="Николай Евгеневич Калашник" userId="S::nekalashnik22@codingburgas.bg::977f8857-0781-448a-9e6b-f5d6df2989ab" providerId="AD" clId="Web-{91A73895-4C32-35A8-2B91-773EA9C860EC}" dt="2024-11-28T09:32:13.101" v="102" actId="1076"/>
          <ac:grpSpMkLst>
            <pc:docMk/>
            <pc:sldMk cId="3534198060" sldId="261"/>
            <ac:grpSpMk id="45" creationId="{49409053-552A-4CAD-8E82-2A92BDB977F6}"/>
          </ac:grpSpMkLst>
        </pc:grpChg>
        <pc:grpChg chg="del">
          <ac:chgData name="Николай Евгеневич Калашник" userId="S::nekalashnik22@codingburgas.bg::977f8857-0781-448a-9e6b-f5d6df2989ab" providerId="AD" clId="Web-{91A73895-4C32-35A8-2B91-773EA9C860EC}" dt="2024-11-28T09:31:04.053" v="79"/>
          <ac:grpSpMkLst>
            <pc:docMk/>
            <pc:sldMk cId="3534198060" sldId="261"/>
            <ac:grpSpMk id="48" creationId="{F6761E66-F783-4225-ACD8-9FE89A0B4310}"/>
          </ac:grpSpMkLst>
        </pc:grpChg>
        <pc:grpChg chg="mod">
          <ac:chgData name="Николай Евгеневич Калашник" userId="S::nekalashnik22@codingburgas.bg::977f8857-0781-448a-9e6b-f5d6df2989ab" providerId="AD" clId="Web-{91A73895-4C32-35A8-2B91-773EA9C860EC}" dt="2024-11-28T09:32:13.132" v="103" actId="1076"/>
          <ac:grpSpMkLst>
            <pc:docMk/>
            <pc:sldMk cId="3534198060" sldId="261"/>
            <ac:grpSpMk id="51" creationId="{84BC8247-C6B1-4F58-B055-C1BC75F9EBF7}"/>
          </ac:grpSpMkLst>
        </pc:grpChg>
        <pc:grpChg chg="mod">
          <ac:chgData name="Николай Евгеневич Калашник" userId="S::nekalashnik22@codingburgas.bg::977f8857-0781-448a-9e6b-f5d6df2989ab" providerId="AD" clId="Web-{91A73895-4C32-35A8-2B91-773EA9C860EC}" dt="2024-11-28T09:32:13.148" v="104" actId="1076"/>
          <ac:grpSpMkLst>
            <pc:docMk/>
            <pc:sldMk cId="3534198060" sldId="261"/>
            <ac:grpSpMk id="54" creationId="{11D4A486-CE43-4A8C-972F-785EC4591C51}"/>
          </ac:grpSpMkLst>
        </pc:grpChg>
        <pc:grpChg chg="add del mod">
          <ac:chgData name="Николай Евгеневич Калашник" userId="S::nekalashnik22@codingburgas.bg::977f8857-0781-448a-9e6b-f5d6df2989ab" providerId="AD" clId="Web-{91A73895-4C32-35A8-2B91-773EA9C860EC}" dt="2024-11-28T09:31:11.084" v="81"/>
          <ac:grpSpMkLst>
            <pc:docMk/>
            <pc:sldMk cId="3534198060" sldId="261"/>
            <ac:grpSpMk id="57" creationId="{A7121A35-D924-4C0A-B0D9-963F73B1B870}"/>
          </ac:grpSpMkLst>
        </pc:grpChg>
        <pc:picChg chg="mod">
          <ac:chgData name="Николай Евгеневич Калашник" userId="S::nekalashnik22@codingburgas.bg::977f8857-0781-448a-9e6b-f5d6df2989ab" providerId="AD" clId="Web-{91A73895-4C32-35A8-2B91-773EA9C860EC}" dt="2024-11-28T09:31:52.616" v="95" actId="1076"/>
          <ac:picMkLst>
            <pc:docMk/>
            <pc:sldMk cId="3534198060" sldId="261"/>
            <ac:picMk id="4" creationId="{F9FA9B99-B633-4D15-95F4-2DC9743D9A79}"/>
          </ac:picMkLst>
        </pc:picChg>
        <pc:picChg chg="add del mod">
          <ac:chgData name="Николай Евгеневич Калашник" userId="S::nekalashnik22@codingburgas.bg::977f8857-0781-448a-9e6b-f5d6df2989ab" providerId="AD" clId="Web-{91A73895-4C32-35A8-2B91-773EA9C860EC}" dt="2024-11-28T09:32:55.211" v="107"/>
          <ac:picMkLst>
            <pc:docMk/>
            <pc:sldMk cId="3534198060" sldId="261"/>
            <ac:picMk id="5" creationId="{B13DA773-70A6-6957-3589-D701C3406091}"/>
          </ac:picMkLst>
        </pc:picChg>
        <pc:picChg chg="add mod">
          <ac:chgData name="Николай Евгеневич Калашник" userId="S::nekalashnik22@codingburgas.bg::977f8857-0781-448a-9e6b-f5d6df2989ab" providerId="AD" clId="Web-{91A73895-4C32-35A8-2B91-773EA9C860EC}" dt="2024-11-28T09:35:19.417" v="133" actId="14100"/>
          <ac:picMkLst>
            <pc:docMk/>
            <pc:sldMk cId="3534198060" sldId="261"/>
            <ac:picMk id="6" creationId="{460C1352-D84F-51FD-A804-185F524B45C9}"/>
          </ac:picMkLst>
        </pc:picChg>
        <pc:picChg chg="add mod">
          <ac:chgData name="Николай Евгеневич Калашник" userId="S::nekalashnik22@codingburgas.bg::977f8857-0781-448a-9e6b-f5d6df2989ab" providerId="AD" clId="Web-{91A73895-4C32-35A8-2B91-773EA9C860EC}" dt="2024-11-28T09:36:30.262" v="141" actId="1076"/>
          <ac:picMkLst>
            <pc:docMk/>
            <pc:sldMk cId="3534198060" sldId="261"/>
            <ac:picMk id="7" creationId="{05F030E5-B0B3-F906-C536-24DFD67F4A6A}"/>
          </ac:picMkLst>
        </pc:picChg>
        <pc:picChg chg="add mod">
          <ac:chgData name="Николай Евгеневич Калашник" userId="S::nekalashnik22@codingburgas.bg::977f8857-0781-448a-9e6b-f5d6df2989ab" providerId="AD" clId="Web-{91A73895-4C32-35A8-2B91-773EA9C860EC}" dt="2024-11-28T09:36:20.731" v="140" actId="1076"/>
          <ac:picMkLst>
            <pc:docMk/>
            <pc:sldMk cId="3534198060" sldId="261"/>
            <ac:picMk id="8" creationId="{661FCBD2-4522-0152-DC64-1D9CE2744DDD}"/>
          </ac:picMkLst>
        </pc:picChg>
        <pc:picChg chg="del topLvl">
          <ac:chgData name="Николай Евгеневич Калашник" userId="S::nekalashnik22@codingburgas.bg::977f8857-0781-448a-9e6b-f5d6df2989ab" providerId="AD" clId="Web-{91A73895-4C32-35A8-2B91-773EA9C860EC}" dt="2024-11-28T09:33:13.008" v="110"/>
          <ac:picMkLst>
            <pc:docMk/>
            <pc:sldMk cId="3534198060" sldId="261"/>
            <ac:picMk id="24" creationId="{B220C4A8-5945-461A-90EA-70BAE0589C0C}"/>
          </ac:picMkLst>
        </pc:picChg>
        <pc:picChg chg="del topLvl">
          <ac:chgData name="Николай Евгеневич Калашник" userId="S::nekalashnik22@codingburgas.bg::977f8857-0781-448a-9e6b-f5d6df2989ab" providerId="AD" clId="Web-{91A73895-4C32-35A8-2B91-773EA9C860EC}" dt="2024-11-28T09:36:03.293" v="135"/>
          <ac:picMkLst>
            <pc:docMk/>
            <pc:sldMk cId="3534198060" sldId="261"/>
            <ac:picMk id="38" creationId="{B5D283B5-8C2D-45ED-997A-111FEFA2CF84}"/>
          </ac:picMkLst>
        </pc:picChg>
        <pc:picChg chg="del topLvl">
          <ac:chgData name="Николай Евгеневич Калашник" userId="S::nekalashnik22@codingburgas.bg::977f8857-0781-448a-9e6b-f5d6df2989ab" providerId="AD" clId="Web-{91A73895-4C32-35A8-2B91-773EA9C860EC}" dt="2024-11-28T09:34:38.963" v="123"/>
          <ac:picMkLst>
            <pc:docMk/>
            <pc:sldMk cId="3534198060" sldId="261"/>
            <ac:picMk id="44" creationId="{FA9CDBF2-44CA-43DC-93A2-268D0C32E697}"/>
          </ac:picMkLst>
        </pc:picChg>
      </pc:sldChg>
      <pc:sldChg chg="modSp">
        <pc:chgData name="Николай Евгеневич Калашник" userId="S::nekalashnik22@codingburgas.bg::977f8857-0781-448a-9e6b-f5d6df2989ab" providerId="AD" clId="Web-{91A73895-4C32-35A8-2B91-773EA9C860EC}" dt="2024-11-28T09:41:08.190" v="179" actId="20577"/>
        <pc:sldMkLst>
          <pc:docMk/>
          <pc:sldMk cId="1320610635" sldId="262"/>
        </pc:sldMkLst>
        <pc:spChg chg="mod">
          <ac:chgData name="Николай Евгеневич Калашник" userId="S::nekalashnik22@codingburgas.bg::977f8857-0781-448a-9e6b-f5d6df2989ab" providerId="AD" clId="Web-{91A73895-4C32-35A8-2B91-773EA9C860EC}" dt="2024-11-28T09:41:08.190" v="179" actId="20577"/>
          <ac:spMkLst>
            <pc:docMk/>
            <pc:sldMk cId="1320610635" sldId="262"/>
            <ac:spMk id="9" creationId="{DBE1895B-E1FB-4BD0-A0BB-363B88525B8C}"/>
          </ac:spMkLst>
        </pc:spChg>
        <pc:spChg chg="mod">
          <ac:chgData name="Николай Евгеневич Калашник" userId="S::nekalashnik22@codingburgas.bg::977f8857-0781-448a-9e6b-f5d6df2989ab" providerId="AD" clId="Web-{91A73895-4C32-35A8-2B91-773EA9C860EC}" dt="2024-11-28T09:40:57.268" v="174" actId="20577"/>
          <ac:spMkLst>
            <pc:docMk/>
            <pc:sldMk cId="1320610635" sldId="262"/>
            <ac:spMk id="18" creationId="{3E2D3532-A12B-491B-9061-2161ECFE2798}"/>
          </ac:spMkLst>
        </pc:spChg>
      </pc:sldChg>
      <pc:sldChg chg="del">
        <pc:chgData name="Николай Евгеневич Калашник" userId="S::nekalashnik22@codingburgas.bg::977f8857-0781-448a-9e6b-f5d6df2989ab" providerId="AD" clId="Web-{91A73895-4C32-35A8-2B91-773EA9C860EC}" dt="2024-11-28T09:27:48.440" v="21"/>
        <pc:sldMkLst>
          <pc:docMk/>
          <pc:sldMk cId="26453463" sldId="263"/>
        </pc:sldMkLst>
      </pc:sldChg>
      <pc:sldChg chg="modSp del">
        <pc:chgData name="Николай Евгеневич Калашник" userId="S::nekalashnik22@codingburgas.bg::977f8857-0781-448a-9e6b-f5d6df2989ab" providerId="AD" clId="Web-{91A73895-4C32-35A8-2B91-773EA9C860EC}" dt="2024-11-28T09:44:45.413" v="215"/>
        <pc:sldMkLst>
          <pc:docMk/>
          <pc:sldMk cId="1943366381" sldId="264"/>
        </pc:sldMkLst>
        <pc:spChg chg="mod">
          <ac:chgData name="Николай Евгеневич Калашник" userId="S::nekalashnik22@codingburgas.bg::977f8857-0781-448a-9e6b-f5d6df2989ab" providerId="AD" clId="Web-{91A73895-4C32-35A8-2B91-773EA9C860EC}" dt="2024-11-28T09:44:28.522" v="214" actId="20577"/>
          <ac:spMkLst>
            <pc:docMk/>
            <pc:sldMk cId="1943366381" sldId="264"/>
            <ac:spMk id="21" creationId="{7FDD3814-5F4A-43C6-A2C6-8E6CFFE4FB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AF7B-D9CB-4793-B3C3-9BF59710B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AB746-360B-4396-BC35-9B8AFA697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AB58-4DC2-4FCF-9A3A-C0C07F87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7321-654F-4716-93F0-5199ABC9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B65D9-5A48-4F0A-908C-5CAFA209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0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2E88-DE5A-4179-916D-175541D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15BBC-2F04-454D-B366-CA9B08AF4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8CC4-3B09-4105-8FB3-5D3D469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6746-AE02-4D7E-B695-7E36F548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3600-FE43-4230-9FFC-27E2AF81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62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93D63-D38A-4B7F-B207-2049F838A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75D1C-E139-47E7-B90E-D04BC776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A904-7AD5-40A7-A7BC-1E393655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964B-F2A0-4B74-86AB-1394294E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8091-C7C3-4A32-AAFF-F259D23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1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54C4-A57B-4F4C-BBB8-81E2C068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1270-938A-4DEF-BC24-5DFD012F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BC09-054D-455C-BCEA-72E460C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CAF1-1CFC-4383-A8C2-A72FA15F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A7C4-DCBA-4E31-BF09-46A90904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216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E56A-AA42-41F1-86F0-31F82BC3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D2059-25D2-4C7F-B131-B2564D7E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935A-0579-4EAD-9FC7-6DEEC4D8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2C6B-60A4-4823-8BC8-70B71324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723E-7989-4E64-8955-A01DC868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3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8B5-179A-47B7-8867-3C16F82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75B3-130D-44F5-84E6-DB806614E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6769-E875-456A-AB47-22502C47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FCF12-E4B0-48F1-8C33-0D700CCB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C6A45-F4F0-4525-A42D-69A17892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9183-0896-4369-BA49-785D9385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24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9134-5A7E-45BD-A3BB-12B02957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D154-EC01-4BA2-BF2B-E6AE8424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F20FE-BECA-4890-9A53-F03A98F5C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07F91-F394-4396-9217-B01F552F1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55DEE-5E33-4863-8939-E57D753BF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616DE-7F08-4B10-BBC8-1EE1B0B9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F137D-90A7-4F25-A837-317374F2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5A822-85E4-4448-9018-6BA2BFFD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18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25E5-E597-4524-8DFF-8278E786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C449C-A2E7-40D8-A4FD-C3091A3A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19AAC-4656-454B-BBCD-CD44674F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697A0-36D1-49A1-BF7F-974FE605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24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F2293-5BF7-48DE-B763-425B12B1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469B1-637C-4054-B819-EACB679A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DEB0-377D-42C1-B83F-107C61EF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726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918F-218D-4725-A910-B1DCBF02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E879-45CF-4A47-B17B-8F5AE9DC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5914C-A987-4A1C-B57D-A3763C58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DAA1-37F6-4DAF-9F89-F041F7A0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08F24-5C11-4C80-9E72-143AD3C6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DB734-1F8A-48BF-8785-D58BE85F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72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FCBF-6359-4139-B92E-CE14399F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478DA-EE4C-494D-B9FA-70537FBC2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43294-3029-449E-A88C-8F7F10333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112C1-9E47-4FB2-977E-4BA86F44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FC070-F8DF-4069-B5D6-4774D20A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500FD-1A1E-44E7-9223-39E83B7C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065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E785B-43E6-4EB1-B752-2895DFDB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3515-A46F-4F96-9F03-A8A207F3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4A3-59A8-48B8-98FE-D80F351A0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48DF-BBB8-4E19-BE3E-502CB48E8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207D9-0C86-4B1B-A5C3-C455BDAC0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1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37D16-3600-44B5-B096-E5CCCB665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580504-6E25-469A-87A8-10F25BE42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00408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ABEF0-3A1F-43FD-BBC2-F83E6CC49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532196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ontserrat Light"/>
              </a:rPr>
              <a:t>Boris Milev and Nikolai Kalashnik</a:t>
            </a:r>
            <a:endParaRPr lang="bg-BG" dirty="0">
              <a:solidFill>
                <a:schemeClr val="bg2">
                  <a:lumMod val="90000"/>
                </a:schemeClr>
              </a:solidFill>
              <a:latin typeface="Montserrat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AD560-3DB9-441C-B719-237B1C616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47" y="1431391"/>
            <a:ext cx="2812703" cy="276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09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"/>
            <a:ext cx="9749419" cy="1310638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ontserrat Black"/>
              </a:rPr>
              <a:t>Целта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ontserrat Black"/>
              </a:rPr>
              <a:t>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ontserrat Black"/>
              </a:rPr>
              <a:t>ни</a:t>
            </a:r>
            <a:endParaRPr lang="en-US" dirty="0" err="1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Google Shape;527;p36">
            <a:extLst>
              <a:ext uri="{FF2B5EF4-FFF2-40B4-BE49-F238E27FC236}">
                <a16:creationId xmlns:a16="http://schemas.microsoft.com/office/drawing/2014/main" id="{CF5054C9-DF20-439E-80A3-BE693A160A50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/>
              </a:rPr>
              <a:t>01</a:t>
            </a:r>
            <a:endParaRPr lang="en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2D3532-A12B-491B-9061-2161ECFE2798}"/>
              </a:ext>
            </a:extLst>
          </p:cNvPr>
          <p:cNvSpPr txBox="1"/>
          <p:nvPr/>
        </p:nvSpPr>
        <p:spPr>
          <a:xfrm>
            <a:off x="2021392" y="1842807"/>
            <a:ext cx="8175514" cy="31700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bg-BG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Проектът </a:t>
            </a:r>
            <a:r>
              <a:rPr lang="bg-BG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Спендли</a:t>
            </a:r>
            <a:r>
              <a:rPr lang="bg-BG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е мобилно приложение, което позволява на потребителите да сканират касови бележки с камерата на мобилното си устройство и автоматично да съхраняват данните. Основната цел на приложението е да улесни проследяването на разходите, като предлага лесен и достъпен начин за обработка и съхранение на данни от касови бележки. Съществуващите решения в тази област често са сложни за използване или изискват ръчно въвеждане на данни, което прави </a:t>
            </a:r>
            <a:r>
              <a:rPr lang="bg-BG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Спендли</a:t>
            </a:r>
            <a:r>
              <a:rPr lang="bg-BG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по-достъпна и удобна алтернатива.</a:t>
            </a:r>
          </a:p>
        </p:txBody>
      </p:sp>
    </p:spTree>
    <p:extLst>
      <p:ext uri="{BB962C8B-B14F-4D97-AF65-F5344CB8AC3E}">
        <p14:creationId xmlns:p14="http://schemas.microsoft.com/office/powerpoint/2010/main" val="113566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"/>
            <a:ext cx="9749419" cy="13106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ontserrat Black"/>
              </a:rPr>
              <a:t>Технологии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Google Shape;527;p36">
            <a:extLst>
              <a:ext uri="{FF2B5EF4-FFF2-40B4-BE49-F238E27FC236}">
                <a16:creationId xmlns:a16="http://schemas.microsoft.com/office/drawing/2014/main" id="{CF5054C9-DF20-439E-80A3-BE693A160A50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03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E5864D-D3A7-4536-817B-AF308EA605F5}"/>
              </a:ext>
            </a:extLst>
          </p:cNvPr>
          <p:cNvSpPr/>
          <p:nvPr/>
        </p:nvSpPr>
        <p:spPr>
          <a:xfrm>
            <a:off x="2899528" y="1520660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C5A0EE-B526-40AF-907B-DBEB577574FA}"/>
              </a:ext>
            </a:extLst>
          </p:cNvPr>
          <p:cNvGrpSpPr/>
          <p:nvPr/>
        </p:nvGrpSpPr>
        <p:grpSpPr>
          <a:xfrm>
            <a:off x="5549025" y="1528282"/>
            <a:ext cx="1035960" cy="1036800"/>
            <a:chOff x="2072640" y="1760230"/>
            <a:chExt cx="1035960" cy="1036800"/>
          </a:xfrm>
          <a:solidFill>
            <a:schemeClr val="bg2">
              <a:lumMod val="9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ED811FB-5B19-4F78-9FB1-208CF0EB2F10}"/>
                </a:ext>
              </a:extLst>
            </p:cNvPr>
            <p:cNvSpPr/>
            <p:nvPr/>
          </p:nvSpPr>
          <p:spPr>
            <a:xfrm>
              <a:off x="2072640" y="1760230"/>
              <a:ext cx="1035960" cy="1036800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CC7EA8E-528B-4B35-B883-DC23D7824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18806" y="1905654"/>
              <a:ext cx="743627" cy="733439"/>
            </a:xfrm>
            <a:prstGeom prst="rect">
              <a:avLst/>
            </a:prstGeom>
            <a:grpFill/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F01AD0-B392-4147-B1C7-908AE36CF23F}"/>
              </a:ext>
            </a:extLst>
          </p:cNvPr>
          <p:cNvGrpSpPr/>
          <p:nvPr/>
        </p:nvGrpSpPr>
        <p:grpSpPr>
          <a:xfrm>
            <a:off x="8215312" y="4531669"/>
            <a:ext cx="1035960" cy="1036800"/>
            <a:chOff x="2072640" y="1760230"/>
            <a:chExt cx="1035960" cy="1036800"/>
          </a:xfrm>
          <a:solidFill>
            <a:schemeClr val="bg2">
              <a:lumMod val="90000"/>
            </a:schemeClr>
          </a:solidFill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F68B56D-3F64-4B25-A80C-26FCD0BEA8A6}"/>
                </a:ext>
              </a:extLst>
            </p:cNvPr>
            <p:cNvSpPr/>
            <p:nvPr/>
          </p:nvSpPr>
          <p:spPr>
            <a:xfrm>
              <a:off x="2072640" y="1760230"/>
              <a:ext cx="1035960" cy="1036800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6A59009-6B37-4498-AC84-2CC71C95D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28428" y="1905654"/>
              <a:ext cx="724383" cy="733439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D0B83A-8075-460C-8E0E-A824E6977DDB}"/>
              </a:ext>
            </a:extLst>
          </p:cNvPr>
          <p:cNvGrpSpPr/>
          <p:nvPr/>
        </p:nvGrpSpPr>
        <p:grpSpPr>
          <a:xfrm>
            <a:off x="8211906" y="1528282"/>
            <a:ext cx="1035960" cy="1036800"/>
            <a:chOff x="2072640" y="1760230"/>
            <a:chExt cx="1035960" cy="1036800"/>
          </a:xfrm>
          <a:solidFill>
            <a:schemeClr val="bg2">
              <a:lumMod val="90000"/>
            </a:schemeClr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3211ED0-5B5E-4652-A5EA-F65AF54BE0FE}"/>
                </a:ext>
              </a:extLst>
            </p:cNvPr>
            <p:cNvSpPr/>
            <p:nvPr/>
          </p:nvSpPr>
          <p:spPr>
            <a:xfrm>
              <a:off x="2072640" y="1760230"/>
              <a:ext cx="1035960" cy="1036800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AAF7991-E3AA-4894-8704-15D887176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29065" y="1905654"/>
              <a:ext cx="723108" cy="733439"/>
            </a:xfrm>
            <a:prstGeom prst="rect">
              <a:avLst/>
            </a:prstGeom>
            <a:grpFill/>
          </p:spPr>
        </p:pic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6844ABE-32A3-40AB-8A03-1C57212FD6FD}"/>
              </a:ext>
            </a:extLst>
          </p:cNvPr>
          <p:cNvSpPr/>
          <p:nvPr/>
        </p:nvSpPr>
        <p:spPr>
          <a:xfrm>
            <a:off x="2899348" y="3035290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B9877-E286-4C3B-801D-4F68751FC94D}"/>
              </a:ext>
            </a:extLst>
          </p:cNvPr>
          <p:cNvSpPr/>
          <p:nvPr/>
        </p:nvSpPr>
        <p:spPr>
          <a:xfrm>
            <a:off x="5544265" y="3027694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9409053-552A-4CAD-8E82-2A92BDB977F6}"/>
              </a:ext>
            </a:extLst>
          </p:cNvPr>
          <p:cNvGrpSpPr/>
          <p:nvPr/>
        </p:nvGrpSpPr>
        <p:grpSpPr>
          <a:xfrm>
            <a:off x="8211906" y="3021437"/>
            <a:ext cx="1035960" cy="1036800"/>
            <a:chOff x="2072640" y="1760230"/>
            <a:chExt cx="1035960" cy="1036800"/>
          </a:xfrm>
          <a:solidFill>
            <a:schemeClr val="bg2">
              <a:lumMod val="90000"/>
            </a:schemeClr>
          </a:solidFill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059D297-32D2-47AD-8ED3-1D2CBBD79AB8}"/>
                </a:ext>
              </a:extLst>
            </p:cNvPr>
            <p:cNvSpPr/>
            <p:nvPr/>
          </p:nvSpPr>
          <p:spPr>
            <a:xfrm>
              <a:off x="2072640" y="1760230"/>
              <a:ext cx="1035960" cy="1036800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56C16C9-CD83-4A23-A5FD-38DC1C6AA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29065" y="1910819"/>
              <a:ext cx="723108" cy="723108"/>
            </a:xfrm>
            <a:prstGeom prst="rect">
              <a:avLst/>
            </a:prstGeom>
            <a:grpFill/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4BC8247-C6B1-4F58-B055-C1BC75F9EBF7}"/>
              </a:ext>
            </a:extLst>
          </p:cNvPr>
          <p:cNvGrpSpPr/>
          <p:nvPr/>
        </p:nvGrpSpPr>
        <p:grpSpPr>
          <a:xfrm>
            <a:off x="2883658" y="4527058"/>
            <a:ext cx="1035960" cy="1036800"/>
            <a:chOff x="2072640" y="1760230"/>
            <a:chExt cx="1035960" cy="1036800"/>
          </a:xfrm>
          <a:solidFill>
            <a:schemeClr val="bg2">
              <a:lumMod val="90000"/>
            </a:schemeClr>
          </a:solidFill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65D8141-3126-4095-A618-012974DAE9B0}"/>
                </a:ext>
              </a:extLst>
            </p:cNvPr>
            <p:cNvSpPr/>
            <p:nvPr/>
          </p:nvSpPr>
          <p:spPr>
            <a:xfrm>
              <a:off x="2072640" y="1760230"/>
              <a:ext cx="1035960" cy="1036800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81FFAA9-B200-4742-8C53-F15E582DB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28428" y="1914443"/>
              <a:ext cx="724383" cy="715860"/>
            </a:xfrm>
            <a:prstGeom prst="rect">
              <a:avLst/>
            </a:prstGeom>
            <a:grpFill/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D4A486-CE43-4A8C-972F-785EC4591C51}"/>
              </a:ext>
            </a:extLst>
          </p:cNvPr>
          <p:cNvGrpSpPr/>
          <p:nvPr/>
        </p:nvGrpSpPr>
        <p:grpSpPr>
          <a:xfrm>
            <a:off x="5544264" y="4528423"/>
            <a:ext cx="1035960" cy="1036800"/>
            <a:chOff x="2072640" y="1760230"/>
            <a:chExt cx="1035960" cy="1036800"/>
          </a:xfrm>
          <a:solidFill>
            <a:schemeClr val="bg2">
              <a:lumMod val="90000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2A0D081-18DD-4ED0-BC83-ED5B54AC2450}"/>
                </a:ext>
              </a:extLst>
            </p:cNvPr>
            <p:cNvSpPr/>
            <p:nvPr/>
          </p:nvSpPr>
          <p:spPr>
            <a:xfrm>
              <a:off x="2072640" y="1760230"/>
              <a:ext cx="1035960" cy="1036800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5344965-DA53-49C4-8E85-D815004F3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32689" y="1914443"/>
              <a:ext cx="715860" cy="715860"/>
            </a:xfrm>
            <a:prstGeom prst="rect">
              <a:avLst/>
            </a:prstGeom>
            <a:grpFill/>
          </p:spPr>
        </p:pic>
      </p:grpSp>
      <p:pic>
        <p:nvPicPr>
          <p:cNvPr id="6" name="Picture 5" descr="Js, react js, logo, react, react native icon - Free download">
            <a:extLst>
              <a:ext uri="{FF2B5EF4-FFF2-40B4-BE49-F238E27FC236}">
                <a16:creationId xmlns:a16="http://schemas.microsoft.com/office/drawing/2014/main" id="{460C1352-D84F-51FD-A804-185F524B45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0850" y="1609725"/>
            <a:ext cx="840583" cy="852488"/>
          </a:xfrm>
          <a:prstGeom prst="rect">
            <a:avLst/>
          </a:prstGeom>
        </p:spPr>
      </p:pic>
      <p:pic>
        <p:nvPicPr>
          <p:cNvPr id="7" name="Graphic 6" descr="Expo Go App Logo PNG Vector SVG, EPS, Ai formats (1.78 KB) Free Download">
            <a:extLst>
              <a:ext uri="{FF2B5EF4-FFF2-40B4-BE49-F238E27FC236}">
                <a16:creationId xmlns:a16="http://schemas.microsoft.com/office/drawing/2014/main" id="{05F030E5-B0B3-F906-C536-24DFD67F4A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3833" y="3224095"/>
            <a:ext cx="652848" cy="656945"/>
          </a:xfrm>
          <a:prstGeom prst="rect">
            <a:avLst/>
          </a:prstGeom>
        </p:spPr>
      </p:pic>
      <p:pic>
        <p:nvPicPr>
          <p:cNvPr id="8" name="Picture 7" descr="Axios Logo, symbol, meaning, history, PNG, brand">
            <a:extLst>
              <a:ext uri="{FF2B5EF4-FFF2-40B4-BE49-F238E27FC236}">
                <a16:creationId xmlns:a16="http://schemas.microsoft.com/office/drawing/2014/main" id="{661FCBD2-4522-0152-DC64-1D9CE2744D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2372" y="3316502"/>
            <a:ext cx="982364" cy="4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9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"/>
            <a:ext cx="9749419" cy="1310638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ontserrat Black"/>
              </a:rPr>
              <a:t>Заключение</a:t>
            </a:r>
            <a:endParaRPr lang="en-US" dirty="0" err="1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Google Shape;527;p36">
            <a:extLst>
              <a:ext uri="{FF2B5EF4-FFF2-40B4-BE49-F238E27FC236}">
                <a16:creationId xmlns:a16="http://schemas.microsoft.com/office/drawing/2014/main" id="{CF5054C9-DF20-439E-80A3-BE693A160A50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04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2D3532-A12B-491B-9061-2161ECFE2798}"/>
              </a:ext>
            </a:extLst>
          </p:cNvPr>
          <p:cNvSpPr txBox="1"/>
          <p:nvPr/>
        </p:nvSpPr>
        <p:spPr>
          <a:xfrm>
            <a:off x="2021392" y="2151726"/>
            <a:ext cx="8175514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Спендли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предлага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удобно решение за управление на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разходите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,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като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автоматизира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процеса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на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събиране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и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съхранение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на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касови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бележки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.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Приложението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вече е в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процес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на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тестване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от ограничен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брой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потребители,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като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резултатите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показват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значително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улеснение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при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проследяването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на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разходите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. В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бъдеще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има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възможност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за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добавяне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на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функционалности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като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автоматично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генериране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на графики на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разходите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и интеграция с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други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финансови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Montserrat Light"/>
                <a:ea typeface="+mn-lt"/>
                <a:cs typeface="+mn-lt"/>
              </a:rPr>
              <a:t>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32061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200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SPENDLY</vt:lpstr>
      <vt:lpstr>Целта ни</vt:lpstr>
      <vt:lpstr>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SPENDLY</dc:title>
  <dc:creator>Димитър Петров Димитраков</dc:creator>
  <cp:lastModifiedBy>Димитър Петров Димитраков</cp:lastModifiedBy>
  <cp:revision>85</cp:revision>
  <dcterms:created xsi:type="dcterms:W3CDTF">2024-11-04T19:35:55Z</dcterms:created>
  <dcterms:modified xsi:type="dcterms:W3CDTF">2024-11-28T09:48:31Z</dcterms:modified>
</cp:coreProperties>
</file>