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F7B-D9CB-4793-B3C3-9BF59710B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AB746-360B-4396-BC35-9B8AFA697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AB58-4DC2-4FCF-9A3A-C0C07F87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7321-654F-4716-93F0-5199ABC9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65D9-5A48-4F0A-908C-5CAFA209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0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2E88-DE5A-4179-916D-175541D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15BBC-2F04-454D-B366-CA9B08AF4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8CC4-3B09-4105-8FB3-5D3D469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6746-AE02-4D7E-B695-7E36F548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3600-FE43-4230-9FFC-27E2AF81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62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93D63-D38A-4B7F-B207-2049F838A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75D1C-E139-47E7-B90E-D04BC776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A904-7AD5-40A7-A7BC-1E393655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964B-F2A0-4B74-86AB-1394294E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8091-C7C3-4A32-AAFF-F259D23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1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4C4-A57B-4F4C-BBB8-81E2C068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1270-938A-4DEF-BC24-5DFD012F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BC09-054D-455C-BCEA-72E460C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CAF1-1CFC-4383-A8C2-A72FA15F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A7C4-DCBA-4E31-BF09-46A90904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21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E56A-AA42-41F1-86F0-31F82BC3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D2059-25D2-4C7F-B131-B2564D7E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935A-0579-4EAD-9FC7-6DEEC4D8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2C6B-60A4-4823-8BC8-70B71324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723E-7989-4E64-8955-A01DC868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3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8B5-179A-47B7-8867-3C16F82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75B3-130D-44F5-84E6-DB806614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6769-E875-456A-AB47-22502C47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CF12-E4B0-48F1-8C33-0D700CCB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C6A45-F4F0-4525-A42D-69A17892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9183-0896-4369-BA49-785D9385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24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9134-5A7E-45BD-A3BB-12B02957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D154-EC01-4BA2-BF2B-E6AE8424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F20FE-BECA-4890-9A53-F03A98F5C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07F91-F394-4396-9217-B01F552F1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55DEE-5E33-4863-8939-E57D753BF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616DE-7F08-4B10-BBC8-1EE1B0B9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F137D-90A7-4F25-A837-317374F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5A822-85E4-4448-9018-6BA2BFFD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18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25E5-E597-4524-8DFF-8278E78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C449C-A2E7-40D8-A4FD-C3091A3A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19AAC-4656-454B-BBCD-CD44674F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697A0-36D1-49A1-BF7F-974FE605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24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F2293-5BF7-48DE-B763-425B12B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469B1-637C-4054-B819-EACB679A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DEB0-377D-42C1-B83F-107C61EF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726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918F-218D-4725-A910-B1DCBF02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E879-45CF-4A47-B17B-8F5AE9DC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5914C-A987-4A1C-B57D-A3763C58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DAA1-37F6-4DAF-9F89-F041F7A0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08F24-5C11-4C80-9E72-143AD3C6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DB734-1F8A-48BF-8785-D58BE85F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72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FCBF-6359-4139-B92E-CE14399F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478DA-EE4C-494D-B9FA-70537FBC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43294-3029-449E-A88C-8F7F10333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112C1-9E47-4FB2-977E-4BA86F44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FC070-F8DF-4069-B5D6-4774D20A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500FD-1A1E-44E7-9223-39E83B7C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06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E785B-43E6-4EB1-B752-2895DFDB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3515-A46F-4F96-9F03-A8A207F3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4A3-59A8-48B8-98FE-D80F351A0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AE06-530C-44EE-882F-291BF952DEFB}" type="datetimeFigureOut">
              <a:rPr lang="bg-BG" smtClean="0"/>
              <a:t>28.11.24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48DF-BBB8-4E19-BE3E-502CB48E8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207D9-0C86-4B1B-A5C3-C455BDAC0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1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37D16-3600-44B5-B096-E5CCCB665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580504-6E25-469A-87A8-10F25BE42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00408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ABEF0-3A1F-43FD-BBC2-F83E6CC49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5321963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Light" panose="00000400000000000000" pitchFamily="2" charset="-52"/>
              </a:rPr>
              <a:t>Борис Милев и Николай Калашник</a:t>
            </a:r>
            <a:endParaRPr lang="bg-BG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AD560-3DB9-441C-B719-237B1C616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47" y="1431391"/>
            <a:ext cx="2812703" cy="27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0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742" y="-18624"/>
            <a:ext cx="9743180" cy="131825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АВТОРИ</a:t>
            </a:r>
            <a:endParaRPr lang="bg-BG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A557C2-7408-47E5-999B-BD207C5CE2FD}"/>
              </a:ext>
            </a:extLst>
          </p:cNvPr>
          <p:cNvCxnSpPr>
            <a:cxnSpLocks/>
          </p:cNvCxnSpPr>
          <p:nvPr/>
        </p:nvCxnSpPr>
        <p:spPr>
          <a:xfrm>
            <a:off x="5988273" y="1318259"/>
            <a:ext cx="0" cy="46171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264290-3B6F-489C-B74C-4F74446BCA69}"/>
              </a:ext>
            </a:extLst>
          </p:cNvPr>
          <p:cNvSpPr txBox="1"/>
          <p:nvPr/>
        </p:nvSpPr>
        <p:spPr>
          <a:xfrm>
            <a:off x="6398877" y="3207232"/>
            <a:ext cx="416331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Николай Калашник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  <a:p>
            <a:pPr algn="ctr">
              <a:spcBef>
                <a:spcPts val="2400"/>
              </a:spcBef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2B7605-0B5B-459E-A131-90DB1742C179}"/>
              </a:ext>
            </a:extLst>
          </p:cNvPr>
          <p:cNvSpPr txBox="1"/>
          <p:nvPr/>
        </p:nvSpPr>
        <p:spPr>
          <a:xfrm>
            <a:off x="2184524" y="3207232"/>
            <a:ext cx="28536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Борис Милев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  <a:p>
            <a:pPr algn="ctr">
              <a:spcBef>
                <a:spcPts val="2400"/>
              </a:spcBef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32" name="Google Shape;527;p36">
            <a:extLst>
              <a:ext uri="{FF2B5EF4-FFF2-40B4-BE49-F238E27FC236}">
                <a16:creationId xmlns:a16="http://schemas.microsoft.com/office/drawing/2014/main" id="{E2D1F7A8-100A-4079-90BB-AFF09750675A}"/>
              </a:ext>
            </a:extLst>
          </p:cNvPr>
          <p:cNvSpPr txBox="1">
            <a:spLocks/>
          </p:cNvSpPr>
          <p:nvPr/>
        </p:nvSpPr>
        <p:spPr>
          <a:xfrm>
            <a:off x="93654" y="449004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</a:t>
            </a:r>
            <a:r>
              <a:rPr lang="ru-RU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</a:t>
            </a:r>
            <a:endParaRPr lang="en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405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03" y="1"/>
            <a:ext cx="9749419" cy="13106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ЦЕЛТА НИ</a:t>
            </a:r>
            <a:endParaRPr lang="bg-BG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1</a:t>
            </a:r>
            <a:endParaRPr lang="en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2D3532-A12B-491B-9061-2161ECFE2798}"/>
              </a:ext>
            </a:extLst>
          </p:cNvPr>
          <p:cNvSpPr txBox="1"/>
          <p:nvPr/>
        </p:nvSpPr>
        <p:spPr>
          <a:xfrm>
            <a:off x="2012424" y="2328656"/>
            <a:ext cx="81755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i="0" u="none" strike="noStrike" dirty="0">
                <a:solidFill>
                  <a:srgbClr val="D0CECE"/>
                </a:solidFill>
                <a:effectLst/>
                <a:latin typeface="Montserrat Light" panose="00000400000000000000" pitchFamily="2" charset="0"/>
              </a:rPr>
              <a:t>Проектът Спендли е мобилно приложение, което позволява на потребителите да сканират касови бележки с камерата на мобилното си устройство и автоматично да съхраняват данните. Основната цел на приложението е да улесни проследяването на разходите, като предлага лесен и достъпен начин за обработка и съхранение на данни от касови бележки. Съществуващите решения в тази област често са сложни за използване или изискват ръчно въвеждане на данни, което прави Спендли по-достъпна и удобна алтернатива.</a:t>
            </a:r>
            <a:r>
              <a:rPr lang="ru-RU" sz="1800" i="0" dirty="0">
                <a:solidFill>
                  <a:srgbClr val="000000"/>
                </a:solidFill>
                <a:effectLst/>
                <a:latin typeface="Montserrat Light" panose="00000400000000000000" pitchFamily="2" charset="0"/>
              </a:rPr>
              <a:t>​</a:t>
            </a:r>
            <a:endParaRPr lang="bg-BG" sz="2000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566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"/>
            <a:ext cx="9749419" cy="13106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ТЕХНОЛОГИИ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02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E5864D-D3A7-4536-817B-AF308EA605F5}"/>
              </a:ext>
            </a:extLst>
          </p:cNvPr>
          <p:cNvSpPr/>
          <p:nvPr/>
        </p:nvSpPr>
        <p:spPr>
          <a:xfrm>
            <a:off x="2910459" y="1599719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D811FB-5B19-4F78-9FB1-208CF0EB2F10}"/>
              </a:ext>
            </a:extLst>
          </p:cNvPr>
          <p:cNvSpPr/>
          <p:nvPr/>
        </p:nvSpPr>
        <p:spPr>
          <a:xfrm>
            <a:off x="5559956" y="1607341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C7EA8E-528B-4B35-B883-DC23D7824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6122" y="1752765"/>
            <a:ext cx="743627" cy="73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F68B56D-3F64-4B25-A80C-26FCD0BEA8A6}"/>
              </a:ext>
            </a:extLst>
          </p:cNvPr>
          <p:cNvSpPr/>
          <p:nvPr/>
        </p:nvSpPr>
        <p:spPr>
          <a:xfrm>
            <a:off x="8222836" y="4606117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3211ED0-5B5E-4652-A5EA-F65AF54BE0FE}"/>
              </a:ext>
            </a:extLst>
          </p:cNvPr>
          <p:cNvSpPr/>
          <p:nvPr/>
        </p:nvSpPr>
        <p:spPr>
          <a:xfrm>
            <a:off x="8222836" y="1607341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AAF7991-E3AA-4894-8704-15D887176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9261" y="1752765"/>
            <a:ext cx="723108" cy="73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6844ABE-32A3-40AB-8A03-1C57212FD6FD}"/>
              </a:ext>
            </a:extLst>
          </p:cNvPr>
          <p:cNvSpPr/>
          <p:nvPr/>
        </p:nvSpPr>
        <p:spPr>
          <a:xfrm>
            <a:off x="2910278" y="3114349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B9877-E286-4C3B-801D-4F68751FC94D}"/>
              </a:ext>
            </a:extLst>
          </p:cNvPr>
          <p:cNvSpPr/>
          <p:nvPr/>
        </p:nvSpPr>
        <p:spPr>
          <a:xfrm>
            <a:off x="5555196" y="3106753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59D297-32D2-47AD-8ED3-1D2CBBD79AB8}"/>
              </a:ext>
            </a:extLst>
          </p:cNvPr>
          <p:cNvSpPr/>
          <p:nvPr/>
        </p:nvSpPr>
        <p:spPr>
          <a:xfrm>
            <a:off x="8222836" y="3100496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56C16C9-CD83-4A23-A5FD-38DC1C6AA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9261" y="3251085"/>
            <a:ext cx="723108" cy="723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65D8141-3126-4095-A618-012974DAE9B0}"/>
              </a:ext>
            </a:extLst>
          </p:cNvPr>
          <p:cNvSpPr/>
          <p:nvPr/>
        </p:nvSpPr>
        <p:spPr>
          <a:xfrm>
            <a:off x="2894588" y="4606117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81FFAA9-B200-4742-8C53-F15E582DB6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0376" y="4760330"/>
            <a:ext cx="724383" cy="7158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2A0D081-18DD-4ED0-BC83-ED5B54AC2450}"/>
              </a:ext>
            </a:extLst>
          </p:cNvPr>
          <p:cNvSpPr/>
          <p:nvPr/>
        </p:nvSpPr>
        <p:spPr>
          <a:xfrm>
            <a:off x="5555195" y="4607482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5344965-DA53-49C4-8E85-D815004F3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244" y="4761695"/>
            <a:ext cx="715860" cy="7158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034" name="Picture 10" descr="Js, react js, logo, react, react native icon - Free download">
            <a:extLst>
              <a:ext uri="{FF2B5EF4-FFF2-40B4-BE49-F238E27FC236}">
                <a16:creationId xmlns:a16="http://schemas.microsoft.com/office/drawing/2014/main" id="{2A3E6BCD-C52E-4E14-970C-31AA038D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19" y="1743121"/>
            <a:ext cx="762496" cy="7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po Go App Logo PNG Vector (SVG) Free Download">
            <a:extLst>
              <a:ext uri="{FF2B5EF4-FFF2-40B4-BE49-F238E27FC236}">
                <a16:creationId xmlns:a16="http://schemas.microsoft.com/office/drawing/2014/main" id="{D3844985-0FC0-49E3-83FE-C94F33E1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71" y="3324926"/>
            <a:ext cx="501991" cy="5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1F15056-E46D-4D21-B586-BCF34ADC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84" y="3511691"/>
            <a:ext cx="864850" cy="21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06BA0F7-8A3E-4367-B314-B5BEF62F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81" y="4792226"/>
            <a:ext cx="652067" cy="6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9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"/>
            <a:ext cx="9749419" cy="13106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ЗАКЛЮЧЕНИЕ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03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2D3532-A12B-491B-9061-2161ECFE2798}"/>
              </a:ext>
            </a:extLst>
          </p:cNvPr>
          <p:cNvSpPr txBox="1"/>
          <p:nvPr/>
        </p:nvSpPr>
        <p:spPr>
          <a:xfrm>
            <a:off x="2021392" y="2151726"/>
            <a:ext cx="81755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dirty="0">
                <a:solidFill>
                  <a:srgbClr val="D0CECE"/>
                </a:solidFill>
                <a:effectLst/>
                <a:latin typeface="Montserrat Light" panose="00000400000000000000" pitchFamily="2" charset="0"/>
              </a:rPr>
              <a:t>Спендли предлага удобно решение за управление на разходите, като автоматизира процеса на събиране и съхранение на касови бележки. Приложението вече е в процес на тестване от ограничен брой потребители, като резултатите показват значително улеснение при проследяването на разходите. В бъдеще има възможност за добавяне на функционалности като автоматично генериране на графики на разходите и интеграция с други финансови приложения.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Montserrat Light" panose="00000400000000000000" pitchFamily="2" charset="0"/>
              </a:rPr>
              <a:t>​</a:t>
            </a:r>
            <a:endParaRPr lang="bg-BG" sz="2000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772B96-31F3-414D-82A9-155E507CDF4C}"/>
              </a:ext>
            </a:extLst>
          </p:cNvPr>
          <p:cNvSpPr txBox="1">
            <a:spLocks/>
          </p:cNvSpPr>
          <p:nvPr/>
        </p:nvSpPr>
        <p:spPr>
          <a:xfrm>
            <a:off x="1234439" y="1"/>
            <a:ext cx="9749419" cy="1310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ЗАКЛЮЧЕНИЕ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2061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10972800" y="1318259"/>
            <a:ext cx="121920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34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E92F155-709E-4816-AA42-7C233361D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6" y="231071"/>
            <a:ext cx="862669" cy="8484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5A43E-A6C1-4191-9EF1-FA5A51591DF8}"/>
              </a:ext>
            </a:extLst>
          </p:cNvPr>
          <p:cNvCxnSpPr>
            <a:cxnSpLocks/>
          </p:cNvCxnSpPr>
          <p:nvPr/>
        </p:nvCxnSpPr>
        <p:spPr>
          <a:xfrm>
            <a:off x="15240" y="1318255"/>
            <a:ext cx="121920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F6748-6D30-4478-9548-17C3FA1EBA88}"/>
              </a:ext>
            </a:extLst>
          </p:cNvPr>
          <p:cNvCxnSpPr>
            <a:cxnSpLocks/>
          </p:cNvCxnSpPr>
          <p:nvPr/>
        </p:nvCxnSpPr>
        <p:spPr>
          <a:xfrm>
            <a:off x="10972800" y="5948882"/>
            <a:ext cx="1234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6ABA6CF-B18F-4845-A3D6-0461E9244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57" y="2315021"/>
            <a:ext cx="3305174" cy="3305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FA312-8B84-4809-8005-C6A8B42DA9DB}"/>
              </a:ext>
            </a:extLst>
          </p:cNvPr>
          <p:cNvSpPr txBox="1"/>
          <p:nvPr/>
        </p:nvSpPr>
        <p:spPr>
          <a:xfrm>
            <a:off x="3295328" y="383766"/>
            <a:ext cx="5594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4000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  <a:ea typeface="+mj-ea"/>
                <a:cs typeface="+mj-cs"/>
              </a:rPr>
              <a:t>БЛАГОДАРИМ ЗА ВНИМАНИЕТО!</a:t>
            </a:r>
            <a:endParaRPr lang="en-US" sz="4000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92949-4972-45B0-8707-4807C44EF247}"/>
              </a:ext>
            </a:extLst>
          </p:cNvPr>
          <p:cNvSpPr txBox="1"/>
          <p:nvPr/>
        </p:nvSpPr>
        <p:spPr>
          <a:xfrm>
            <a:off x="1502516" y="3305888"/>
            <a:ext cx="5338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D0CECE"/>
                </a:solidFill>
                <a:latin typeface="Montserrat Light" panose="00000400000000000000" pitchFamily="2" charset="0"/>
              </a:rPr>
              <a:t>Landing page</a:t>
            </a:r>
            <a:r>
              <a:rPr lang="ru-RU" sz="4000" b="1" dirty="0">
                <a:solidFill>
                  <a:srgbClr val="D0CECE"/>
                </a:solidFill>
                <a:latin typeface="Montserrat Light" panose="00000400000000000000" pitchFamily="2" charset="0"/>
              </a:rPr>
              <a:t> на приложението</a:t>
            </a:r>
            <a:r>
              <a:rPr lang="en-US" sz="4000" b="1" dirty="0">
                <a:solidFill>
                  <a:srgbClr val="D0CECE"/>
                </a:solidFill>
                <a:latin typeface="Montserrat Light" panose="000004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799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183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 Black</vt:lpstr>
      <vt:lpstr>Montserrat Light</vt:lpstr>
      <vt:lpstr>Office Theme</vt:lpstr>
      <vt:lpstr>SPENDLY</vt:lpstr>
      <vt:lpstr>АВТОРИ</vt:lpstr>
      <vt:lpstr>ЦЕЛТА НИ</vt:lpstr>
      <vt:lpstr>ТЕХНОЛОГИИ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SPENDLY</dc:title>
  <dc:creator>Димитър Петров Димитраков</dc:creator>
  <cp:lastModifiedBy>Boris Milev</cp:lastModifiedBy>
  <cp:revision>16</cp:revision>
  <dcterms:created xsi:type="dcterms:W3CDTF">2024-11-04T19:35:55Z</dcterms:created>
  <dcterms:modified xsi:type="dcterms:W3CDTF">2024-11-28T20:08:55Z</dcterms:modified>
</cp:coreProperties>
</file>