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0"/>
  </p:notesMasterIdLst>
  <p:sldIdLst>
    <p:sldId id="256" r:id="rId2"/>
    <p:sldId id="274" r:id="rId3"/>
    <p:sldId id="275" r:id="rId4"/>
    <p:sldId id="276" r:id="rId5"/>
    <p:sldId id="277" r:id="rId6"/>
    <p:sldId id="260" r:id="rId7"/>
    <p:sldId id="266" r:id="rId8"/>
    <p:sldId id="262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Cambria" panose="02040503050406030204" pitchFamily="18" charset="0"/>
      <p:regular r:id="rId12"/>
      <p:bold r:id="rId13"/>
      <p:italic r:id="rId14"/>
      <p:boldItalic r:id="rId15"/>
    </p:embeddedFont>
    <p:embeddedFont>
      <p:font typeface="Montserrat" panose="00000500000000000000" pitchFamily="2" charset="-52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8BEEFD-62D3-4C91-BFC4-F47A4EEB444E}" v="52" dt="2024-01-23T21:39:58.916"/>
  </p1510:revLst>
</p1510:revInfo>
</file>

<file path=ppt/tableStyles.xml><?xml version="1.0" encoding="utf-8"?>
<a:tblStyleLst xmlns:a="http://schemas.openxmlformats.org/drawingml/2006/main" def="{CCBDEA54-328E-4567-ABB3-674B8FE79561}">
  <a:tblStyle styleId="{CCBDEA54-328E-4567-ABB3-674B8FE7956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8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a8f3697d5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4a8f3697d5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cb4fc5dc77_0_5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cb4fc5dc77_0_5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d019cdf330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d019cdf330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36ba943b2_1_10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f36ba943b2_1_10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f36ba943b2_1_1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f36ba943b2_1_1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 flipH="1">
            <a:off x="710112" y="1316713"/>
            <a:ext cx="4743900" cy="17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 flipH="1">
            <a:off x="710112" y="3451835"/>
            <a:ext cx="30471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AND_TWO_COLUMNS_1_4_1_2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/>
          <p:nvPr/>
        </p:nvSpPr>
        <p:spPr>
          <a:xfrm>
            <a:off x="8431650" y="3314550"/>
            <a:ext cx="2763900" cy="27639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6"/>
          <p:cNvSpPr/>
          <p:nvPr/>
        </p:nvSpPr>
        <p:spPr>
          <a:xfrm rot="2700000">
            <a:off x="-611838" y="1310125"/>
            <a:ext cx="1513350" cy="1513350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6"/>
          <p:cNvSpPr/>
          <p:nvPr/>
        </p:nvSpPr>
        <p:spPr>
          <a:xfrm rot="6080536">
            <a:off x="7840068" y="1204397"/>
            <a:ext cx="625414" cy="62541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36"/>
          <p:cNvSpPr/>
          <p:nvPr/>
        </p:nvSpPr>
        <p:spPr>
          <a:xfrm>
            <a:off x="861425" y="4538050"/>
            <a:ext cx="1213500" cy="1213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 hasCustomPrompt="1"/>
          </p:nvPr>
        </p:nvSpPr>
        <p:spPr>
          <a:xfrm>
            <a:off x="710100" y="1295569"/>
            <a:ext cx="1488000" cy="8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0"/>
              <a:buNone/>
              <a:defRPr sz="12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" name="Google Shape;13;p3"/>
          <p:cNvSpPr txBox="1">
            <a:spLocks noGrp="1"/>
          </p:cNvSpPr>
          <p:nvPr>
            <p:ph type="ctrTitle" idx="2"/>
          </p:nvPr>
        </p:nvSpPr>
        <p:spPr>
          <a:xfrm>
            <a:off x="699900" y="1901650"/>
            <a:ext cx="3067500" cy="11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710100" y="3286884"/>
            <a:ext cx="3047100" cy="61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-6539799">
            <a:off x="7451098" y="4726882"/>
            <a:ext cx="174187" cy="17418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-7200705">
            <a:off x="8365814" y="4134120"/>
            <a:ext cx="399458" cy="399458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712350" y="1304100"/>
            <a:ext cx="7719300" cy="33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 rot="6080461">
            <a:off x="7431713" y="-997058"/>
            <a:ext cx="1409624" cy="140962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 rot="-8544792">
            <a:off x="5973732" y="4768186"/>
            <a:ext cx="805623" cy="805623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/>
          <p:nvPr/>
        </p:nvSpPr>
        <p:spPr>
          <a:xfrm rot="6079664">
            <a:off x="918835" y="33506"/>
            <a:ext cx="378779" cy="37877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-1800100" y="2512475"/>
            <a:ext cx="2124600" cy="21246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014325" y="1273200"/>
            <a:ext cx="2998800" cy="25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_1_1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>
            <a:off x="712350" y="3442176"/>
            <a:ext cx="3859500" cy="77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 sz="1400"/>
            </a:lvl1pPr>
            <a:lvl2pPr marL="914400" lvl="1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marL="1371600" lvl="2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marL="1828800" lvl="3" indent="-2794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marL="3200400" lvl="6" indent="-2730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marL="3657600" lvl="7" indent="-27305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marL="4114800" lvl="8" indent="-2667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712350" y="783075"/>
            <a:ext cx="3859500" cy="21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/>
          <p:nvPr/>
        </p:nvSpPr>
        <p:spPr>
          <a:xfrm rot="4324475" flipH="1">
            <a:off x="7554421" y="3660994"/>
            <a:ext cx="2891037" cy="289084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TITLE_AND_TWO_COLUMNS_1_3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>
            <a:spLocks noGrp="1"/>
          </p:cNvSpPr>
          <p:nvPr>
            <p:ph type="subTitle" idx="1"/>
          </p:nvPr>
        </p:nvSpPr>
        <p:spPr>
          <a:xfrm>
            <a:off x="712350" y="2619250"/>
            <a:ext cx="77193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u="sng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30"/>
          <p:cNvSpPr txBox="1">
            <a:spLocks noGrp="1"/>
          </p:cNvSpPr>
          <p:nvPr>
            <p:ph type="subTitle" idx="2"/>
          </p:nvPr>
        </p:nvSpPr>
        <p:spPr>
          <a:xfrm>
            <a:off x="2637300" y="2104419"/>
            <a:ext cx="38694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500" b="1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5" name="Google Shape;165;p30"/>
          <p:cNvSpPr txBox="1">
            <a:spLocks noGrp="1"/>
          </p:cNvSpPr>
          <p:nvPr>
            <p:ph type="title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30"/>
          <p:cNvSpPr txBox="1">
            <a:spLocks noGrp="1"/>
          </p:cNvSpPr>
          <p:nvPr>
            <p:ph type="subTitle" idx="3"/>
          </p:nvPr>
        </p:nvSpPr>
        <p:spPr>
          <a:xfrm>
            <a:off x="712350" y="3520550"/>
            <a:ext cx="7719300" cy="12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400" u="sng">
                <a:solidFill>
                  <a:schemeClr val="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167" name="Google Shape;167;p30"/>
          <p:cNvSpPr txBox="1">
            <a:spLocks noGrp="1"/>
          </p:cNvSpPr>
          <p:nvPr>
            <p:ph type="subTitle" idx="4"/>
          </p:nvPr>
        </p:nvSpPr>
        <p:spPr>
          <a:xfrm>
            <a:off x="2637300" y="3069895"/>
            <a:ext cx="3869400" cy="4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Bebas Neue"/>
              <a:buNone/>
              <a:defRPr sz="2500" b="1"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Bebas Neue"/>
              <a:buNone/>
              <a:defRPr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8" name="Google Shape;168;p30"/>
          <p:cNvSpPr/>
          <p:nvPr/>
        </p:nvSpPr>
        <p:spPr>
          <a:xfrm rot="-6080461" flipH="1">
            <a:off x="-858987" y="1538829"/>
            <a:ext cx="1409624" cy="140962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30"/>
          <p:cNvSpPr/>
          <p:nvPr/>
        </p:nvSpPr>
        <p:spPr>
          <a:xfrm rot="-2700000" flipH="1">
            <a:off x="385292" y="-354253"/>
            <a:ext cx="805677" cy="8056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30"/>
          <p:cNvSpPr/>
          <p:nvPr/>
        </p:nvSpPr>
        <p:spPr>
          <a:xfrm rot="-6079664" flipH="1">
            <a:off x="8048436" y="1403756"/>
            <a:ext cx="378779" cy="37877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30"/>
          <p:cNvSpPr/>
          <p:nvPr/>
        </p:nvSpPr>
        <p:spPr>
          <a:xfrm flipH="1">
            <a:off x="8399425" y="3019900"/>
            <a:ext cx="2124600" cy="21246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subTitle" idx="5"/>
          </p:nvPr>
        </p:nvSpPr>
        <p:spPr>
          <a:xfrm>
            <a:off x="2366275" y="1514000"/>
            <a:ext cx="4411500" cy="507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">
  <p:cSld name="TITLE_AND_TWO_COLUMNS_1_4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/>
          <p:nvPr/>
        </p:nvSpPr>
        <p:spPr>
          <a:xfrm rot="6080461">
            <a:off x="8653663" y="2817004"/>
            <a:ext cx="1409624" cy="1409624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31"/>
          <p:cNvSpPr/>
          <p:nvPr/>
        </p:nvSpPr>
        <p:spPr>
          <a:xfrm rot="2700000">
            <a:off x="8171455" y="-368403"/>
            <a:ext cx="805677" cy="8056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1"/>
          <p:cNvSpPr/>
          <p:nvPr/>
        </p:nvSpPr>
        <p:spPr>
          <a:xfrm rot="6079664">
            <a:off x="607910" y="191831"/>
            <a:ext cx="378779" cy="37877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1"/>
          <p:cNvSpPr txBox="1">
            <a:spLocks noGrp="1"/>
          </p:cNvSpPr>
          <p:nvPr>
            <p:ph type="ctrTitle"/>
          </p:nvPr>
        </p:nvSpPr>
        <p:spPr>
          <a:xfrm>
            <a:off x="1891928" y="1708725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subTitle" idx="1"/>
          </p:nvPr>
        </p:nvSpPr>
        <p:spPr>
          <a:xfrm>
            <a:off x="1891787" y="2215696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title" idx="2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ctrTitle" idx="3"/>
          </p:nvPr>
        </p:nvSpPr>
        <p:spPr>
          <a:xfrm>
            <a:off x="5777772" y="1708725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1" name="Google Shape;181;p31"/>
          <p:cNvSpPr txBox="1">
            <a:spLocks noGrp="1"/>
          </p:cNvSpPr>
          <p:nvPr>
            <p:ph type="subTitle" idx="4"/>
          </p:nvPr>
        </p:nvSpPr>
        <p:spPr>
          <a:xfrm>
            <a:off x="5777638" y="2215696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2" name="Google Shape;182;p31"/>
          <p:cNvSpPr txBox="1">
            <a:spLocks noGrp="1"/>
          </p:cNvSpPr>
          <p:nvPr>
            <p:ph type="ctrTitle" idx="5"/>
          </p:nvPr>
        </p:nvSpPr>
        <p:spPr>
          <a:xfrm>
            <a:off x="1891942" y="3232926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3" name="Google Shape;183;p31"/>
          <p:cNvSpPr txBox="1">
            <a:spLocks noGrp="1"/>
          </p:cNvSpPr>
          <p:nvPr>
            <p:ph type="subTitle" idx="6"/>
          </p:nvPr>
        </p:nvSpPr>
        <p:spPr>
          <a:xfrm>
            <a:off x="1891815" y="3739900"/>
            <a:ext cx="25359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ctrTitle" idx="7"/>
          </p:nvPr>
        </p:nvSpPr>
        <p:spPr>
          <a:xfrm>
            <a:off x="5777765" y="3232926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ubTitle" idx="8"/>
          </p:nvPr>
        </p:nvSpPr>
        <p:spPr>
          <a:xfrm>
            <a:off x="5777638" y="3739900"/>
            <a:ext cx="2536200" cy="57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TITLE_AND_BODY_1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/>
          <p:nvPr/>
        </p:nvSpPr>
        <p:spPr>
          <a:xfrm rot="8100000" flipH="1">
            <a:off x="-288044" y="3031969"/>
            <a:ext cx="3480662" cy="3480662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5"/>
          <p:cNvSpPr/>
          <p:nvPr/>
        </p:nvSpPr>
        <p:spPr>
          <a:xfrm rot="232225" flipH="1">
            <a:off x="2912536" y="-141411"/>
            <a:ext cx="1217777" cy="12177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5"/>
          <p:cNvSpPr/>
          <p:nvPr/>
        </p:nvSpPr>
        <p:spPr>
          <a:xfrm flipH="1">
            <a:off x="6530475" y="3466500"/>
            <a:ext cx="1230000" cy="1230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5"/>
          <p:cNvSpPr/>
          <p:nvPr/>
        </p:nvSpPr>
        <p:spPr>
          <a:xfrm rot="2571832" flipH="1">
            <a:off x="7673242" y="3915411"/>
            <a:ext cx="2452890" cy="245289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35"/>
          <p:cNvSpPr/>
          <p:nvPr/>
        </p:nvSpPr>
        <p:spPr>
          <a:xfrm flipH="1">
            <a:off x="699900" y="2352000"/>
            <a:ext cx="1114500" cy="1114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5525" y="338750"/>
            <a:ext cx="8112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5525" y="1152465"/>
            <a:ext cx="8112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○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■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69" r:id="rId6"/>
    <p:sldLayoutId id="2147483676" r:id="rId7"/>
    <p:sldLayoutId id="2147483677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hyperlink" Target="https://proofmart.com/product/github-logo-png-hd-images-transparent-background-free-download/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0"/>
          <p:cNvSpPr/>
          <p:nvPr/>
        </p:nvSpPr>
        <p:spPr>
          <a:xfrm flipH="1">
            <a:off x="8743362" y="3301925"/>
            <a:ext cx="961500" cy="961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40"/>
          <p:cNvSpPr/>
          <p:nvPr/>
        </p:nvSpPr>
        <p:spPr>
          <a:xfrm rot="6539799" flipH="1">
            <a:off x="5668503" y="4629707"/>
            <a:ext cx="174187" cy="17418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40"/>
          <p:cNvSpPr/>
          <p:nvPr/>
        </p:nvSpPr>
        <p:spPr>
          <a:xfrm rot="7200705" flipH="1">
            <a:off x="4723065" y="3969745"/>
            <a:ext cx="399458" cy="399458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40"/>
          <p:cNvSpPr/>
          <p:nvPr/>
        </p:nvSpPr>
        <p:spPr>
          <a:xfrm rot="231910" flipH="1">
            <a:off x="7553886" y="134637"/>
            <a:ext cx="805532" cy="805532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rgbClr val="495BDA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40"/>
          <p:cNvSpPr/>
          <p:nvPr/>
        </p:nvSpPr>
        <p:spPr>
          <a:xfrm flipH="1">
            <a:off x="3899462" y="-597500"/>
            <a:ext cx="961500" cy="961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2289629" y="3176294"/>
            <a:ext cx="4720629" cy="613500"/>
          </a:xfrm>
        </p:spPr>
        <p:txBody>
          <a:bodyPr/>
          <a:lstStyle/>
          <a:p>
            <a:r>
              <a:rPr lang="ru-RU" dirty="0"/>
              <a:t>Умен начин да се </a:t>
            </a:r>
            <a:r>
              <a:rPr lang="ru-RU" dirty="0" err="1"/>
              <a:t>храниш</a:t>
            </a:r>
            <a:r>
              <a:rPr lang="ru-RU" dirty="0"/>
              <a:t> </a:t>
            </a:r>
            <a:r>
              <a:rPr lang="ru-RU" dirty="0" err="1"/>
              <a:t>здравословно</a:t>
            </a:r>
            <a:r>
              <a:rPr lang="ru-RU" dirty="0"/>
              <a:t>!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21E23-7A74-640E-249C-C5A27962E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045" y="282961"/>
            <a:ext cx="2177904" cy="28756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13372D-801A-6758-5BF1-A45AC285B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0596" y="1180306"/>
            <a:ext cx="3810000" cy="2114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8"/>
          <p:cNvSpPr/>
          <p:nvPr/>
        </p:nvSpPr>
        <p:spPr>
          <a:xfrm>
            <a:off x="-658825" y="3634200"/>
            <a:ext cx="2124600" cy="21246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58"/>
          <p:cNvSpPr txBox="1">
            <a:spLocks noGrp="1"/>
          </p:cNvSpPr>
          <p:nvPr>
            <p:ph type="title" idx="2"/>
          </p:nvPr>
        </p:nvSpPr>
        <p:spPr>
          <a:xfrm>
            <a:off x="712350" y="447000"/>
            <a:ext cx="771930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solidFill>
                  <a:schemeClr val="lt2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Отборът</a:t>
            </a:r>
            <a:endParaRPr lang="en-US" dirty="0">
              <a:solidFill>
                <a:schemeClr val="lt2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644" name="Google Shape;644;p58"/>
          <p:cNvGrpSpPr/>
          <p:nvPr/>
        </p:nvGrpSpPr>
        <p:grpSpPr>
          <a:xfrm rot="-773685">
            <a:off x="4887273" y="2074042"/>
            <a:ext cx="459226" cy="457218"/>
            <a:chOff x="5091199" y="3885691"/>
            <a:chExt cx="312252" cy="310866"/>
          </a:xfrm>
        </p:grpSpPr>
        <p:sp>
          <p:nvSpPr>
            <p:cNvPr id="645" name="Google Shape;645;p58"/>
            <p:cNvSpPr/>
            <p:nvPr/>
          </p:nvSpPr>
          <p:spPr>
            <a:xfrm>
              <a:off x="5091199" y="3885720"/>
              <a:ext cx="278755" cy="310837"/>
            </a:xfrm>
            <a:custGeom>
              <a:avLst/>
              <a:gdLst/>
              <a:ahLst/>
              <a:cxnLst/>
              <a:rect l="l" t="t" r="r" b="b"/>
              <a:pathLst>
                <a:path w="9653" h="10764" extrusionOk="0">
                  <a:moveTo>
                    <a:pt x="4247" y="9118"/>
                  </a:moveTo>
                  <a:cubicBezTo>
                    <a:pt x="4461" y="9118"/>
                    <a:pt x="4639" y="9297"/>
                    <a:pt x="4639" y="9511"/>
                  </a:cubicBezTo>
                  <a:cubicBezTo>
                    <a:pt x="4639" y="9743"/>
                    <a:pt x="4461" y="9921"/>
                    <a:pt x="4247" y="9921"/>
                  </a:cubicBezTo>
                  <a:cubicBezTo>
                    <a:pt x="4015" y="9921"/>
                    <a:pt x="3836" y="9743"/>
                    <a:pt x="3836" y="9511"/>
                  </a:cubicBezTo>
                  <a:cubicBezTo>
                    <a:pt x="3836" y="9297"/>
                    <a:pt x="4015" y="9118"/>
                    <a:pt x="4247" y="9118"/>
                  </a:cubicBezTo>
                  <a:close/>
                  <a:moveTo>
                    <a:pt x="8404" y="9118"/>
                  </a:moveTo>
                  <a:cubicBezTo>
                    <a:pt x="8618" y="9118"/>
                    <a:pt x="8797" y="9297"/>
                    <a:pt x="8797" y="9511"/>
                  </a:cubicBezTo>
                  <a:cubicBezTo>
                    <a:pt x="8797" y="9743"/>
                    <a:pt x="8618" y="9921"/>
                    <a:pt x="8404" y="9921"/>
                  </a:cubicBezTo>
                  <a:cubicBezTo>
                    <a:pt x="8190" y="9921"/>
                    <a:pt x="8011" y="9743"/>
                    <a:pt x="8011" y="9511"/>
                  </a:cubicBezTo>
                  <a:cubicBezTo>
                    <a:pt x="8011" y="9297"/>
                    <a:pt x="8190" y="9118"/>
                    <a:pt x="8404" y="9118"/>
                  </a:cubicBezTo>
                  <a:close/>
                  <a:moveTo>
                    <a:pt x="446" y="1"/>
                  </a:moveTo>
                  <a:cubicBezTo>
                    <a:pt x="232" y="1"/>
                    <a:pt x="36" y="161"/>
                    <a:pt x="18" y="376"/>
                  </a:cubicBezTo>
                  <a:cubicBezTo>
                    <a:pt x="0" y="625"/>
                    <a:pt x="196" y="839"/>
                    <a:pt x="428" y="839"/>
                  </a:cubicBezTo>
                  <a:cubicBezTo>
                    <a:pt x="1160" y="839"/>
                    <a:pt x="1784" y="1375"/>
                    <a:pt x="1874" y="2088"/>
                  </a:cubicBezTo>
                  <a:lnTo>
                    <a:pt x="2373" y="6692"/>
                  </a:lnTo>
                  <a:cubicBezTo>
                    <a:pt x="1945" y="6888"/>
                    <a:pt x="1642" y="7334"/>
                    <a:pt x="1642" y="7834"/>
                  </a:cubicBezTo>
                  <a:cubicBezTo>
                    <a:pt x="1642" y="7834"/>
                    <a:pt x="1642" y="7852"/>
                    <a:pt x="1642" y="7852"/>
                  </a:cubicBezTo>
                  <a:cubicBezTo>
                    <a:pt x="1642" y="8547"/>
                    <a:pt x="2195" y="9118"/>
                    <a:pt x="2891" y="9118"/>
                  </a:cubicBezTo>
                  <a:lnTo>
                    <a:pt x="3069" y="9118"/>
                  </a:lnTo>
                  <a:cubicBezTo>
                    <a:pt x="3016" y="9279"/>
                    <a:pt x="2998" y="9457"/>
                    <a:pt x="2998" y="9636"/>
                  </a:cubicBezTo>
                  <a:cubicBezTo>
                    <a:pt x="3051" y="10225"/>
                    <a:pt x="3551" y="10706"/>
                    <a:pt x="4157" y="10760"/>
                  </a:cubicBezTo>
                  <a:cubicBezTo>
                    <a:pt x="4188" y="10762"/>
                    <a:pt x="4218" y="10763"/>
                    <a:pt x="4248" y="10763"/>
                  </a:cubicBezTo>
                  <a:cubicBezTo>
                    <a:pt x="4922" y="10763"/>
                    <a:pt x="5478" y="10194"/>
                    <a:pt x="5478" y="9511"/>
                  </a:cubicBezTo>
                  <a:cubicBezTo>
                    <a:pt x="5478" y="9386"/>
                    <a:pt x="5460" y="9243"/>
                    <a:pt x="5406" y="9118"/>
                  </a:cubicBezTo>
                  <a:lnTo>
                    <a:pt x="7226" y="9118"/>
                  </a:lnTo>
                  <a:cubicBezTo>
                    <a:pt x="7173" y="9279"/>
                    <a:pt x="7155" y="9457"/>
                    <a:pt x="7173" y="9636"/>
                  </a:cubicBezTo>
                  <a:cubicBezTo>
                    <a:pt x="7226" y="10225"/>
                    <a:pt x="7708" y="10706"/>
                    <a:pt x="8315" y="10760"/>
                  </a:cubicBezTo>
                  <a:cubicBezTo>
                    <a:pt x="8346" y="10762"/>
                    <a:pt x="8377" y="10763"/>
                    <a:pt x="8407" y="10763"/>
                  </a:cubicBezTo>
                  <a:cubicBezTo>
                    <a:pt x="9097" y="10763"/>
                    <a:pt x="9653" y="10194"/>
                    <a:pt x="9653" y="9511"/>
                  </a:cubicBezTo>
                  <a:cubicBezTo>
                    <a:pt x="9653" y="8833"/>
                    <a:pt x="9082" y="8280"/>
                    <a:pt x="8404" y="8280"/>
                  </a:cubicBezTo>
                  <a:lnTo>
                    <a:pt x="2908" y="8280"/>
                  </a:lnTo>
                  <a:cubicBezTo>
                    <a:pt x="2677" y="8280"/>
                    <a:pt x="2462" y="8084"/>
                    <a:pt x="2480" y="7852"/>
                  </a:cubicBezTo>
                  <a:cubicBezTo>
                    <a:pt x="2480" y="7852"/>
                    <a:pt x="2480" y="7834"/>
                    <a:pt x="2480" y="7834"/>
                  </a:cubicBezTo>
                  <a:cubicBezTo>
                    <a:pt x="2462" y="7602"/>
                    <a:pt x="2677" y="7423"/>
                    <a:pt x="2908" y="7423"/>
                  </a:cubicBezTo>
                  <a:lnTo>
                    <a:pt x="6299" y="7423"/>
                  </a:lnTo>
                  <a:cubicBezTo>
                    <a:pt x="6513" y="7423"/>
                    <a:pt x="6709" y="7245"/>
                    <a:pt x="6727" y="7031"/>
                  </a:cubicBezTo>
                  <a:cubicBezTo>
                    <a:pt x="6745" y="6781"/>
                    <a:pt x="6548" y="6585"/>
                    <a:pt x="6299" y="6585"/>
                  </a:cubicBezTo>
                  <a:lnTo>
                    <a:pt x="3212" y="6585"/>
                  </a:lnTo>
                  <a:lnTo>
                    <a:pt x="2712" y="1999"/>
                  </a:lnTo>
                  <a:cubicBezTo>
                    <a:pt x="2569" y="857"/>
                    <a:pt x="1588" y="1"/>
                    <a:pt x="4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8"/>
            <p:cNvSpPr/>
            <p:nvPr/>
          </p:nvSpPr>
          <p:spPr>
            <a:xfrm>
              <a:off x="5216903" y="3885691"/>
              <a:ext cx="112362" cy="147939"/>
            </a:xfrm>
            <a:custGeom>
              <a:avLst/>
              <a:gdLst/>
              <a:ahLst/>
              <a:cxnLst/>
              <a:rect l="l" t="t" r="r" b="b"/>
              <a:pathLst>
                <a:path w="3891" h="5123" extrusionOk="0">
                  <a:moveTo>
                    <a:pt x="1932" y="1"/>
                  </a:moveTo>
                  <a:cubicBezTo>
                    <a:pt x="1696" y="1"/>
                    <a:pt x="1500" y="190"/>
                    <a:pt x="1500" y="412"/>
                  </a:cubicBezTo>
                  <a:lnTo>
                    <a:pt x="1500" y="4016"/>
                  </a:lnTo>
                  <a:lnTo>
                    <a:pt x="786" y="3303"/>
                  </a:lnTo>
                  <a:cubicBezTo>
                    <a:pt x="698" y="3215"/>
                    <a:pt x="585" y="3170"/>
                    <a:pt x="470" y="3170"/>
                  </a:cubicBezTo>
                  <a:cubicBezTo>
                    <a:pt x="375" y="3170"/>
                    <a:pt x="278" y="3202"/>
                    <a:pt x="197" y="3267"/>
                  </a:cubicBezTo>
                  <a:cubicBezTo>
                    <a:pt x="19" y="3428"/>
                    <a:pt x="1" y="3713"/>
                    <a:pt x="179" y="3892"/>
                  </a:cubicBezTo>
                  <a:lnTo>
                    <a:pt x="1053" y="4748"/>
                  </a:lnTo>
                  <a:cubicBezTo>
                    <a:pt x="1285" y="4998"/>
                    <a:pt x="1607" y="5123"/>
                    <a:pt x="1946" y="5123"/>
                  </a:cubicBezTo>
                  <a:cubicBezTo>
                    <a:pt x="2285" y="5123"/>
                    <a:pt x="2606" y="4998"/>
                    <a:pt x="2838" y="4748"/>
                  </a:cubicBezTo>
                  <a:lnTo>
                    <a:pt x="3712" y="3892"/>
                  </a:lnTo>
                  <a:cubicBezTo>
                    <a:pt x="3873" y="3731"/>
                    <a:pt x="3890" y="3463"/>
                    <a:pt x="3712" y="3303"/>
                  </a:cubicBezTo>
                  <a:cubicBezTo>
                    <a:pt x="3630" y="3211"/>
                    <a:pt x="3519" y="3167"/>
                    <a:pt x="3409" y="3167"/>
                  </a:cubicBezTo>
                  <a:cubicBezTo>
                    <a:pt x="3305" y="3167"/>
                    <a:pt x="3201" y="3207"/>
                    <a:pt x="3123" y="3285"/>
                  </a:cubicBezTo>
                  <a:lnTo>
                    <a:pt x="2356" y="4052"/>
                  </a:lnTo>
                  <a:lnTo>
                    <a:pt x="2356" y="430"/>
                  </a:lnTo>
                  <a:cubicBezTo>
                    <a:pt x="2356" y="198"/>
                    <a:pt x="2178" y="20"/>
                    <a:pt x="1963" y="2"/>
                  </a:cubicBezTo>
                  <a:cubicBezTo>
                    <a:pt x="1953" y="1"/>
                    <a:pt x="1942" y="1"/>
                    <a:pt x="19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8"/>
            <p:cNvSpPr/>
            <p:nvPr/>
          </p:nvSpPr>
          <p:spPr>
            <a:xfrm>
              <a:off x="5321497" y="3951878"/>
              <a:ext cx="81954" cy="148228"/>
            </a:xfrm>
            <a:custGeom>
              <a:avLst/>
              <a:gdLst/>
              <a:ahLst/>
              <a:cxnLst/>
              <a:rect l="l" t="t" r="r" b="b"/>
              <a:pathLst>
                <a:path w="2838" h="5133" extrusionOk="0">
                  <a:moveTo>
                    <a:pt x="2383" y="0"/>
                  </a:moveTo>
                  <a:cubicBezTo>
                    <a:pt x="2187" y="0"/>
                    <a:pt x="2012" y="134"/>
                    <a:pt x="1981" y="333"/>
                  </a:cubicBezTo>
                  <a:lnTo>
                    <a:pt x="1250" y="3634"/>
                  </a:lnTo>
                  <a:cubicBezTo>
                    <a:pt x="1161" y="4008"/>
                    <a:pt x="822" y="4294"/>
                    <a:pt x="429" y="4294"/>
                  </a:cubicBezTo>
                  <a:cubicBezTo>
                    <a:pt x="197" y="4294"/>
                    <a:pt x="1" y="4472"/>
                    <a:pt x="1" y="4704"/>
                  </a:cubicBezTo>
                  <a:cubicBezTo>
                    <a:pt x="1" y="4936"/>
                    <a:pt x="197" y="5132"/>
                    <a:pt x="429" y="5132"/>
                  </a:cubicBezTo>
                  <a:cubicBezTo>
                    <a:pt x="804" y="5132"/>
                    <a:pt x="1178" y="4990"/>
                    <a:pt x="1482" y="4758"/>
                  </a:cubicBezTo>
                  <a:cubicBezTo>
                    <a:pt x="1785" y="4508"/>
                    <a:pt x="1981" y="4187"/>
                    <a:pt x="2071" y="3812"/>
                  </a:cubicBezTo>
                  <a:lnTo>
                    <a:pt x="2802" y="511"/>
                  </a:lnTo>
                  <a:cubicBezTo>
                    <a:pt x="2838" y="279"/>
                    <a:pt x="2695" y="47"/>
                    <a:pt x="2481" y="12"/>
                  </a:cubicBezTo>
                  <a:cubicBezTo>
                    <a:pt x="2448" y="4"/>
                    <a:pt x="2415" y="0"/>
                    <a:pt x="2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8" name="Google Shape;648;p58"/>
          <p:cNvSpPr/>
          <p:nvPr/>
        </p:nvSpPr>
        <p:spPr>
          <a:xfrm rot="893760">
            <a:off x="4904785" y="3604065"/>
            <a:ext cx="459225" cy="456974"/>
          </a:xfrm>
          <a:custGeom>
            <a:avLst/>
            <a:gdLst/>
            <a:ahLst/>
            <a:cxnLst/>
            <a:rect l="l" t="t" r="r" b="b"/>
            <a:pathLst>
              <a:path w="10813" h="10760" extrusionOk="0">
                <a:moveTo>
                  <a:pt x="7601" y="839"/>
                </a:moveTo>
                <a:cubicBezTo>
                  <a:pt x="7797" y="839"/>
                  <a:pt x="7958" y="964"/>
                  <a:pt x="8012" y="1143"/>
                </a:cubicBezTo>
                <a:lnTo>
                  <a:pt x="8922" y="4301"/>
                </a:lnTo>
                <a:lnTo>
                  <a:pt x="1892" y="4301"/>
                </a:lnTo>
                <a:lnTo>
                  <a:pt x="2802" y="1143"/>
                </a:lnTo>
                <a:cubicBezTo>
                  <a:pt x="2855" y="964"/>
                  <a:pt x="3016" y="839"/>
                  <a:pt x="3212" y="839"/>
                </a:cubicBezTo>
                <a:close/>
                <a:moveTo>
                  <a:pt x="2498" y="5140"/>
                </a:moveTo>
                <a:lnTo>
                  <a:pt x="2623" y="6192"/>
                </a:lnTo>
                <a:lnTo>
                  <a:pt x="1089" y="6192"/>
                </a:lnTo>
                <a:lnTo>
                  <a:pt x="928" y="5140"/>
                </a:lnTo>
                <a:close/>
                <a:moveTo>
                  <a:pt x="4996" y="5140"/>
                </a:moveTo>
                <a:lnTo>
                  <a:pt x="4996" y="6192"/>
                </a:lnTo>
                <a:lnTo>
                  <a:pt x="3462" y="6192"/>
                </a:lnTo>
                <a:lnTo>
                  <a:pt x="3337" y="5140"/>
                </a:lnTo>
                <a:close/>
                <a:moveTo>
                  <a:pt x="7476" y="5140"/>
                </a:moveTo>
                <a:lnTo>
                  <a:pt x="7351" y="6192"/>
                </a:lnTo>
                <a:lnTo>
                  <a:pt x="5835" y="6192"/>
                </a:lnTo>
                <a:lnTo>
                  <a:pt x="5835" y="5140"/>
                </a:lnTo>
                <a:close/>
                <a:moveTo>
                  <a:pt x="9885" y="5140"/>
                </a:moveTo>
                <a:lnTo>
                  <a:pt x="9742" y="6192"/>
                </a:lnTo>
                <a:lnTo>
                  <a:pt x="8208" y="6192"/>
                </a:lnTo>
                <a:lnTo>
                  <a:pt x="8315" y="5140"/>
                </a:lnTo>
                <a:close/>
                <a:moveTo>
                  <a:pt x="2712" y="7031"/>
                </a:moveTo>
                <a:lnTo>
                  <a:pt x="2837" y="8084"/>
                </a:lnTo>
                <a:lnTo>
                  <a:pt x="1356" y="8084"/>
                </a:lnTo>
                <a:lnTo>
                  <a:pt x="1214" y="7031"/>
                </a:lnTo>
                <a:close/>
                <a:moveTo>
                  <a:pt x="4996" y="7031"/>
                </a:moveTo>
                <a:lnTo>
                  <a:pt x="4996" y="8084"/>
                </a:lnTo>
                <a:lnTo>
                  <a:pt x="3694" y="8084"/>
                </a:lnTo>
                <a:lnTo>
                  <a:pt x="3569" y="7031"/>
                </a:lnTo>
                <a:close/>
                <a:moveTo>
                  <a:pt x="7262" y="7031"/>
                </a:moveTo>
                <a:lnTo>
                  <a:pt x="7137" y="8084"/>
                </a:lnTo>
                <a:lnTo>
                  <a:pt x="5835" y="8084"/>
                </a:lnTo>
                <a:lnTo>
                  <a:pt x="5835" y="7031"/>
                </a:lnTo>
                <a:close/>
                <a:moveTo>
                  <a:pt x="2944" y="8922"/>
                </a:moveTo>
                <a:lnTo>
                  <a:pt x="3051" y="9921"/>
                </a:lnTo>
                <a:lnTo>
                  <a:pt x="2534" y="9921"/>
                </a:lnTo>
                <a:cubicBezTo>
                  <a:pt x="2052" y="9921"/>
                  <a:pt x="1606" y="9600"/>
                  <a:pt x="1535" y="9208"/>
                </a:cubicBezTo>
                <a:lnTo>
                  <a:pt x="1481" y="8922"/>
                </a:lnTo>
                <a:close/>
                <a:moveTo>
                  <a:pt x="4996" y="8922"/>
                </a:moveTo>
                <a:lnTo>
                  <a:pt x="4996" y="9921"/>
                </a:lnTo>
                <a:lnTo>
                  <a:pt x="3908" y="9921"/>
                </a:lnTo>
                <a:lnTo>
                  <a:pt x="3783" y="8922"/>
                </a:lnTo>
                <a:close/>
                <a:moveTo>
                  <a:pt x="7030" y="8922"/>
                </a:moveTo>
                <a:lnTo>
                  <a:pt x="6923" y="9921"/>
                </a:lnTo>
                <a:lnTo>
                  <a:pt x="5835" y="9921"/>
                </a:lnTo>
                <a:lnTo>
                  <a:pt x="5835" y="8922"/>
                </a:lnTo>
                <a:close/>
                <a:moveTo>
                  <a:pt x="3212" y="1"/>
                </a:moveTo>
                <a:cubicBezTo>
                  <a:pt x="2659" y="1"/>
                  <a:pt x="2159" y="376"/>
                  <a:pt x="1999" y="911"/>
                </a:cubicBezTo>
                <a:lnTo>
                  <a:pt x="1017" y="4301"/>
                </a:lnTo>
                <a:lnTo>
                  <a:pt x="446" y="4301"/>
                </a:lnTo>
                <a:cubicBezTo>
                  <a:pt x="375" y="4301"/>
                  <a:pt x="304" y="4319"/>
                  <a:pt x="250" y="4354"/>
                </a:cubicBezTo>
                <a:cubicBezTo>
                  <a:pt x="89" y="4444"/>
                  <a:pt x="0" y="4622"/>
                  <a:pt x="36" y="4783"/>
                </a:cubicBezTo>
                <a:lnTo>
                  <a:pt x="696" y="9333"/>
                </a:lnTo>
                <a:cubicBezTo>
                  <a:pt x="696" y="9350"/>
                  <a:pt x="696" y="9350"/>
                  <a:pt x="696" y="9350"/>
                </a:cubicBezTo>
                <a:cubicBezTo>
                  <a:pt x="767" y="9761"/>
                  <a:pt x="1017" y="10118"/>
                  <a:pt x="1374" y="10385"/>
                </a:cubicBezTo>
                <a:cubicBezTo>
                  <a:pt x="1713" y="10617"/>
                  <a:pt x="2124" y="10760"/>
                  <a:pt x="2534" y="10760"/>
                </a:cubicBezTo>
                <a:lnTo>
                  <a:pt x="8279" y="10760"/>
                </a:lnTo>
                <a:cubicBezTo>
                  <a:pt x="9046" y="10760"/>
                  <a:pt x="9778" y="10296"/>
                  <a:pt x="10046" y="9636"/>
                </a:cubicBezTo>
                <a:cubicBezTo>
                  <a:pt x="10135" y="9422"/>
                  <a:pt x="10028" y="9172"/>
                  <a:pt x="9814" y="9083"/>
                </a:cubicBezTo>
                <a:cubicBezTo>
                  <a:pt x="9762" y="9061"/>
                  <a:pt x="9709" y="9051"/>
                  <a:pt x="9656" y="9051"/>
                </a:cubicBezTo>
                <a:cubicBezTo>
                  <a:pt x="9489" y="9051"/>
                  <a:pt x="9328" y="9152"/>
                  <a:pt x="9261" y="9315"/>
                </a:cubicBezTo>
                <a:cubicBezTo>
                  <a:pt x="9118" y="9654"/>
                  <a:pt x="8707" y="9921"/>
                  <a:pt x="8279" y="9921"/>
                </a:cubicBezTo>
                <a:lnTo>
                  <a:pt x="7762" y="9921"/>
                </a:lnTo>
                <a:lnTo>
                  <a:pt x="7887" y="8922"/>
                </a:lnTo>
                <a:lnTo>
                  <a:pt x="8458" y="8922"/>
                </a:lnTo>
                <a:cubicBezTo>
                  <a:pt x="8672" y="8922"/>
                  <a:pt x="8850" y="8762"/>
                  <a:pt x="8886" y="8547"/>
                </a:cubicBezTo>
                <a:cubicBezTo>
                  <a:pt x="8904" y="8298"/>
                  <a:pt x="8707" y="8084"/>
                  <a:pt x="8458" y="8084"/>
                </a:cubicBezTo>
                <a:lnTo>
                  <a:pt x="7976" y="8084"/>
                </a:lnTo>
                <a:lnTo>
                  <a:pt x="8101" y="7031"/>
                </a:lnTo>
                <a:lnTo>
                  <a:pt x="9617" y="7031"/>
                </a:lnTo>
                <a:lnTo>
                  <a:pt x="9600" y="7084"/>
                </a:lnTo>
                <a:cubicBezTo>
                  <a:pt x="9564" y="7316"/>
                  <a:pt x="9724" y="7530"/>
                  <a:pt x="9956" y="7566"/>
                </a:cubicBezTo>
                <a:cubicBezTo>
                  <a:pt x="9969" y="7567"/>
                  <a:pt x="9982" y="7568"/>
                  <a:pt x="9995" y="7568"/>
                </a:cubicBezTo>
                <a:cubicBezTo>
                  <a:pt x="10212" y="7568"/>
                  <a:pt x="10404" y="7428"/>
                  <a:pt x="10438" y="7209"/>
                </a:cubicBezTo>
                <a:lnTo>
                  <a:pt x="10795" y="4783"/>
                </a:lnTo>
                <a:cubicBezTo>
                  <a:pt x="10813" y="4622"/>
                  <a:pt x="10741" y="4444"/>
                  <a:pt x="10581" y="4354"/>
                </a:cubicBezTo>
                <a:cubicBezTo>
                  <a:pt x="10510" y="4319"/>
                  <a:pt x="10438" y="4301"/>
                  <a:pt x="10367" y="4301"/>
                </a:cubicBezTo>
                <a:lnTo>
                  <a:pt x="9814" y="4301"/>
                </a:lnTo>
                <a:lnTo>
                  <a:pt x="8814" y="911"/>
                </a:lnTo>
                <a:cubicBezTo>
                  <a:pt x="8672" y="376"/>
                  <a:pt x="8172" y="1"/>
                  <a:pt x="760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9" name="Google Shape;649;p58"/>
          <p:cNvGrpSpPr/>
          <p:nvPr/>
        </p:nvGrpSpPr>
        <p:grpSpPr>
          <a:xfrm rot="1362083">
            <a:off x="-3708107" y="3392483"/>
            <a:ext cx="109348" cy="99947"/>
            <a:chOff x="4747528" y="3391597"/>
            <a:chExt cx="313292" cy="311242"/>
          </a:xfrm>
        </p:grpSpPr>
        <p:sp>
          <p:nvSpPr>
            <p:cNvPr id="650" name="Google Shape;650;p58"/>
            <p:cNvSpPr/>
            <p:nvPr/>
          </p:nvSpPr>
          <p:spPr>
            <a:xfrm>
              <a:off x="4747528" y="3456513"/>
              <a:ext cx="165410" cy="117531"/>
            </a:xfrm>
            <a:custGeom>
              <a:avLst/>
              <a:gdLst/>
              <a:ahLst/>
              <a:cxnLst/>
              <a:rect l="l" t="t" r="r" b="b"/>
              <a:pathLst>
                <a:path w="5728" h="4070" extrusionOk="0">
                  <a:moveTo>
                    <a:pt x="4782" y="1964"/>
                  </a:moveTo>
                  <a:lnTo>
                    <a:pt x="4603" y="2891"/>
                  </a:lnTo>
                  <a:cubicBezTo>
                    <a:pt x="4550" y="3088"/>
                    <a:pt x="4389" y="3230"/>
                    <a:pt x="4175" y="3230"/>
                  </a:cubicBezTo>
                  <a:lnTo>
                    <a:pt x="2605" y="3230"/>
                  </a:lnTo>
                  <a:cubicBezTo>
                    <a:pt x="2409" y="3230"/>
                    <a:pt x="2248" y="3088"/>
                    <a:pt x="2195" y="2891"/>
                  </a:cubicBezTo>
                  <a:lnTo>
                    <a:pt x="1998" y="1964"/>
                  </a:lnTo>
                  <a:close/>
                  <a:moveTo>
                    <a:pt x="464" y="1"/>
                  </a:moveTo>
                  <a:cubicBezTo>
                    <a:pt x="232" y="1"/>
                    <a:pt x="36" y="179"/>
                    <a:pt x="18" y="393"/>
                  </a:cubicBezTo>
                  <a:cubicBezTo>
                    <a:pt x="0" y="643"/>
                    <a:pt x="196" y="840"/>
                    <a:pt x="446" y="840"/>
                  </a:cubicBezTo>
                  <a:cubicBezTo>
                    <a:pt x="732" y="840"/>
                    <a:pt x="964" y="1054"/>
                    <a:pt x="999" y="1339"/>
                  </a:cubicBezTo>
                  <a:cubicBezTo>
                    <a:pt x="999" y="1357"/>
                    <a:pt x="999" y="1375"/>
                    <a:pt x="999" y="1393"/>
                  </a:cubicBezTo>
                  <a:lnTo>
                    <a:pt x="1053" y="1607"/>
                  </a:lnTo>
                  <a:lnTo>
                    <a:pt x="1374" y="3088"/>
                  </a:lnTo>
                  <a:cubicBezTo>
                    <a:pt x="1517" y="3659"/>
                    <a:pt x="2016" y="4069"/>
                    <a:pt x="2605" y="4069"/>
                  </a:cubicBezTo>
                  <a:lnTo>
                    <a:pt x="4175" y="4069"/>
                  </a:lnTo>
                  <a:cubicBezTo>
                    <a:pt x="4782" y="4069"/>
                    <a:pt x="5299" y="3641"/>
                    <a:pt x="5424" y="3070"/>
                  </a:cubicBezTo>
                  <a:lnTo>
                    <a:pt x="5710" y="1642"/>
                  </a:lnTo>
                  <a:cubicBezTo>
                    <a:pt x="5728" y="1553"/>
                    <a:pt x="5728" y="1482"/>
                    <a:pt x="5710" y="1411"/>
                  </a:cubicBezTo>
                  <a:cubicBezTo>
                    <a:pt x="5638" y="1232"/>
                    <a:pt x="5478" y="1125"/>
                    <a:pt x="5299" y="1125"/>
                  </a:cubicBezTo>
                  <a:lnTo>
                    <a:pt x="1802" y="1125"/>
                  </a:lnTo>
                  <a:cubicBezTo>
                    <a:pt x="1677" y="483"/>
                    <a:pt x="1124" y="19"/>
                    <a:pt x="4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8"/>
            <p:cNvSpPr/>
            <p:nvPr/>
          </p:nvSpPr>
          <p:spPr>
            <a:xfrm>
              <a:off x="4841813" y="3391597"/>
              <a:ext cx="216957" cy="214040"/>
            </a:xfrm>
            <a:custGeom>
              <a:avLst/>
              <a:gdLst/>
              <a:ahLst/>
              <a:cxnLst/>
              <a:rect l="l" t="t" r="r" b="b"/>
              <a:pathLst>
                <a:path w="7513" h="7412" extrusionOk="0">
                  <a:moveTo>
                    <a:pt x="1767" y="1"/>
                  </a:moveTo>
                  <a:cubicBezTo>
                    <a:pt x="785" y="1"/>
                    <a:pt x="0" y="839"/>
                    <a:pt x="90" y="1821"/>
                  </a:cubicBezTo>
                  <a:cubicBezTo>
                    <a:pt x="90" y="1874"/>
                    <a:pt x="125" y="1946"/>
                    <a:pt x="161" y="1963"/>
                  </a:cubicBezTo>
                  <a:cubicBezTo>
                    <a:pt x="276" y="2067"/>
                    <a:pt x="398" y="2112"/>
                    <a:pt x="508" y="2112"/>
                  </a:cubicBezTo>
                  <a:cubicBezTo>
                    <a:pt x="739" y="2112"/>
                    <a:pt x="922" y="1919"/>
                    <a:pt x="910" y="1678"/>
                  </a:cubicBezTo>
                  <a:cubicBezTo>
                    <a:pt x="910" y="1232"/>
                    <a:pt x="1267" y="839"/>
                    <a:pt x="1731" y="839"/>
                  </a:cubicBezTo>
                  <a:lnTo>
                    <a:pt x="6245" y="839"/>
                  </a:lnTo>
                  <a:cubicBezTo>
                    <a:pt x="6477" y="839"/>
                    <a:pt x="6673" y="1036"/>
                    <a:pt x="6673" y="1285"/>
                  </a:cubicBezTo>
                  <a:lnTo>
                    <a:pt x="6673" y="7102"/>
                  </a:lnTo>
                  <a:cubicBezTo>
                    <a:pt x="6673" y="7156"/>
                    <a:pt x="6709" y="7227"/>
                    <a:pt x="6745" y="7263"/>
                  </a:cubicBezTo>
                  <a:cubicBezTo>
                    <a:pt x="6861" y="7367"/>
                    <a:pt x="6983" y="7411"/>
                    <a:pt x="7095" y="7411"/>
                  </a:cubicBezTo>
                  <a:cubicBezTo>
                    <a:pt x="7326" y="7411"/>
                    <a:pt x="7512" y="7224"/>
                    <a:pt x="7512" y="6995"/>
                  </a:cubicBezTo>
                  <a:lnTo>
                    <a:pt x="7512" y="875"/>
                  </a:lnTo>
                  <a:cubicBezTo>
                    <a:pt x="7512" y="393"/>
                    <a:pt x="7137" y="1"/>
                    <a:pt x="6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8"/>
            <p:cNvSpPr/>
            <p:nvPr/>
          </p:nvSpPr>
          <p:spPr>
            <a:xfrm>
              <a:off x="4857782" y="3586376"/>
              <a:ext cx="24257" cy="24228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429" y="0"/>
                  </a:moveTo>
                  <a:cubicBezTo>
                    <a:pt x="197" y="0"/>
                    <a:pt x="0" y="179"/>
                    <a:pt x="0" y="411"/>
                  </a:cubicBezTo>
                  <a:cubicBezTo>
                    <a:pt x="0" y="643"/>
                    <a:pt x="197" y="839"/>
                    <a:pt x="429" y="839"/>
                  </a:cubicBezTo>
                  <a:cubicBezTo>
                    <a:pt x="661" y="839"/>
                    <a:pt x="839" y="643"/>
                    <a:pt x="839" y="411"/>
                  </a:cubicBezTo>
                  <a:cubicBezTo>
                    <a:pt x="839" y="179"/>
                    <a:pt x="661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8"/>
            <p:cNvSpPr/>
            <p:nvPr/>
          </p:nvSpPr>
          <p:spPr>
            <a:xfrm>
              <a:off x="4926829" y="3434884"/>
              <a:ext cx="49496" cy="24257"/>
            </a:xfrm>
            <a:custGeom>
              <a:avLst/>
              <a:gdLst/>
              <a:ahLst/>
              <a:cxnLst/>
              <a:rect l="l" t="t" r="r" b="b"/>
              <a:pathLst>
                <a:path w="1714" h="840" extrusionOk="0">
                  <a:moveTo>
                    <a:pt x="446" y="1"/>
                  </a:moveTo>
                  <a:cubicBezTo>
                    <a:pt x="232" y="1"/>
                    <a:pt x="36" y="161"/>
                    <a:pt x="18" y="375"/>
                  </a:cubicBezTo>
                  <a:cubicBezTo>
                    <a:pt x="0" y="625"/>
                    <a:pt x="197" y="839"/>
                    <a:pt x="429" y="839"/>
                  </a:cubicBezTo>
                  <a:lnTo>
                    <a:pt x="1267" y="839"/>
                  </a:lnTo>
                  <a:cubicBezTo>
                    <a:pt x="1517" y="839"/>
                    <a:pt x="1713" y="625"/>
                    <a:pt x="1695" y="375"/>
                  </a:cubicBezTo>
                  <a:cubicBezTo>
                    <a:pt x="1678" y="161"/>
                    <a:pt x="1481" y="1"/>
                    <a:pt x="1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8"/>
            <p:cNvSpPr/>
            <p:nvPr/>
          </p:nvSpPr>
          <p:spPr>
            <a:xfrm>
              <a:off x="4808835" y="3586376"/>
              <a:ext cx="24228" cy="24228"/>
            </a:xfrm>
            <a:custGeom>
              <a:avLst/>
              <a:gdLst/>
              <a:ahLst/>
              <a:cxnLst/>
              <a:rect l="l" t="t" r="r" b="b"/>
              <a:pathLst>
                <a:path w="839" h="839" extrusionOk="0">
                  <a:moveTo>
                    <a:pt x="411" y="0"/>
                  </a:moveTo>
                  <a:cubicBezTo>
                    <a:pt x="179" y="0"/>
                    <a:pt x="0" y="179"/>
                    <a:pt x="0" y="411"/>
                  </a:cubicBezTo>
                  <a:cubicBezTo>
                    <a:pt x="0" y="643"/>
                    <a:pt x="179" y="839"/>
                    <a:pt x="411" y="839"/>
                  </a:cubicBezTo>
                  <a:cubicBezTo>
                    <a:pt x="643" y="839"/>
                    <a:pt x="839" y="643"/>
                    <a:pt x="839" y="411"/>
                  </a:cubicBezTo>
                  <a:cubicBezTo>
                    <a:pt x="839" y="179"/>
                    <a:pt x="643" y="0"/>
                    <a:pt x="4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8"/>
            <p:cNvSpPr/>
            <p:nvPr/>
          </p:nvSpPr>
          <p:spPr>
            <a:xfrm>
              <a:off x="4939188" y="3635323"/>
              <a:ext cx="24257" cy="24228"/>
            </a:xfrm>
            <a:custGeom>
              <a:avLst/>
              <a:gdLst/>
              <a:ahLst/>
              <a:cxnLst/>
              <a:rect l="l" t="t" r="r" b="b"/>
              <a:pathLst>
                <a:path w="840" h="839" extrusionOk="0">
                  <a:moveTo>
                    <a:pt x="429" y="0"/>
                  </a:moveTo>
                  <a:cubicBezTo>
                    <a:pt x="197" y="0"/>
                    <a:pt x="1" y="197"/>
                    <a:pt x="1" y="429"/>
                  </a:cubicBezTo>
                  <a:cubicBezTo>
                    <a:pt x="1" y="661"/>
                    <a:pt x="197" y="839"/>
                    <a:pt x="429" y="839"/>
                  </a:cubicBezTo>
                  <a:cubicBezTo>
                    <a:pt x="661" y="839"/>
                    <a:pt x="839" y="661"/>
                    <a:pt x="839" y="429"/>
                  </a:cubicBezTo>
                  <a:cubicBezTo>
                    <a:pt x="839" y="197"/>
                    <a:pt x="661" y="0"/>
                    <a:pt x="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8"/>
            <p:cNvSpPr/>
            <p:nvPr/>
          </p:nvSpPr>
          <p:spPr>
            <a:xfrm>
              <a:off x="4841813" y="3641849"/>
              <a:ext cx="219007" cy="60989"/>
            </a:xfrm>
            <a:custGeom>
              <a:avLst/>
              <a:gdLst/>
              <a:ahLst/>
              <a:cxnLst/>
              <a:rect l="l" t="t" r="r" b="b"/>
              <a:pathLst>
                <a:path w="7584" h="2112" extrusionOk="0">
                  <a:moveTo>
                    <a:pt x="504" y="1"/>
                  </a:moveTo>
                  <a:cubicBezTo>
                    <a:pt x="396" y="1"/>
                    <a:pt x="276" y="45"/>
                    <a:pt x="161" y="149"/>
                  </a:cubicBezTo>
                  <a:cubicBezTo>
                    <a:pt x="125" y="167"/>
                    <a:pt x="90" y="238"/>
                    <a:pt x="90" y="292"/>
                  </a:cubicBezTo>
                  <a:cubicBezTo>
                    <a:pt x="0" y="1273"/>
                    <a:pt x="785" y="2112"/>
                    <a:pt x="1767" y="2112"/>
                  </a:cubicBezTo>
                  <a:lnTo>
                    <a:pt x="5835" y="2112"/>
                  </a:lnTo>
                  <a:cubicBezTo>
                    <a:pt x="6816" y="2112"/>
                    <a:pt x="7583" y="1273"/>
                    <a:pt x="7512" y="292"/>
                  </a:cubicBezTo>
                  <a:cubicBezTo>
                    <a:pt x="7512" y="238"/>
                    <a:pt x="7476" y="167"/>
                    <a:pt x="7441" y="149"/>
                  </a:cubicBezTo>
                  <a:cubicBezTo>
                    <a:pt x="7325" y="45"/>
                    <a:pt x="7204" y="1"/>
                    <a:pt x="7093" y="1"/>
                  </a:cubicBezTo>
                  <a:cubicBezTo>
                    <a:pt x="6861" y="1"/>
                    <a:pt x="6673" y="193"/>
                    <a:pt x="6673" y="435"/>
                  </a:cubicBezTo>
                  <a:cubicBezTo>
                    <a:pt x="6673" y="881"/>
                    <a:pt x="6334" y="1273"/>
                    <a:pt x="5871" y="1273"/>
                  </a:cubicBezTo>
                  <a:lnTo>
                    <a:pt x="1731" y="1273"/>
                  </a:lnTo>
                  <a:cubicBezTo>
                    <a:pt x="1267" y="1273"/>
                    <a:pt x="910" y="881"/>
                    <a:pt x="910" y="435"/>
                  </a:cubicBezTo>
                  <a:cubicBezTo>
                    <a:pt x="910" y="193"/>
                    <a:pt x="731" y="1"/>
                    <a:pt x="5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58"/>
          <p:cNvGrpSpPr/>
          <p:nvPr/>
        </p:nvGrpSpPr>
        <p:grpSpPr>
          <a:xfrm rot="-325866">
            <a:off x="1037898" y="2105012"/>
            <a:ext cx="456979" cy="395637"/>
            <a:chOff x="4080256" y="3412735"/>
            <a:chExt cx="310722" cy="268994"/>
          </a:xfrm>
        </p:grpSpPr>
        <p:sp>
          <p:nvSpPr>
            <p:cNvPr id="658" name="Google Shape;658;p58"/>
            <p:cNvSpPr/>
            <p:nvPr/>
          </p:nvSpPr>
          <p:spPr>
            <a:xfrm>
              <a:off x="4080256" y="3412735"/>
              <a:ext cx="310722" cy="228277"/>
            </a:xfrm>
            <a:custGeom>
              <a:avLst/>
              <a:gdLst/>
              <a:ahLst/>
              <a:cxnLst/>
              <a:rect l="l" t="t" r="r" b="b"/>
              <a:pathLst>
                <a:path w="10760" h="7905" extrusionOk="0">
                  <a:moveTo>
                    <a:pt x="9083" y="839"/>
                  </a:moveTo>
                  <a:cubicBezTo>
                    <a:pt x="9547" y="839"/>
                    <a:pt x="9921" y="1214"/>
                    <a:pt x="9921" y="1678"/>
                  </a:cubicBezTo>
                  <a:lnTo>
                    <a:pt x="9921" y="2231"/>
                  </a:lnTo>
                  <a:lnTo>
                    <a:pt x="839" y="2231"/>
                  </a:lnTo>
                  <a:lnTo>
                    <a:pt x="839" y="1678"/>
                  </a:lnTo>
                  <a:cubicBezTo>
                    <a:pt x="839" y="1214"/>
                    <a:pt x="1214" y="839"/>
                    <a:pt x="1678" y="839"/>
                  </a:cubicBezTo>
                  <a:close/>
                  <a:moveTo>
                    <a:pt x="1678" y="0"/>
                  </a:moveTo>
                  <a:cubicBezTo>
                    <a:pt x="750" y="0"/>
                    <a:pt x="1" y="750"/>
                    <a:pt x="1" y="1678"/>
                  </a:cubicBezTo>
                  <a:lnTo>
                    <a:pt x="1" y="6549"/>
                  </a:lnTo>
                  <a:cubicBezTo>
                    <a:pt x="1" y="7298"/>
                    <a:pt x="608" y="7905"/>
                    <a:pt x="1357" y="7905"/>
                  </a:cubicBezTo>
                  <a:lnTo>
                    <a:pt x="5282" y="7905"/>
                  </a:lnTo>
                  <a:cubicBezTo>
                    <a:pt x="5318" y="7905"/>
                    <a:pt x="5336" y="7887"/>
                    <a:pt x="5372" y="7869"/>
                  </a:cubicBezTo>
                  <a:cubicBezTo>
                    <a:pt x="5746" y="7512"/>
                    <a:pt x="5479" y="7066"/>
                    <a:pt x="5122" y="7066"/>
                  </a:cubicBezTo>
                  <a:lnTo>
                    <a:pt x="1678" y="7066"/>
                  </a:lnTo>
                  <a:cubicBezTo>
                    <a:pt x="1214" y="7066"/>
                    <a:pt x="839" y="6691"/>
                    <a:pt x="839" y="6227"/>
                  </a:cubicBezTo>
                  <a:lnTo>
                    <a:pt x="839" y="3069"/>
                  </a:lnTo>
                  <a:lnTo>
                    <a:pt x="9921" y="3069"/>
                  </a:lnTo>
                  <a:lnTo>
                    <a:pt x="9921" y="3694"/>
                  </a:lnTo>
                  <a:cubicBezTo>
                    <a:pt x="9921" y="3908"/>
                    <a:pt x="10082" y="4104"/>
                    <a:pt x="10296" y="4122"/>
                  </a:cubicBezTo>
                  <a:cubicBezTo>
                    <a:pt x="10307" y="4123"/>
                    <a:pt x="10317" y="4123"/>
                    <a:pt x="10328" y="4123"/>
                  </a:cubicBezTo>
                  <a:cubicBezTo>
                    <a:pt x="10564" y="4123"/>
                    <a:pt x="10760" y="3933"/>
                    <a:pt x="10760" y="3694"/>
                  </a:cubicBezTo>
                  <a:lnTo>
                    <a:pt x="10760" y="1678"/>
                  </a:lnTo>
                  <a:cubicBezTo>
                    <a:pt x="10760" y="750"/>
                    <a:pt x="10011" y="0"/>
                    <a:pt x="90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8"/>
            <p:cNvSpPr/>
            <p:nvPr/>
          </p:nvSpPr>
          <p:spPr>
            <a:xfrm>
              <a:off x="4264725" y="3532779"/>
              <a:ext cx="126252" cy="148950"/>
            </a:xfrm>
            <a:custGeom>
              <a:avLst/>
              <a:gdLst/>
              <a:ahLst/>
              <a:cxnLst/>
              <a:rect l="l" t="t" r="r" b="b"/>
              <a:pathLst>
                <a:path w="4372" h="5158" extrusionOk="0">
                  <a:moveTo>
                    <a:pt x="2195" y="839"/>
                  </a:moveTo>
                  <a:cubicBezTo>
                    <a:pt x="2427" y="839"/>
                    <a:pt x="2606" y="1036"/>
                    <a:pt x="2606" y="1250"/>
                  </a:cubicBezTo>
                  <a:lnTo>
                    <a:pt x="2606" y="1589"/>
                  </a:lnTo>
                  <a:lnTo>
                    <a:pt x="1767" y="1589"/>
                  </a:lnTo>
                  <a:lnTo>
                    <a:pt x="1767" y="1250"/>
                  </a:lnTo>
                  <a:cubicBezTo>
                    <a:pt x="1767" y="1036"/>
                    <a:pt x="1963" y="839"/>
                    <a:pt x="2195" y="839"/>
                  </a:cubicBezTo>
                  <a:close/>
                  <a:moveTo>
                    <a:pt x="3319" y="2427"/>
                  </a:moveTo>
                  <a:cubicBezTo>
                    <a:pt x="3444" y="2427"/>
                    <a:pt x="3533" y="2516"/>
                    <a:pt x="3533" y="2641"/>
                  </a:cubicBezTo>
                  <a:lnTo>
                    <a:pt x="3533" y="4319"/>
                  </a:lnTo>
                  <a:lnTo>
                    <a:pt x="839" y="4319"/>
                  </a:lnTo>
                  <a:lnTo>
                    <a:pt x="839" y="2641"/>
                  </a:lnTo>
                  <a:cubicBezTo>
                    <a:pt x="839" y="2516"/>
                    <a:pt x="928" y="2427"/>
                    <a:pt x="1053" y="2427"/>
                  </a:cubicBezTo>
                  <a:close/>
                  <a:moveTo>
                    <a:pt x="2195" y="1"/>
                  </a:moveTo>
                  <a:cubicBezTo>
                    <a:pt x="1499" y="1"/>
                    <a:pt x="928" y="572"/>
                    <a:pt x="928" y="1250"/>
                  </a:cubicBezTo>
                  <a:lnTo>
                    <a:pt x="928" y="1589"/>
                  </a:lnTo>
                  <a:cubicBezTo>
                    <a:pt x="411" y="1660"/>
                    <a:pt x="1" y="2106"/>
                    <a:pt x="1" y="2641"/>
                  </a:cubicBezTo>
                  <a:lnTo>
                    <a:pt x="1" y="4729"/>
                  </a:lnTo>
                  <a:cubicBezTo>
                    <a:pt x="1" y="4961"/>
                    <a:pt x="197" y="5157"/>
                    <a:pt x="429" y="5157"/>
                  </a:cubicBezTo>
                  <a:lnTo>
                    <a:pt x="3962" y="5157"/>
                  </a:lnTo>
                  <a:cubicBezTo>
                    <a:pt x="4194" y="5157"/>
                    <a:pt x="4372" y="4961"/>
                    <a:pt x="4372" y="4729"/>
                  </a:cubicBezTo>
                  <a:lnTo>
                    <a:pt x="4372" y="2641"/>
                  </a:lnTo>
                  <a:cubicBezTo>
                    <a:pt x="4372" y="2106"/>
                    <a:pt x="3979" y="1660"/>
                    <a:pt x="3444" y="1589"/>
                  </a:cubicBezTo>
                  <a:lnTo>
                    <a:pt x="3444" y="1250"/>
                  </a:lnTo>
                  <a:cubicBezTo>
                    <a:pt x="3444" y="572"/>
                    <a:pt x="2891" y="1"/>
                    <a:pt x="21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632;p58"/>
          <p:cNvSpPr txBox="1">
            <a:spLocks noGrp="1"/>
          </p:cNvSpPr>
          <p:nvPr>
            <p:ph type="ctrTitle"/>
          </p:nvPr>
        </p:nvSpPr>
        <p:spPr>
          <a:xfrm>
            <a:off x="1613552" y="1270332"/>
            <a:ext cx="2529614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Божидар Димов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Google Shape;632;p58"/>
          <p:cNvSpPr txBox="1">
            <a:spLocks noGrp="1"/>
          </p:cNvSpPr>
          <p:nvPr>
            <p:ph type="ctrTitle"/>
          </p:nvPr>
        </p:nvSpPr>
        <p:spPr>
          <a:xfrm>
            <a:off x="5124427" y="1301629"/>
            <a:ext cx="2137572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Борис Милев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574DA36-ABBF-7AFF-47E3-EF89444C5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5215" y="1852288"/>
            <a:ext cx="1666288" cy="166628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9EFC73-6587-A53A-FF72-C127EFEE7AA2}"/>
              </a:ext>
            </a:extLst>
          </p:cNvPr>
          <p:cNvSpPr txBox="1"/>
          <p:nvPr/>
        </p:nvSpPr>
        <p:spPr>
          <a:xfrm>
            <a:off x="3096482" y="4021891"/>
            <a:ext cx="295103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Full-Stac</a:t>
            </a:r>
            <a:r>
              <a:rPr lang="en-US" dirty="0">
                <a:solidFill>
                  <a:schemeClr val="tx1"/>
                </a:solidFill>
                <a:latin typeface="Montserrat" panose="00000500000000000000" pitchFamily="2" charset="-52"/>
              </a:rPr>
              <a:t>k </a:t>
            </a:r>
            <a:r>
              <a:rPr lang="bg-BG" dirty="0">
                <a:solidFill>
                  <a:schemeClr val="tx1"/>
                </a:solidFill>
                <a:latin typeface="Montserrat" panose="00000500000000000000" pitchFamily="2" charset="-52"/>
              </a:rPr>
              <a:t>разработчици</a:t>
            </a:r>
          </a:p>
          <a:p>
            <a:pPr algn="ctr"/>
            <a:r>
              <a:rPr lang="bg-BG" b="0" i="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Създате</a:t>
            </a:r>
            <a:r>
              <a:rPr lang="bg-BG" dirty="0">
                <a:solidFill>
                  <a:schemeClr val="tx1"/>
                </a:solidFill>
                <a:latin typeface="Montserrat" panose="00000500000000000000" pitchFamily="2" charset="-52"/>
              </a:rPr>
              <a:t>ли на Тейсти</a:t>
            </a:r>
          </a:p>
          <a:p>
            <a:pPr algn="ctr"/>
            <a:r>
              <a:rPr lang="bg-BG" b="0" i="0" dirty="0">
                <a:solidFill>
                  <a:schemeClr val="tx1"/>
                </a:solidFill>
                <a:effectLst/>
                <a:latin typeface="Montserrat" panose="00000500000000000000" pitchFamily="2" charset="-52"/>
              </a:rPr>
              <a:t>Ученици в ПГКПИ – Бургас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802C2B-E478-6C96-3585-298B64129385}"/>
              </a:ext>
            </a:extLst>
          </p:cNvPr>
          <p:cNvSpPr txBox="1"/>
          <p:nvPr/>
        </p:nvSpPr>
        <p:spPr>
          <a:xfrm>
            <a:off x="1333899" y="3568131"/>
            <a:ext cx="31147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Montserrat" panose="00000500000000000000" pitchFamily="2" charset="-52"/>
              </a:rPr>
              <a:t>BADimov21@codingburgas.bg</a:t>
            </a:r>
            <a:endParaRPr lang="bg-BG" b="1" i="0" dirty="0">
              <a:solidFill>
                <a:schemeClr val="tx1"/>
              </a:solidFill>
              <a:effectLst/>
              <a:latin typeface="Montserrat" panose="00000500000000000000" pitchFamily="2" charset="-5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DBD6E-F2FF-BCC6-CB27-94500C402B0E}"/>
              </a:ext>
            </a:extLst>
          </p:cNvPr>
          <p:cNvSpPr txBox="1"/>
          <p:nvPr/>
        </p:nvSpPr>
        <p:spPr>
          <a:xfrm>
            <a:off x="4717695" y="3568131"/>
            <a:ext cx="2951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tx1"/>
                </a:solidFill>
                <a:latin typeface="Montserrat" panose="00000500000000000000" pitchFamily="2" charset="-52"/>
              </a:rPr>
              <a:t>BRMilev22@codingburgas.bg</a:t>
            </a:r>
            <a:endParaRPr lang="bg-BG" b="1" i="0" dirty="0">
              <a:solidFill>
                <a:schemeClr val="tx1"/>
              </a:solidFill>
              <a:effectLst/>
              <a:latin typeface="Montserrat" panose="00000500000000000000" pitchFamily="2" charset="-52"/>
            </a:endParaRPr>
          </a:p>
        </p:txBody>
      </p:sp>
      <p:pic>
        <p:nvPicPr>
          <p:cNvPr id="1026" name="Picture 2" descr="View BRMilev22's full-sized avatar">
            <a:extLst>
              <a:ext uri="{FF2B5EF4-FFF2-40B4-BE49-F238E27FC236}">
                <a16:creationId xmlns:a16="http://schemas.microsoft.com/office/drawing/2014/main" id="{98F8DBEB-A7D8-C243-AFF7-7D86BF65A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93" y="1857497"/>
            <a:ext cx="1695221" cy="1695221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" grpId="0" animBg="1"/>
      <p:bldP spid="44" grpId="0"/>
      <p:bldP spid="46" grpId="0"/>
      <p:bldP spid="12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D03D0EC7-D4CE-C1A4-B497-BA8C6DD021C6}"/>
              </a:ext>
            </a:extLst>
          </p:cNvPr>
          <p:cNvSpPr txBox="1">
            <a:spLocks/>
          </p:cNvSpPr>
          <p:nvPr/>
        </p:nvSpPr>
        <p:spPr>
          <a:xfrm flipH="1">
            <a:off x="3895792" y="2031850"/>
            <a:ext cx="3331943" cy="613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sz="4400" dirty="0">
                <a:latin typeface="Montserrat" panose="00000500000000000000" pitchFamily="2" charset="-52"/>
              </a:rPr>
              <a:t>Проблем…</a:t>
            </a:r>
            <a:endParaRPr lang="en-US" sz="4400" dirty="0">
              <a:latin typeface="Montserrat" panose="000005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51619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78213147-1302-6901-DC8D-0631C32052E6}"/>
              </a:ext>
            </a:extLst>
          </p:cNvPr>
          <p:cNvSpPr txBox="1">
            <a:spLocks/>
          </p:cNvSpPr>
          <p:nvPr/>
        </p:nvSpPr>
        <p:spPr>
          <a:xfrm flipH="1">
            <a:off x="1613768" y="2390723"/>
            <a:ext cx="3331943" cy="613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sz="4400" dirty="0">
                <a:latin typeface="Montserrat" panose="00000500000000000000" pitchFamily="2" charset="-52"/>
              </a:rPr>
              <a:t>Решение…</a:t>
            </a:r>
            <a:endParaRPr lang="en-US" sz="4400" dirty="0">
              <a:latin typeface="Montserrat" panose="00000500000000000000" pitchFamily="2" charset="-5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FB13D77-A81D-6B99-D124-956D35913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409" y="1493596"/>
            <a:ext cx="1823520" cy="240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F80701-57C4-A4F4-5574-79B0932863A9}"/>
              </a:ext>
            </a:extLst>
          </p:cNvPr>
          <p:cNvSpPr txBox="1">
            <a:spLocks/>
          </p:cNvSpPr>
          <p:nvPr/>
        </p:nvSpPr>
        <p:spPr>
          <a:xfrm flipH="1">
            <a:off x="1807547" y="665289"/>
            <a:ext cx="2314176" cy="6135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bg-BG" sz="4400" dirty="0">
                <a:latin typeface="Montserrat" panose="00000500000000000000" pitchFamily="2" charset="-52"/>
              </a:rPr>
              <a:t>Идеята</a:t>
            </a:r>
            <a:endParaRPr lang="en-US" sz="4400" dirty="0">
              <a:latin typeface="Montserrat" panose="00000500000000000000" pitchFamily="2" charset="-52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7E5AD9B-EC55-5E3D-3921-9BA540FDE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1360" y="230193"/>
            <a:ext cx="1972734" cy="426964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A12A70C-2EE8-4D5A-7F6A-CA9FEDB0A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875" y="1533352"/>
            <a:ext cx="1823520" cy="2407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42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/>
          <p:nvPr/>
        </p:nvSpPr>
        <p:spPr>
          <a:xfrm>
            <a:off x="8322925" y="1152850"/>
            <a:ext cx="1230000" cy="1230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44"/>
          <p:cNvSpPr/>
          <p:nvPr/>
        </p:nvSpPr>
        <p:spPr>
          <a:xfrm rot="-232074">
            <a:off x="3852622" y="-377683"/>
            <a:ext cx="1231906" cy="1231906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44"/>
          <p:cNvSpPr/>
          <p:nvPr/>
        </p:nvSpPr>
        <p:spPr>
          <a:xfrm>
            <a:off x="4118900" y="4089775"/>
            <a:ext cx="613500" cy="6135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08;p61"/>
          <p:cNvSpPr txBox="1">
            <a:spLocks noGrp="1"/>
          </p:cNvSpPr>
          <p:nvPr>
            <p:ph type="title"/>
          </p:nvPr>
        </p:nvSpPr>
        <p:spPr>
          <a:xfrm>
            <a:off x="743813" y="8089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4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Етапи на разработка</a:t>
            </a:r>
            <a:endParaRPr sz="40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Google Shape;809;p61"/>
          <p:cNvSpPr/>
          <p:nvPr/>
        </p:nvSpPr>
        <p:spPr>
          <a:xfrm>
            <a:off x="976649" y="1773929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Спринт</a:t>
            </a:r>
            <a:r>
              <a:rPr lang="en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1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5" name="Google Shape;810;p61"/>
          <p:cNvSpPr/>
          <p:nvPr/>
        </p:nvSpPr>
        <p:spPr>
          <a:xfrm>
            <a:off x="3645183" y="1773929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Спринт</a:t>
            </a:r>
            <a:r>
              <a:rPr lang="en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2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sp>
        <p:nvSpPr>
          <p:cNvPr id="16" name="Google Shape;811;p61"/>
          <p:cNvSpPr/>
          <p:nvPr/>
        </p:nvSpPr>
        <p:spPr>
          <a:xfrm>
            <a:off x="6440587" y="1773929"/>
            <a:ext cx="1659801" cy="5277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Спринт</a:t>
            </a:r>
            <a:r>
              <a:rPr lang="en" sz="2000" dirty="0">
                <a:solidFill>
                  <a:schemeClr val="bg2"/>
                </a:solidFill>
                <a:latin typeface="Times New Roman" panose="02020603050405020304" pitchFamily="18" charset="0"/>
                <a:ea typeface="Comfortaa"/>
                <a:cs typeface="Times New Roman" panose="02020603050405020304" pitchFamily="18" charset="0"/>
                <a:sym typeface="Comfortaa"/>
              </a:rPr>
              <a:t> 3</a:t>
            </a:r>
            <a:endParaRPr sz="2000" dirty="0">
              <a:solidFill>
                <a:schemeClr val="bg2"/>
              </a:solidFill>
              <a:latin typeface="Times New Roman" panose="02020603050405020304" pitchFamily="18" charset="0"/>
              <a:ea typeface="Comfortaa"/>
              <a:cs typeface="Times New Roman" panose="02020603050405020304" pitchFamily="18" charset="0"/>
              <a:sym typeface="Comfortaa"/>
            </a:endParaRPr>
          </a:p>
        </p:txBody>
      </p:sp>
      <p:cxnSp>
        <p:nvCxnSpPr>
          <p:cNvPr id="18" name="Google Shape;813;p61"/>
          <p:cNvCxnSpPr>
            <a:stCxn id="14" idx="3"/>
            <a:endCxn id="15" idx="1"/>
          </p:cNvCxnSpPr>
          <p:nvPr/>
        </p:nvCxnSpPr>
        <p:spPr>
          <a:xfrm>
            <a:off x="2636450" y="2037779"/>
            <a:ext cx="1008733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814;p61"/>
          <p:cNvCxnSpPr>
            <a:stCxn id="15" idx="3"/>
            <a:endCxn id="16" idx="1"/>
          </p:cNvCxnSpPr>
          <p:nvPr/>
        </p:nvCxnSpPr>
        <p:spPr>
          <a:xfrm>
            <a:off x="5304984" y="2037779"/>
            <a:ext cx="1135603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" name="Google Shape;816;p61"/>
          <p:cNvSpPr txBox="1">
            <a:spLocks/>
          </p:cNvSpPr>
          <p:nvPr/>
        </p:nvSpPr>
        <p:spPr>
          <a:xfrm>
            <a:off x="915064" y="2565479"/>
            <a:ext cx="1775799" cy="1384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bg-BG" sz="1800" dirty="0"/>
              <a:t>Концептуално проектиране и планиране. Проучване на пазара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Google Shape;817;p61"/>
          <p:cNvSpPr txBox="1">
            <a:spLocks/>
          </p:cNvSpPr>
          <p:nvPr/>
        </p:nvSpPr>
        <p:spPr>
          <a:xfrm>
            <a:off x="3578014" y="2848728"/>
            <a:ext cx="1794138" cy="513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bg-BG" sz="1800" dirty="0"/>
              <a:t>Разработка на технологичната платформа и дизайн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4" name="Google Shape;819;p61"/>
          <p:cNvSpPr txBox="1">
            <a:spLocks/>
          </p:cNvSpPr>
          <p:nvPr/>
        </p:nvSpPr>
        <p:spPr>
          <a:xfrm>
            <a:off x="6440587" y="3105720"/>
            <a:ext cx="16347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 b="1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algn="ctr"/>
            <a:r>
              <a:rPr lang="bg-BG" sz="1800" dirty="0"/>
              <a:t>Интеграция и тестване. Подготовка за защита. Изготвяне на документация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21" grpId="0"/>
      <p:bldP spid="22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50"/>
          <p:cNvSpPr/>
          <p:nvPr/>
        </p:nvSpPr>
        <p:spPr>
          <a:xfrm rot="-232225">
            <a:off x="7533261" y="4466589"/>
            <a:ext cx="1217777" cy="121777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50"/>
          <p:cNvSpPr/>
          <p:nvPr/>
        </p:nvSpPr>
        <p:spPr>
          <a:xfrm>
            <a:off x="3733000" y="-513225"/>
            <a:ext cx="1230000" cy="12300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50"/>
          <p:cNvSpPr/>
          <p:nvPr/>
        </p:nvSpPr>
        <p:spPr>
          <a:xfrm rot="-7200597">
            <a:off x="8000943" y="379826"/>
            <a:ext cx="667599" cy="667599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50"/>
          <p:cNvSpPr/>
          <p:nvPr/>
        </p:nvSpPr>
        <p:spPr>
          <a:xfrm rot="-6539799">
            <a:off x="4684736" y="4677678"/>
            <a:ext cx="174187" cy="17418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50"/>
          <p:cNvSpPr/>
          <p:nvPr/>
        </p:nvSpPr>
        <p:spPr>
          <a:xfrm rot="-2571832">
            <a:off x="-688183" y="4323936"/>
            <a:ext cx="2452890" cy="2452890"/>
          </a:xfrm>
          <a:prstGeom prst="ellipse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0C8C6608-8796-6839-7D99-CE4C14CB3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9750" y="1470389"/>
            <a:ext cx="1883827" cy="1255885"/>
          </a:xfrm>
          <a:prstGeom prst="rect">
            <a:avLst/>
          </a:prstGeom>
        </p:spPr>
      </p:pic>
      <p:pic>
        <p:nvPicPr>
          <p:cNvPr id="17" name="Picture 23" descr="Icon&#10;&#10;Description automatically generated">
            <a:extLst>
              <a:ext uri="{FF2B5EF4-FFF2-40B4-BE49-F238E27FC236}">
                <a16:creationId xmlns:a16="http://schemas.microsoft.com/office/drawing/2014/main" id="{5E0DF4BE-3E1C-8AC8-5157-E1C01A4352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544983" y="1381168"/>
            <a:ext cx="986049" cy="986049"/>
          </a:xfrm>
          <a:prstGeom prst="rect">
            <a:avLst/>
          </a:prstGeom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3B80F197-5B0F-4199-0D64-36C4A688B2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396429">
            <a:off x="-148791" y="2258223"/>
            <a:ext cx="2860328" cy="2159045"/>
          </a:xfrm>
          <a:prstGeom prst="rect">
            <a:avLst/>
          </a:prstGeom>
        </p:spPr>
      </p:pic>
      <p:sp>
        <p:nvSpPr>
          <p:cNvPr id="22" name="Google Shape;264;p42"/>
          <p:cNvSpPr txBox="1">
            <a:spLocks noGrp="1"/>
          </p:cNvSpPr>
          <p:nvPr>
            <p:ph type="title" idx="4294967295"/>
          </p:nvPr>
        </p:nvSpPr>
        <p:spPr>
          <a:xfrm>
            <a:off x="152280" y="444679"/>
            <a:ext cx="5833970" cy="8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36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Използвани технологии</a:t>
            </a:r>
            <a:endParaRPr sz="36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75AF4AD-A423-33E3-FC5A-DC3428BBD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617" y="3659788"/>
            <a:ext cx="1230000" cy="12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React Native - Wikipedia">
            <a:extLst>
              <a:ext uri="{FF2B5EF4-FFF2-40B4-BE49-F238E27FC236}">
                <a16:creationId xmlns:a16="http://schemas.microsoft.com/office/drawing/2014/main" id="{4B28576D-7FF3-8E4C-7898-3956E07DEC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308" y="1989939"/>
            <a:ext cx="1613890" cy="143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075EE48-30A7-7BAB-E859-4778D57E0F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331" y="3214574"/>
            <a:ext cx="1131286" cy="113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GitHub - nativewind/nativewind: React Native utility-first universal design  system - powered by Tailwind CSS">
            <a:extLst>
              <a:ext uri="{FF2B5EF4-FFF2-40B4-BE49-F238E27FC236}">
                <a16:creationId xmlns:a16="http://schemas.microsoft.com/office/drawing/2014/main" id="{6AB547F7-9C23-2C41-1147-CFB2C9AE6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3659" y="834138"/>
            <a:ext cx="1613890" cy="1613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Expo Go - Apps on Google Play">
            <a:extLst>
              <a:ext uri="{FF2B5EF4-FFF2-40B4-BE49-F238E27FC236}">
                <a16:creationId xmlns:a16="http://schemas.microsoft.com/office/drawing/2014/main" id="{FEFA5462-384A-C5D0-157A-69105EAF0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394" y="1255009"/>
            <a:ext cx="1193019" cy="1193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3312A3-7978-A42B-7AD7-605EEBD16D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52884" y="3807357"/>
            <a:ext cx="1833181" cy="1121658"/>
          </a:xfrm>
          <a:prstGeom prst="rect">
            <a:avLst/>
          </a:prstGeom>
        </p:spPr>
      </p:pic>
      <p:pic>
        <p:nvPicPr>
          <p:cNvPr id="5132" name="Picture 12" descr="Free High-Quality express.js Logo for Creative Design">
            <a:extLst>
              <a:ext uri="{FF2B5EF4-FFF2-40B4-BE49-F238E27FC236}">
                <a16:creationId xmlns:a16="http://schemas.microsoft.com/office/drawing/2014/main" id="{4EBB28C5-C1D7-EF57-6B3A-18D4ABF61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056" y="2679688"/>
            <a:ext cx="2663687" cy="596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23E0E9-81C3-A4CF-935D-189600177A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06808" y="1326370"/>
            <a:ext cx="1121658" cy="11216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6"/>
          <p:cNvSpPr txBox="1">
            <a:spLocks noGrp="1"/>
          </p:cNvSpPr>
          <p:nvPr>
            <p:ph type="title"/>
          </p:nvPr>
        </p:nvSpPr>
        <p:spPr>
          <a:xfrm>
            <a:off x="699905" y="420450"/>
            <a:ext cx="5433713" cy="21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5400" dirty="0">
                <a:latin typeface="Cambria" panose="02040503050406030204" pitchFamily="18" charset="0"/>
                <a:ea typeface="Cambria" panose="02040503050406030204" pitchFamily="18" charset="0"/>
              </a:rPr>
              <a:t>Нека преминем към приложението!</a:t>
            </a:r>
            <a:endParaRPr sz="5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313" name="Google Shape;313;p46"/>
          <p:cNvCxnSpPr/>
          <p:nvPr/>
        </p:nvCxnSpPr>
        <p:spPr>
          <a:xfrm rot="10800000">
            <a:off x="800100" y="3206850"/>
            <a:ext cx="2048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46"/>
          <p:cNvSpPr/>
          <p:nvPr/>
        </p:nvSpPr>
        <p:spPr>
          <a:xfrm flipH="1">
            <a:off x="7132195" y="447005"/>
            <a:ext cx="1311900" cy="13119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6"/>
          <p:cNvSpPr/>
          <p:nvPr/>
        </p:nvSpPr>
        <p:spPr>
          <a:xfrm flipH="1">
            <a:off x="5162073" y="3477402"/>
            <a:ext cx="865800" cy="865800"/>
          </a:xfrm>
          <a:prstGeom prst="ellipse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46"/>
          <p:cNvSpPr/>
          <p:nvPr/>
        </p:nvSpPr>
        <p:spPr>
          <a:xfrm rot="6539799" flipH="1">
            <a:off x="5298247" y="333357"/>
            <a:ext cx="174187" cy="174187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46"/>
          <p:cNvSpPr/>
          <p:nvPr/>
        </p:nvSpPr>
        <p:spPr>
          <a:xfrm rot="-7894902" flipH="1">
            <a:off x="4058475" y="3105616"/>
            <a:ext cx="743573" cy="743573"/>
          </a:xfrm>
          <a:prstGeom prst="ellipse">
            <a:avLst/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nline Tech Shop Company Profile by Slidesgo">
  <a:themeElements>
    <a:clrScheme name="Simple Light">
      <a:dk1>
        <a:srgbClr val="292929"/>
      </a:dk1>
      <a:lt1>
        <a:srgbClr val="CCCCCC"/>
      </a:lt1>
      <a:dk2>
        <a:srgbClr val="FFFFFF"/>
      </a:dk2>
      <a:lt2>
        <a:srgbClr val="1125BE"/>
      </a:lt2>
      <a:accent1>
        <a:srgbClr val="CEC7E2"/>
      </a:accent1>
      <a:accent2>
        <a:srgbClr val="495BDA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78</Words>
  <Application>Microsoft Office PowerPoint</Application>
  <PresentationFormat>On-screen Show (16:9)</PresentationFormat>
  <Paragraphs>21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Cambria</vt:lpstr>
      <vt:lpstr>Open Sans</vt:lpstr>
      <vt:lpstr>Montserrat</vt:lpstr>
      <vt:lpstr>Times New Roman</vt:lpstr>
      <vt:lpstr>Bebas Neue</vt:lpstr>
      <vt:lpstr>Arial</vt:lpstr>
      <vt:lpstr>Roboto Condensed Light</vt:lpstr>
      <vt:lpstr>Online Tech Shop Company Profile by Slidesgo</vt:lpstr>
      <vt:lpstr>PowerPoint Presentation</vt:lpstr>
      <vt:lpstr>Отборът</vt:lpstr>
      <vt:lpstr>PowerPoint Presentation</vt:lpstr>
      <vt:lpstr>PowerPoint Presentation</vt:lpstr>
      <vt:lpstr>PowerPoint Presentation</vt:lpstr>
      <vt:lpstr>Етапи на разработка</vt:lpstr>
      <vt:lpstr>Използвани технологии</vt:lpstr>
      <vt:lpstr>Нека преминем към приложението!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</dc:title>
  <dc:creator>admin</dc:creator>
  <cp:lastModifiedBy>Божидар А. Димов</cp:lastModifiedBy>
  <cp:revision>8</cp:revision>
  <dcterms:modified xsi:type="dcterms:W3CDTF">2025-02-28T21:26:49Z</dcterms:modified>
</cp:coreProperties>
</file>