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8585"/>
    <a:srgbClr val="AFABAB"/>
    <a:srgbClr val="C09102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C8DB-CC65-4F74-B30F-069FF46D4A6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7A8-2744-48A7-8046-50B85737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29966" y="2216864"/>
            <a:ext cx="2189221" cy="2488625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70407" y="3285888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30455" y="3282474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4300844" y="4874558"/>
            <a:ext cx="338139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3827872" y="1563571"/>
            <a:ext cx="1284083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5424" y="3301517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0455" y="3303213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3030" y="4732173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4930" y="1249231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8.00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88275" y="4122766"/>
            <a:ext cx="279131" cy="3460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67406" y="4157287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P</a:t>
            </a:r>
            <a:r>
              <a:rPr lang="pt-BR" sz="1200" dirty="0" smtClean="0">
                <a:solidFill>
                  <a:srgbClr val="002060"/>
                </a:solidFill>
              </a:rPr>
              <a:t>age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04815" y="4727466"/>
            <a:ext cx="276018" cy="313767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267405" y="4741922"/>
            <a:ext cx="134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7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1" idx="1"/>
          </p:cNvCxnSpPr>
          <p:nvPr/>
        </p:nvCxnSpPr>
        <p:spPr>
          <a:xfrm flipV="1">
            <a:off x="2255878" y="2492613"/>
            <a:ext cx="1610406" cy="153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58061" y="2822119"/>
            <a:ext cx="99" cy="220786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5845" y="2546069"/>
            <a:ext cx="7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9</a:t>
            </a:r>
            <a:r>
              <a:rPr lang="pt-BR" sz="1200" dirty="0" smtClean="0">
                <a:solidFill>
                  <a:srgbClr val="002060"/>
                </a:solidFill>
              </a:rPr>
              <a:t>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8009" y="3687306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15</a:t>
            </a:r>
            <a:r>
              <a:rPr lang="pt-BR" sz="1200" dirty="0" smtClean="0">
                <a:solidFill>
                  <a:srgbClr val="002060"/>
                </a:solidFill>
              </a:rPr>
              <a:t>.00 </a:t>
            </a:r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6284" y="2215026"/>
            <a:ext cx="1201664" cy="55517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6200000">
            <a:off x="4777985" y="2404035"/>
            <a:ext cx="273190" cy="106854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16-Point Star 42"/>
          <p:cNvSpPr/>
          <p:nvPr/>
        </p:nvSpPr>
        <p:spPr>
          <a:xfrm>
            <a:off x="4805061" y="2291488"/>
            <a:ext cx="210430" cy="218161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8783" y="2266945"/>
            <a:ext cx="866763" cy="42231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50145" y="2323243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50145" y="2349759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50145" y="2374375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50145" y="2400569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0145" y="2426763"/>
            <a:ext cx="70829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50145" y="2450576"/>
            <a:ext cx="70829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043476" y="2215025"/>
            <a:ext cx="136917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53067" y="2767297"/>
            <a:ext cx="136918" cy="193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62659" y="2053827"/>
            <a:ext cx="0" cy="1611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62497" y="2053827"/>
            <a:ext cx="0" cy="1611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51353" y="2215025"/>
            <a:ext cx="55" cy="55517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78769" y="2135118"/>
            <a:ext cx="117429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23024" y="1860303"/>
            <a:ext cx="7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7.00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94897" y="2206122"/>
            <a:ext cx="7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  <a:endParaRPr lang="pt-BR" sz="1200" dirty="0" smtClean="0">
              <a:solidFill>
                <a:srgbClr val="002060"/>
              </a:solidFill>
            </a:endParaRP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23055" y="919873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7236841" y="123946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36841" y="139186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236841" y="1545379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236841" y="1697778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236840" y="1850177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545601" y="2238620"/>
            <a:ext cx="1201664" cy="55517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hevron 120"/>
          <p:cNvSpPr/>
          <p:nvPr/>
        </p:nvSpPr>
        <p:spPr>
          <a:xfrm rot="16200000">
            <a:off x="9457302" y="2427629"/>
            <a:ext cx="273190" cy="106854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16-Point Star 121"/>
          <p:cNvSpPr/>
          <p:nvPr/>
        </p:nvSpPr>
        <p:spPr>
          <a:xfrm>
            <a:off x="9496225" y="2328502"/>
            <a:ext cx="189437" cy="204741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568100" y="2290539"/>
            <a:ext cx="866763" cy="42231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8629462" y="2346837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629462" y="2373353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629462" y="2397969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629462" y="2424163"/>
            <a:ext cx="64390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629462" y="2450357"/>
            <a:ext cx="70829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629462" y="2474170"/>
            <a:ext cx="708295" cy="0"/>
          </a:xfrm>
          <a:prstGeom prst="line">
            <a:avLst/>
          </a:prstGeom>
          <a:ln w="95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9134293" y="2822118"/>
            <a:ext cx="99" cy="2207861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923055" y="2492612"/>
            <a:ext cx="1610406" cy="1537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758036" y="1288657"/>
            <a:ext cx="2305143" cy="10229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 rot="16200000">
            <a:off x="8524200" y="1779464"/>
            <a:ext cx="505486" cy="204980"/>
          </a:xfrm>
          <a:prstGeom prst="chevron">
            <a:avLst/>
          </a:prstGeom>
          <a:solidFill>
            <a:srgbClr val="FFD966"/>
          </a:solidFill>
          <a:ln w="15875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16-Point Star 56"/>
          <p:cNvSpPr/>
          <p:nvPr/>
        </p:nvSpPr>
        <p:spPr>
          <a:xfrm>
            <a:off x="8575111" y="1549828"/>
            <a:ext cx="403665" cy="403665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6829613" y="1528446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29613" y="1591852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9613" y="1657483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29613" y="172088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29613" y="1780963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29613" y="184436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58036" y="1160240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062432" y="1166180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27913" y="915180"/>
            <a:ext cx="89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7</a:t>
            </a:r>
            <a:r>
              <a:rPr lang="pt-BR" sz="1200" dirty="0" smtClean="0">
                <a:solidFill>
                  <a:srgbClr val="002060"/>
                </a:solidFill>
              </a:rPr>
              <a:t>.00 </a:t>
            </a:r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16200000">
            <a:off x="6687388" y="1230198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>
            <a:off x="6696797" y="2256694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699731" y="1288261"/>
            <a:ext cx="4733" cy="102332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33536" y="1565072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754861" y="1197143"/>
            <a:ext cx="2290037" cy="119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829966" y="2216864"/>
            <a:ext cx="2189221" cy="2488625"/>
          </a:xfrm>
          <a:prstGeom prst="rect">
            <a:avLst/>
          </a:prstGeom>
          <a:pattFill prst="pct5">
            <a:fgClr>
              <a:srgbClr val="FFB7B7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2270407" y="3285888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30455" y="3282474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V="1">
            <a:off x="4300844" y="4874558"/>
            <a:ext cx="338139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 flipV="1">
            <a:off x="3827872" y="1563571"/>
            <a:ext cx="1284083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55424" y="3301517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30455" y="3303213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93030" y="4732173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54930" y="1249231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8.00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40288" y="4418487"/>
            <a:ext cx="339284" cy="365983"/>
          </a:xfrm>
          <a:prstGeom prst="rect">
            <a:avLst/>
          </a:prstGeom>
          <a:pattFill prst="pct5">
            <a:fgClr>
              <a:srgbClr val="FFB7B7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322317" y="4462978"/>
            <a:ext cx="86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829613" y="2613441"/>
            <a:ext cx="387871" cy="1721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217483" y="2561001"/>
            <a:ext cx="145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Signature rectangle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1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211" y="1183973"/>
            <a:ext cx="2305143" cy="10229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rot="16200000">
            <a:off x="3066375" y="1674780"/>
            <a:ext cx="505486" cy="204980"/>
          </a:xfrm>
          <a:prstGeom prst="chevron">
            <a:avLst/>
          </a:prstGeom>
          <a:solidFill>
            <a:srgbClr val="FFD966"/>
          </a:solidFill>
          <a:ln w="15875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3117286" y="1445144"/>
            <a:ext cx="403665" cy="403665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5953" y="1201738"/>
            <a:ext cx="1662705" cy="82827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788" y="1423762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788" y="1487168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788" y="155279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788" y="1616205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1788" y="167627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788" y="1739685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76368" y="2341788"/>
            <a:ext cx="628986" cy="2382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77842" y="2030013"/>
            <a:ext cx="3023" cy="4204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2971" y="2180705"/>
            <a:ext cx="0" cy="2611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1035" y="2356481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1.50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542141" y="2123529"/>
            <a:ext cx="182195" cy="2382"/>
          </a:xfrm>
          <a:prstGeom prst="straightConnector1">
            <a:avLst/>
          </a:prstGeom>
          <a:ln>
            <a:solidFill>
              <a:srgbClr val="00206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67443" y="2206899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0</a:t>
            </a:r>
            <a:r>
              <a:rPr lang="pt-BR" sz="1200" dirty="0" smtClean="0">
                <a:solidFill>
                  <a:srgbClr val="002060"/>
                </a:solidFill>
              </a:rPr>
              <a:t>.50</a:t>
            </a:r>
            <a:endParaRPr lang="pt-BR" sz="1200" dirty="0" smtClean="0">
              <a:solidFill>
                <a:srgbClr val="002060"/>
              </a:solidFill>
            </a:endParaRP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29966" y="2216864"/>
            <a:ext cx="2189221" cy="2488625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4300844" y="4874558"/>
            <a:ext cx="338139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3030" y="4732173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88275" y="4122766"/>
            <a:ext cx="279131" cy="3460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67406" y="4157287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P</a:t>
            </a:r>
            <a:r>
              <a:rPr lang="pt-BR" sz="1200" dirty="0" smtClean="0">
                <a:solidFill>
                  <a:srgbClr val="002060"/>
                </a:solidFill>
              </a:rPr>
              <a:t>age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4815" y="4727466"/>
            <a:ext cx="276018" cy="313767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67405" y="4741922"/>
            <a:ext cx="134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29966" y="4256957"/>
            <a:ext cx="2189221" cy="419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77059" y="4271483"/>
            <a:ext cx="76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11.00 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2132" y="2208489"/>
            <a:ext cx="0" cy="249700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54300" y="2210514"/>
            <a:ext cx="17566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54300" y="4705489"/>
            <a:ext cx="17566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27959" y="3301047"/>
            <a:ext cx="7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14.00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29966" y="2216864"/>
            <a:ext cx="2189221" cy="248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88275" y="4122766"/>
            <a:ext cx="279131" cy="3460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67406" y="4157287"/>
            <a:ext cx="78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P</a:t>
            </a:r>
            <a:r>
              <a:rPr lang="pt-BR" sz="1200" dirty="0" smtClean="0">
                <a:solidFill>
                  <a:srgbClr val="002060"/>
                </a:solidFill>
              </a:rPr>
              <a:t>age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4815" y="4727466"/>
            <a:ext cx="276018" cy="313767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9491" y="2224556"/>
            <a:ext cx="897484" cy="399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29"/>
          <p:cNvSpPr/>
          <p:nvPr/>
        </p:nvSpPr>
        <p:spPr>
          <a:xfrm rot="16200000">
            <a:off x="3517734" y="2442405"/>
            <a:ext cx="196806" cy="79807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16-Point Star 28"/>
          <p:cNvSpPr/>
          <p:nvPr/>
        </p:nvSpPr>
        <p:spPr>
          <a:xfrm>
            <a:off x="3537556" y="2354527"/>
            <a:ext cx="157163" cy="157163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898030" y="2331244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98030" y="2354527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98030" y="2383905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8030" y="2410099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00179" y="2436293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0179" y="2460106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19039" y="2228339"/>
            <a:ext cx="897484" cy="399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hevron 45"/>
          <p:cNvSpPr/>
          <p:nvPr/>
        </p:nvSpPr>
        <p:spPr>
          <a:xfrm rot="16200000">
            <a:off x="4797282" y="2446188"/>
            <a:ext cx="196806" cy="79807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16-Point Star 46"/>
          <p:cNvSpPr/>
          <p:nvPr/>
        </p:nvSpPr>
        <p:spPr>
          <a:xfrm>
            <a:off x="4817104" y="2358310"/>
            <a:ext cx="157163" cy="157163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77578" y="2335027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77578" y="2358310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77578" y="2387688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7578" y="2413882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79727" y="2440076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79727" y="2463889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39491" y="2763594"/>
            <a:ext cx="897484" cy="399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 rot="16200000">
            <a:off x="3517734" y="2981443"/>
            <a:ext cx="196806" cy="79807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16-Point Star 56"/>
          <p:cNvSpPr/>
          <p:nvPr/>
        </p:nvSpPr>
        <p:spPr>
          <a:xfrm>
            <a:off x="3537556" y="2893565"/>
            <a:ext cx="157163" cy="157163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898030" y="2870282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98030" y="2893565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98030" y="2922943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98030" y="2949137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00179" y="2975331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00179" y="2999144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19039" y="2763626"/>
            <a:ext cx="897484" cy="399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hevron 65"/>
          <p:cNvSpPr/>
          <p:nvPr/>
        </p:nvSpPr>
        <p:spPr>
          <a:xfrm rot="16200000">
            <a:off x="4797282" y="2981475"/>
            <a:ext cx="196806" cy="79807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16-Point Star 66"/>
          <p:cNvSpPr/>
          <p:nvPr/>
        </p:nvSpPr>
        <p:spPr>
          <a:xfrm>
            <a:off x="4817104" y="2893597"/>
            <a:ext cx="157163" cy="157163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77578" y="2870314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77578" y="2893597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77578" y="2922975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77578" y="2949169"/>
            <a:ext cx="480912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79727" y="2975363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79727" y="2999176"/>
            <a:ext cx="529003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5400000">
            <a:off x="3096398" y="3231484"/>
            <a:ext cx="55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002060"/>
                </a:solidFill>
              </a:rPr>
              <a:t>...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29511" y="1387173"/>
            <a:ext cx="2305143" cy="10229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hevron 76"/>
          <p:cNvSpPr/>
          <p:nvPr/>
        </p:nvSpPr>
        <p:spPr>
          <a:xfrm rot="16200000">
            <a:off x="8895675" y="1877980"/>
            <a:ext cx="505486" cy="204980"/>
          </a:xfrm>
          <a:prstGeom prst="chevron">
            <a:avLst/>
          </a:prstGeom>
          <a:solidFill>
            <a:srgbClr val="FFD966"/>
          </a:solidFill>
          <a:ln w="15875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16-Point Star 77"/>
          <p:cNvSpPr/>
          <p:nvPr/>
        </p:nvSpPr>
        <p:spPr>
          <a:xfrm>
            <a:off x="8946586" y="1648344"/>
            <a:ext cx="403665" cy="403665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45253" y="1404938"/>
            <a:ext cx="1662705" cy="97896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7201088" y="1626962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201088" y="1690368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201088" y="175599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201088" y="1819405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01088" y="1879479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201088" y="1942885"/>
            <a:ext cx="12686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805668" y="2544988"/>
            <a:ext cx="628986" cy="238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807958" y="2383905"/>
            <a:ext cx="0" cy="2611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432271" y="2383905"/>
            <a:ext cx="0" cy="2611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40335" y="2559681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1.50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129511" y="1258756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433907" y="1264696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99388" y="1013696"/>
            <a:ext cx="89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7</a:t>
            </a:r>
            <a:r>
              <a:rPr lang="pt-BR" sz="1200" dirty="0" smtClean="0">
                <a:solidFill>
                  <a:srgbClr val="002060"/>
                </a:solidFill>
              </a:rPr>
              <a:t>.00 </a:t>
            </a:r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16200000">
            <a:off x="7058863" y="1328714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>
            <a:off x="7068272" y="2355210"/>
            <a:ext cx="0" cy="116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071206" y="1386777"/>
            <a:ext cx="4733" cy="102332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05011" y="1663588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126336" y="1295659"/>
            <a:ext cx="2290037" cy="119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678" y="2200274"/>
            <a:ext cx="3211472" cy="21240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1767" y="2733675"/>
            <a:ext cx="1907134" cy="9906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32207" y="3171588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7224" y="3187217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9483" y="3820332"/>
            <a:ext cx="1909418" cy="236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5416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95725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3155" y="3820332"/>
            <a:ext cx="76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9.50 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7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678" y="2362200"/>
            <a:ext cx="3211472" cy="17049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767" y="2733675"/>
            <a:ext cx="2077824" cy="9906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32207" y="3171588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7224" y="3187217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84574" y="3187217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9591" y="3202846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678" y="2200274"/>
            <a:ext cx="3211472" cy="21240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7341" y="2733675"/>
            <a:ext cx="1922249" cy="9906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84574" y="3162063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9591" y="3177692"/>
            <a:ext cx="55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51408" y="3820332"/>
            <a:ext cx="1909418" cy="236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47341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650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5080" y="3820332"/>
            <a:ext cx="76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9.50 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678" y="2343150"/>
            <a:ext cx="3211472" cy="1914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767" y="2733675"/>
            <a:ext cx="2077824" cy="9906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91767" y="3820332"/>
            <a:ext cx="2069059" cy="236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94941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57650" y="3743325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8860" y="3830664"/>
            <a:ext cx="76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11.00 cm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678" y="2200274"/>
            <a:ext cx="3211472" cy="21240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767" y="2743206"/>
            <a:ext cx="1907134" cy="1129517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32207" y="3171588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7224" y="3187217"/>
            <a:ext cx="55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Left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9483" y="3491873"/>
            <a:ext cx="1909418" cy="236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700" y="3479997"/>
            <a:ext cx="69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Width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9958" y="3171587"/>
            <a:ext cx="724831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7675" y="3187217"/>
            <a:ext cx="55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Right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2783585" y="2466324"/>
            <a:ext cx="544576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2830842" y="4105544"/>
            <a:ext cx="450063" cy="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07736" y="2739793"/>
            <a:ext cx="0" cy="112951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5952" y="3969272"/>
            <a:ext cx="69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Bottom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873" y="2326120"/>
            <a:ext cx="69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Top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98901" y="2738613"/>
            <a:ext cx="1187449" cy="635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8901" y="3867553"/>
            <a:ext cx="1187449" cy="635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47000" y="3181049"/>
            <a:ext cx="69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Height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0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878" y="915180"/>
            <a:ext cx="3319153" cy="411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69664" y="12347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69664" y="1387173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9664" y="1540686"/>
            <a:ext cx="1535124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664" y="1693085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69663" y="1845484"/>
            <a:ext cx="2569665" cy="111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548" y="4607677"/>
            <a:ext cx="0" cy="422303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78181" y="4059938"/>
            <a:ext cx="1201664" cy="555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 rot="16200000">
            <a:off x="3589882" y="4248947"/>
            <a:ext cx="273190" cy="106854"/>
          </a:xfrm>
          <a:prstGeom prst="chevron">
            <a:avLst/>
          </a:prstGeom>
          <a:solidFill>
            <a:srgbClr val="FFD966"/>
          </a:solidFill>
          <a:ln w="6350">
            <a:solidFill>
              <a:srgbClr val="C09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16-Point Star 15"/>
          <p:cNvSpPr/>
          <p:nvPr/>
        </p:nvSpPr>
        <p:spPr>
          <a:xfrm>
            <a:off x="3616958" y="4136400"/>
            <a:ext cx="210430" cy="218161"/>
          </a:xfrm>
          <a:prstGeom prst="star16">
            <a:avLst>
              <a:gd name="adj" fmla="val 42045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52517" y="4165229"/>
            <a:ext cx="64390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2516" y="4215558"/>
            <a:ext cx="64390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52516" y="4304716"/>
            <a:ext cx="64390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2516" y="4262149"/>
            <a:ext cx="64390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52515" y="4411310"/>
            <a:ext cx="70829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52516" y="4360370"/>
            <a:ext cx="708295" cy="0"/>
          </a:xfrm>
          <a:prstGeom prst="line">
            <a:avLst/>
          </a:prstGeom>
          <a:ln w="2222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55373" y="4059937"/>
            <a:ext cx="136917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64964" y="4612209"/>
            <a:ext cx="136918" cy="193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74556" y="3898739"/>
            <a:ext cx="0" cy="1611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74394" y="3898739"/>
            <a:ext cx="0" cy="1611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63250" y="4059937"/>
            <a:ext cx="55" cy="555174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90666" y="3980030"/>
            <a:ext cx="1174298" cy="0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81540" y="3699264"/>
            <a:ext cx="7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7.00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6794" y="4051034"/>
            <a:ext cx="7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3.00</a:t>
            </a:r>
            <a:endParaRPr lang="pt-BR" sz="1200" dirty="0" smtClean="0">
              <a:solidFill>
                <a:srgbClr val="002060"/>
              </a:solidFill>
            </a:endParaRP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46421" y="4656536"/>
            <a:ext cx="7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2</a:t>
            </a:r>
            <a:r>
              <a:rPr lang="pt-BR" sz="1200" dirty="0" smtClean="0">
                <a:solidFill>
                  <a:srgbClr val="002060"/>
                </a:solidFill>
              </a:rPr>
              <a:t>.50 cm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4587" y="4333371"/>
            <a:ext cx="7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2.50</a:t>
            </a:r>
            <a:endParaRPr lang="pt-BR" sz="1200" dirty="0" smtClean="0">
              <a:solidFill>
                <a:srgbClr val="002060"/>
              </a:solidFill>
            </a:endParaRP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cm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2467029" y="4122220"/>
            <a:ext cx="0" cy="422303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1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81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Dias</dc:creator>
  <cp:lastModifiedBy>Bruno Dias</cp:lastModifiedBy>
  <cp:revision>50</cp:revision>
  <dcterms:created xsi:type="dcterms:W3CDTF">2016-01-08T21:39:33Z</dcterms:created>
  <dcterms:modified xsi:type="dcterms:W3CDTF">2016-02-08T19:39:58Z</dcterms:modified>
</cp:coreProperties>
</file>