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9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B5F5-DCF7-4EAF-BC46-E4B34B976DED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08DB-F166-4CB4-BDFD-90831015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1846" y="1124124"/>
            <a:ext cx="1350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latin typeface="FontAwesome" pitchFamily="2" charset="0"/>
              </a:rPr>
              <a:t></a:t>
            </a:r>
          </a:p>
          <a:p>
            <a:pPr algn="ctr"/>
            <a:r>
              <a:rPr lang="pt-BR" sz="2000" dirty="0" smtClean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849" y="1124124"/>
            <a:ext cx="1350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FontAwesome" pitchFamily="2" charset="0"/>
              </a:rPr>
              <a:t></a:t>
            </a:r>
            <a:endParaRPr lang="en-US" sz="8000" dirty="0" smtClean="0">
              <a:solidFill>
                <a:schemeClr val="tx2"/>
              </a:solidFill>
              <a:latin typeface="FontAwesome" pitchFamily="2" charset="0"/>
            </a:endParaRPr>
          </a:p>
          <a:p>
            <a:pPr algn="ctr"/>
            <a:r>
              <a:rPr lang="pt-BR" sz="2000" dirty="0" smtClean="0">
                <a:solidFill>
                  <a:schemeClr val="tx2"/>
                </a:solidFill>
              </a:rPr>
              <a:t>Client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09645" y="1342239"/>
            <a:ext cx="1728131" cy="15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709645" y="2090258"/>
            <a:ext cx="1728131" cy="15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3399" y="2936147"/>
            <a:ext cx="214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tx2"/>
                </a:solidFill>
              </a:rPr>
              <a:t>1.</a:t>
            </a:r>
            <a:r>
              <a:rPr lang="pt-BR" sz="1200" dirty="0" smtClean="0">
                <a:solidFill>
                  <a:schemeClr val="tx2"/>
                </a:solidFill>
              </a:rPr>
              <a:t> Server starts signature elements and generates  the bytes to be signed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2955" y="1124124"/>
            <a:ext cx="214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2</a:t>
            </a:r>
            <a:r>
              <a:rPr lang="pt-BR" sz="1200" b="1" dirty="0" smtClean="0">
                <a:solidFill>
                  <a:schemeClr val="tx2"/>
                </a:solidFill>
              </a:rPr>
              <a:t>.</a:t>
            </a:r>
            <a:r>
              <a:rPr lang="pt-BR" sz="1200" dirty="0" smtClean="0">
                <a:solidFill>
                  <a:schemeClr val="tx2"/>
                </a:solidFill>
              </a:rPr>
              <a:t> Bytes to be signed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2955" y="1851253"/>
            <a:ext cx="214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4</a:t>
            </a:r>
            <a:r>
              <a:rPr lang="pt-BR" sz="1200" b="1" dirty="0" smtClean="0">
                <a:solidFill>
                  <a:schemeClr val="tx2"/>
                </a:solidFill>
              </a:rPr>
              <a:t>.</a:t>
            </a:r>
            <a:r>
              <a:rPr lang="pt-BR" sz="1200" dirty="0" smtClean="0">
                <a:solidFill>
                  <a:schemeClr val="tx2"/>
                </a:solidFill>
              </a:rPr>
              <a:t> Signed bytes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536" y="2936147"/>
            <a:ext cx="2071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3</a:t>
            </a:r>
            <a:r>
              <a:rPr lang="pt-BR" sz="1200" b="1" dirty="0" smtClean="0">
                <a:solidFill>
                  <a:schemeClr val="tx2"/>
                </a:solidFill>
              </a:rPr>
              <a:t>.</a:t>
            </a:r>
            <a:r>
              <a:rPr lang="pt-BR" sz="1200" dirty="0" smtClean="0">
                <a:solidFill>
                  <a:schemeClr val="tx2"/>
                </a:solidFill>
              </a:rPr>
              <a:t> Client signs the content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FontAwesome" pitchFamily="2" charset="0"/>
              </a:rPr>
              <a:t></a:t>
            </a:r>
            <a:endParaRPr lang="en-US" sz="1200" dirty="0">
              <a:solidFill>
                <a:schemeClr val="tx2"/>
              </a:solidFill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398" y="3618532"/>
            <a:ext cx="214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</a:rPr>
              <a:t>5</a:t>
            </a:r>
            <a:r>
              <a:rPr lang="pt-BR" sz="1200" b="1" dirty="0" smtClean="0">
                <a:solidFill>
                  <a:schemeClr val="tx2"/>
                </a:solidFill>
              </a:rPr>
              <a:t>.</a:t>
            </a:r>
            <a:r>
              <a:rPr lang="pt-BR" sz="1200" dirty="0" smtClean="0">
                <a:solidFill>
                  <a:schemeClr val="tx2"/>
                </a:solidFill>
              </a:rPr>
              <a:t> Server finishes the signature.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8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FontAwesome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Dias</dc:creator>
  <cp:lastModifiedBy>Bruno Dias</cp:lastModifiedBy>
  <cp:revision>4</cp:revision>
  <dcterms:created xsi:type="dcterms:W3CDTF">2015-06-04T20:57:44Z</dcterms:created>
  <dcterms:modified xsi:type="dcterms:W3CDTF">2015-06-04T21:33:40Z</dcterms:modified>
</cp:coreProperties>
</file>