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AEE29"/>
    <a:srgbClr val="3E9AD9"/>
    <a:srgbClr val="3B9CE0"/>
    <a:srgbClr val="1F76BE"/>
    <a:srgbClr val="5CC2F1"/>
    <a:srgbClr val="FAC00C"/>
    <a:srgbClr val="FAED29"/>
    <a:srgbClr val="5CB328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76E9-546B-C747-AC43-0F0949F59573}" type="datetimeFigureOut">
              <a:rPr lang="fr-FR" smtClean="0"/>
              <a:t>01/06/2017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A28B-FF59-A244-9339-B13ACA36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à coins arrondis 38"/>
          <p:cNvSpPr/>
          <p:nvPr/>
        </p:nvSpPr>
        <p:spPr>
          <a:xfrm>
            <a:off x="813298" y="1452880"/>
            <a:ext cx="7324862" cy="26619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 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28403" y="1968204"/>
            <a:ext cx="1381487" cy="168212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 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53720" y="2107915"/>
            <a:ext cx="1381487" cy="168212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 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031289" y="1597027"/>
            <a:ext cx="1318633" cy="18715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812043" y="1756544"/>
            <a:ext cx="1318633" cy="18715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592797" y="1916061"/>
            <a:ext cx="1318633" cy="18715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Nodes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04042" y="2105441"/>
            <a:ext cx="1381487" cy="166386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Edge/Application 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4311" y="2892322"/>
            <a:ext cx="1158666" cy="75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Hdfs relay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Kafka relay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HBase relay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Hive Relay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1706880" y="4795183"/>
            <a:ext cx="5423796" cy="59149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HADeploy Node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019401" y="3790039"/>
            <a:ext cx="0" cy="100514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èche vers le haut 22"/>
          <p:cNvSpPr/>
          <p:nvPr/>
        </p:nvSpPr>
        <p:spPr>
          <a:xfrm>
            <a:off x="2263246" y="3802217"/>
            <a:ext cx="367651" cy="9590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>
            <a:endCxn id="11" idx="2"/>
          </p:cNvCxnSpPr>
          <p:nvPr/>
        </p:nvCxnSpPr>
        <p:spPr>
          <a:xfrm flipV="1">
            <a:off x="4144464" y="3790039"/>
            <a:ext cx="0" cy="1005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228034" y="3790039"/>
            <a:ext cx="0" cy="1005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503680" y="345103"/>
            <a:ext cx="1401537" cy="59149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 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èche vers le haut 34"/>
          <p:cNvSpPr/>
          <p:nvPr/>
        </p:nvSpPr>
        <p:spPr>
          <a:xfrm rot="10800000">
            <a:off x="2027674" y="1026159"/>
            <a:ext cx="367651" cy="10625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èche vers le haut 39"/>
          <p:cNvSpPr/>
          <p:nvPr/>
        </p:nvSpPr>
        <p:spPr>
          <a:xfrm rot="5400000">
            <a:off x="2878343" y="2729148"/>
            <a:ext cx="604277" cy="3329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vers le haut 40"/>
          <p:cNvSpPr/>
          <p:nvPr/>
        </p:nvSpPr>
        <p:spPr>
          <a:xfrm rot="5400000">
            <a:off x="4976800" y="2729148"/>
            <a:ext cx="604277" cy="33290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293725" y="1001132"/>
            <a:ext cx="82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Artifact</a:t>
            </a:r>
          </a:p>
          <a:p>
            <a:r>
              <a:rPr lang="en-US" sz="1200" dirty="0" smtClean="0"/>
              <a:t>Download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532198" y="4023360"/>
            <a:ext cx="6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Artifact</a:t>
            </a:r>
          </a:p>
          <a:p>
            <a:r>
              <a:rPr lang="en-US" sz="1200" dirty="0" smtClean="0"/>
              <a:t>Push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211026" y="4219972"/>
            <a:ext cx="82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Command</a:t>
            </a:r>
          </a:p>
          <a:p>
            <a:r>
              <a:rPr lang="en-US" sz="1200" dirty="0" smtClean="0"/>
              <a:t>flow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107332" y="4242078"/>
            <a:ext cx="82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Command</a:t>
            </a:r>
          </a:p>
          <a:p>
            <a:r>
              <a:rPr lang="en-US" sz="1200" dirty="0" smtClean="0"/>
              <a:t>flow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190132" y="4240292"/>
            <a:ext cx="82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Command</a:t>
            </a:r>
          </a:p>
          <a:p>
            <a:r>
              <a:rPr lang="en-US" sz="1200" dirty="0" smtClean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8563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9614250" y="2015443"/>
            <a:ext cx="808508" cy="23446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2937455" y="1757313"/>
            <a:ext cx="3538349" cy="2474570"/>
          </a:xfrm>
          <a:prstGeom prst="roundRect">
            <a:avLst/>
          </a:prstGeom>
          <a:solidFill>
            <a:srgbClr val="3E9AD9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317260" y="2539028"/>
            <a:ext cx="953840" cy="109415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Control Nodes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163514" y="2724384"/>
            <a:ext cx="1022788" cy="103735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Edge and Control Nodes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38971" y="2385909"/>
            <a:ext cx="1160583" cy="10800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DATANODES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46004" y="2595440"/>
            <a:ext cx="1160583" cy="101724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DATANODES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53036" y="2724384"/>
            <a:ext cx="1160583" cy="1035076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Data Nodes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Flèche vers le haut 19"/>
          <p:cNvSpPr/>
          <p:nvPr/>
        </p:nvSpPr>
        <p:spPr>
          <a:xfrm rot="5400000">
            <a:off x="4194454" y="2969554"/>
            <a:ext cx="556003" cy="29300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52" y="3612685"/>
            <a:ext cx="1220768" cy="619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15" y="1806272"/>
            <a:ext cx="687939" cy="38189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957" y="1945985"/>
            <a:ext cx="907325" cy="24217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034" y="1842096"/>
            <a:ext cx="692817" cy="54381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308" y="2015443"/>
            <a:ext cx="807372" cy="506424"/>
          </a:xfrm>
          <a:prstGeom prst="rect">
            <a:avLst/>
          </a:prstGeom>
        </p:spPr>
      </p:pic>
      <p:sp>
        <p:nvSpPr>
          <p:cNvPr id="64" name="Rectangle à coins arrondis 63"/>
          <p:cNvSpPr/>
          <p:nvPr/>
        </p:nvSpPr>
        <p:spPr>
          <a:xfrm>
            <a:off x="3888664" y="5348955"/>
            <a:ext cx="1699102" cy="783250"/>
          </a:xfrm>
          <a:prstGeom prst="roundRect">
            <a:avLst/>
          </a:prstGeom>
          <a:solidFill>
            <a:srgbClr val="FAEE29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HADeploy Node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4419289" y="4263518"/>
            <a:ext cx="0" cy="100514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èche vers le haut 65"/>
          <p:cNvSpPr/>
          <p:nvPr/>
        </p:nvSpPr>
        <p:spPr>
          <a:xfrm>
            <a:off x="4633567" y="4283348"/>
            <a:ext cx="367651" cy="9590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4926738" y="4468223"/>
            <a:ext cx="6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Artifact</a:t>
            </a:r>
          </a:p>
          <a:p>
            <a:r>
              <a:rPr lang="en-US" sz="1200" dirty="0" smtClean="0"/>
              <a:t>Push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513364" y="4605607"/>
            <a:ext cx="82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Command</a:t>
            </a:r>
          </a:p>
          <a:p>
            <a:r>
              <a:rPr lang="en-US" sz="1200" dirty="0" smtClean="0"/>
              <a:t>flow</a:t>
            </a:r>
          </a:p>
        </p:txBody>
      </p:sp>
      <p:cxnSp>
        <p:nvCxnSpPr>
          <p:cNvPr id="73" name="Connecteur droit 72"/>
          <p:cNvCxnSpPr/>
          <p:nvPr/>
        </p:nvCxnSpPr>
        <p:spPr>
          <a:xfrm flipH="1" flipV="1">
            <a:off x="2777619" y="4779638"/>
            <a:ext cx="803781" cy="677903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èche vers le haut 73"/>
          <p:cNvSpPr/>
          <p:nvPr/>
        </p:nvSpPr>
        <p:spPr>
          <a:xfrm rot="18598022">
            <a:off x="3221343" y="4321324"/>
            <a:ext cx="211735" cy="1256728"/>
          </a:xfrm>
          <a:prstGeom prst="upArrow">
            <a:avLst>
              <a:gd name="adj1" fmla="val 50000"/>
              <a:gd name="adj2" fmla="val 63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er 76"/>
          <p:cNvGrpSpPr/>
          <p:nvPr/>
        </p:nvGrpSpPr>
        <p:grpSpPr>
          <a:xfrm>
            <a:off x="6766200" y="3500085"/>
            <a:ext cx="1822842" cy="1349376"/>
            <a:chOff x="872426" y="3231675"/>
            <a:chExt cx="1822842" cy="1349376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872426" y="3231675"/>
              <a:ext cx="1822842" cy="1349376"/>
            </a:xfrm>
            <a:prstGeom prst="roundRect">
              <a:avLst/>
            </a:prstGeom>
            <a:solidFill>
              <a:srgbClr val="3B9CE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1068089" y="3657942"/>
              <a:ext cx="491387" cy="596642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Control 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988884" y="3759016"/>
              <a:ext cx="526907" cy="565665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Edge and Control Nodes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1955059" y="3574447"/>
              <a:ext cx="597894" cy="588923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855648" y="3688703"/>
              <a:ext cx="597895" cy="554701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1756238" y="3759016"/>
              <a:ext cx="597894" cy="564424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 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84" name="Flèche vers le haut 83"/>
            <p:cNvSpPr/>
            <p:nvPr/>
          </p:nvSpPr>
          <p:spPr>
            <a:xfrm rot="5400000">
              <a:off x="1498078" y="3897120"/>
              <a:ext cx="303187" cy="150945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788" y="4243404"/>
              <a:ext cx="628900" cy="337647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059" y="3258372"/>
              <a:ext cx="354404" cy="208244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420" y="3334557"/>
              <a:ext cx="467424" cy="132059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1961" y="3277907"/>
              <a:ext cx="356917" cy="296540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9212" y="3372432"/>
              <a:ext cx="415932" cy="276152"/>
            </a:xfrm>
            <a:prstGeom prst="rect">
              <a:avLst/>
            </a:prstGeom>
          </p:spPr>
        </p:pic>
      </p:grpSp>
      <p:sp>
        <p:nvSpPr>
          <p:cNvPr id="90" name="Rectangle à coins arrondis 89"/>
          <p:cNvSpPr/>
          <p:nvPr/>
        </p:nvSpPr>
        <p:spPr>
          <a:xfrm>
            <a:off x="1291463" y="748018"/>
            <a:ext cx="6722731" cy="34682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 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Flèche vers le haut 90"/>
          <p:cNvSpPr/>
          <p:nvPr/>
        </p:nvSpPr>
        <p:spPr>
          <a:xfrm rot="10800000">
            <a:off x="4293364" y="1125643"/>
            <a:ext cx="367651" cy="5560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4583199" y="1159941"/>
            <a:ext cx="82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Artifact</a:t>
            </a:r>
          </a:p>
          <a:p>
            <a:r>
              <a:rPr lang="en-US" sz="1200" dirty="0" smtClean="0"/>
              <a:t>Download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3" name="Flèche vers le haut 92"/>
          <p:cNvSpPr/>
          <p:nvPr/>
        </p:nvSpPr>
        <p:spPr>
          <a:xfrm rot="10800000">
            <a:off x="1767069" y="1159940"/>
            <a:ext cx="183827" cy="210682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èche vers le haut 93"/>
          <p:cNvSpPr/>
          <p:nvPr/>
        </p:nvSpPr>
        <p:spPr>
          <a:xfrm rot="10800000">
            <a:off x="7557992" y="1159941"/>
            <a:ext cx="183827" cy="228034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r 94"/>
          <p:cNvGrpSpPr/>
          <p:nvPr/>
        </p:nvGrpSpPr>
        <p:grpSpPr>
          <a:xfrm>
            <a:off x="930363" y="3394057"/>
            <a:ext cx="1822842" cy="1349376"/>
            <a:chOff x="872426" y="3231675"/>
            <a:chExt cx="1822842" cy="1349376"/>
          </a:xfrm>
        </p:grpSpPr>
        <p:sp>
          <p:nvSpPr>
            <p:cNvPr id="96" name="Rectangle à coins arrondis 95"/>
            <p:cNvSpPr/>
            <p:nvPr/>
          </p:nvSpPr>
          <p:spPr>
            <a:xfrm>
              <a:off x="872426" y="3231675"/>
              <a:ext cx="1822842" cy="1349376"/>
            </a:xfrm>
            <a:prstGeom prst="roundRect">
              <a:avLst/>
            </a:prstGeom>
            <a:solidFill>
              <a:srgbClr val="3B9CE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à coins arrondis 96"/>
            <p:cNvSpPr/>
            <p:nvPr/>
          </p:nvSpPr>
          <p:spPr>
            <a:xfrm>
              <a:off x="1068089" y="3657942"/>
              <a:ext cx="491387" cy="596642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Control 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à coins arrondis 97"/>
            <p:cNvSpPr/>
            <p:nvPr/>
          </p:nvSpPr>
          <p:spPr>
            <a:xfrm>
              <a:off x="988884" y="3759016"/>
              <a:ext cx="526907" cy="565665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Edge and Control Nodes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1955059" y="3574447"/>
              <a:ext cx="597894" cy="588923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à coins arrondis 99"/>
            <p:cNvSpPr/>
            <p:nvPr/>
          </p:nvSpPr>
          <p:spPr>
            <a:xfrm>
              <a:off x="1855648" y="3688703"/>
              <a:ext cx="597895" cy="554701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à coins arrondis 100"/>
            <p:cNvSpPr/>
            <p:nvPr/>
          </p:nvSpPr>
          <p:spPr>
            <a:xfrm>
              <a:off x="1756238" y="3759016"/>
              <a:ext cx="597894" cy="564424"/>
            </a:xfrm>
            <a:prstGeom prst="roundRec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Data Nodes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102" name="Flèche vers le haut 101"/>
            <p:cNvSpPr/>
            <p:nvPr/>
          </p:nvSpPr>
          <p:spPr>
            <a:xfrm rot="5400000">
              <a:off x="1498078" y="3897120"/>
              <a:ext cx="303187" cy="150945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788" y="4243404"/>
              <a:ext cx="628900" cy="337647"/>
            </a:xfrm>
            <a:prstGeom prst="rect">
              <a:avLst/>
            </a:prstGeom>
          </p:spPr>
        </p:pic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059" y="3258372"/>
              <a:ext cx="354404" cy="208244"/>
            </a:xfrm>
            <a:prstGeom prst="rect">
              <a:avLst/>
            </a:prstGeom>
          </p:spPr>
        </p:pic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420" y="3334557"/>
              <a:ext cx="467424" cy="132059"/>
            </a:xfrm>
            <a:prstGeom prst="rect">
              <a:avLst/>
            </a:prstGeom>
          </p:spPr>
        </p:pic>
        <p:pic>
          <p:nvPicPr>
            <p:cNvPr id="106" name="Image 1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1961" y="3277907"/>
              <a:ext cx="356917" cy="296540"/>
            </a:xfrm>
            <a:prstGeom prst="rect">
              <a:avLst/>
            </a:prstGeom>
          </p:spPr>
        </p:pic>
        <p:pic>
          <p:nvPicPr>
            <p:cNvPr id="107" name="Image 10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9212" y="3372432"/>
              <a:ext cx="415932" cy="276152"/>
            </a:xfrm>
            <a:prstGeom prst="rect">
              <a:avLst/>
            </a:prstGeom>
          </p:spPr>
        </p:pic>
      </p:grpSp>
      <p:cxnSp>
        <p:nvCxnSpPr>
          <p:cNvPr id="110" name="Connecteur droit 109"/>
          <p:cNvCxnSpPr/>
          <p:nvPr/>
        </p:nvCxnSpPr>
        <p:spPr>
          <a:xfrm flipV="1">
            <a:off x="5861050" y="4849462"/>
            <a:ext cx="824149" cy="71600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lèche vers le haut 110"/>
          <p:cNvSpPr/>
          <p:nvPr/>
        </p:nvSpPr>
        <p:spPr>
          <a:xfrm rot="2992670">
            <a:off x="6030615" y="4368993"/>
            <a:ext cx="211735" cy="1256728"/>
          </a:xfrm>
          <a:prstGeom prst="upArrow">
            <a:avLst>
              <a:gd name="adj1" fmla="val 50000"/>
              <a:gd name="adj2" fmla="val 63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174750"/>
            <a:ext cx="6299200" cy="439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hortonworks-logo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06" y="1676307"/>
            <a:ext cx="1327468" cy="50175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52" y="4403571"/>
            <a:ext cx="1220768" cy="6191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5" y="2681108"/>
            <a:ext cx="687939" cy="38189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632" y="4699021"/>
            <a:ext cx="907325" cy="2421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084" y="4442570"/>
            <a:ext cx="692817" cy="54381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108" y="3575757"/>
            <a:ext cx="807372" cy="5064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874" y="2444019"/>
            <a:ext cx="1756047" cy="343036"/>
          </a:xfrm>
          <a:prstGeom prst="rect">
            <a:avLst/>
          </a:prstGeom>
        </p:spPr>
      </p:pic>
      <p:pic>
        <p:nvPicPr>
          <p:cNvPr id="19" name="Image 18" descr="imag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26" y="339833"/>
            <a:ext cx="1288635" cy="12886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2524" y="3965754"/>
            <a:ext cx="782877" cy="43781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4226" y="2787055"/>
            <a:ext cx="1149131" cy="7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</Words>
  <Application>Microsoft Macintosh PowerPoint</Application>
  <PresentationFormat>Présentation à l'écran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Serge ALEXANDRE</dc:creator>
  <cp:lastModifiedBy>Serge ALEXANDRE</cp:lastModifiedBy>
  <cp:revision>20</cp:revision>
  <dcterms:created xsi:type="dcterms:W3CDTF">2016-10-14T09:13:08Z</dcterms:created>
  <dcterms:modified xsi:type="dcterms:W3CDTF">2017-06-01T11:11:35Z</dcterms:modified>
</cp:coreProperties>
</file>