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4" d="100"/>
          <a:sy n="134" d="100"/>
        </p:scale>
        <p:origin x="-208" y="-104"/>
      </p:cViewPr>
      <p:guideLst>
        <p:guide orient="horz" pos="216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635-907F-0043-ACBF-5A617D75EF61}" type="datetimeFigureOut">
              <a:rPr lang="en-US" smtClean="0"/>
              <a:t>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5E11-F0DF-324D-BFC2-8CCD67ED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947810" y="948522"/>
            <a:ext cx="2246311" cy="1704211"/>
          </a:xfrm>
          <a:prstGeom prst="snip2SameRect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7810" y="1068679"/>
            <a:ext cx="2246311" cy="14324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0301" y="5254735"/>
            <a:ext cx="0" cy="2862931"/>
          </a:xfrm>
          <a:prstGeom prst="line">
            <a:avLst/>
          </a:prstGeom>
          <a:ln w="152400" cap="rnd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lotly_logo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4836" l="4637" r="93338">
                        <a14:foregroundMark x1="48857" y1="46655" x2="48857" y2="46655"/>
                        <a14:foregroundMark x1="63423" y1="48592" x2="63423" y2="48592"/>
                        <a14:foregroundMark x1="73612" y1="50880" x2="73612" y2="50880"/>
                        <a14:foregroundMark x1="86937" y1="54577" x2="86937" y2="54577"/>
                        <a14:foregroundMark x1="13912" y1="53991" x2="13912" y2="53991"/>
                        <a14:foregroundMark x1="25343" y1="53462" x2="25343" y2="53462"/>
                        <a14:foregroundMark x1="16982" y1="54871" x2="16982" y2="54871"/>
                        <a14:foregroundMark x1="37427" y1="52289" x2="37427" y2="52289"/>
                        <a14:foregroundMark x1="30895" y1="74707" x2="30895" y2="74707"/>
                        <a14:foregroundMark x1="79817" y1="90023" x2="79817" y2="90023"/>
                        <a14:foregroundMark x1="70216" y1="76408" x2="70216" y2="76408"/>
                        <a14:foregroundMark x1="59373" y1="73298" x2="59373" y2="73298"/>
                        <a14:foregroundMark x1="48204" y1="70481" x2="48204" y2="70481"/>
                        <a14:foregroundMark x1="10189" y1="73005" x2="10189" y2="73005"/>
                        <a14:foregroundMark x1="9536" y1="82923" x2="9536" y2="82923"/>
                        <a14:foregroundMark x1="9863" y1="91138" x2="9863" y2="91138"/>
                        <a14:foregroundMark x1="17636" y1="84331" x2="17636" y2="84331"/>
                        <a14:foregroundMark x1="10777" y1="77817" x2="10777" y2="77817"/>
                        <a14:foregroundMark x1="70542" y1="69601" x2="70542" y2="69601"/>
                        <a14:foregroundMark x1="70216" y1="73005" x2="70216" y2="73005"/>
                        <a14:backgroundMark x1="55323" y1="52876" x2="55323" y2="52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6"/>
          <a:stretch/>
        </p:blipFill>
        <p:spPr>
          <a:xfrm>
            <a:off x="1550284" y="1135020"/>
            <a:ext cx="1084629" cy="1294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5106" y="3651146"/>
            <a:ext cx="297270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latin typeface="MATLAB Regular"/>
                <a:cs typeface="MATLAB Regular"/>
              </a:rPr>
              <a:t>M</a:t>
            </a:r>
            <a:r>
              <a:rPr lang="en-US" sz="6500" dirty="0" smtClean="0">
                <a:latin typeface="MATLAB Regular"/>
                <a:cs typeface="MATLAB Regular"/>
              </a:rPr>
              <a:t>ATLAB</a:t>
            </a:r>
            <a:endParaRPr lang="en-US" sz="6500" dirty="0">
              <a:latin typeface="MATLAB Regular"/>
              <a:cs typeface="MAT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295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Bronson</dc:creator>
  <cp:lastModifiedBy>Chuck Bronson</cp:lastModifiedBy>
  <cp:revision>2</cp:revision>
  <dcterms:created xsi:type="dcterms:W3CDTF">2014-05-16T14:15:08Z</dcterms:created>
  <dcterms:modified xsi:type="dcterms:W3CDTF">2014-05-16T14:24:58Z</dcterms:modified>
</cp:coreProperties>
</file>