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Ubuntu" panose="020B0504030602030204" pitchFamily="34" charset="0"/>
      <p:regular r:id="rId16"/>
      <p:bold r:id="rId17"/>
      <p:italic r:id="rId18"/>
      <p:boldItalic r:id="rId19"/>
    </p:embeddedFont>
    <p:embeddedFont>
      <p:font typeface="Ubuntu Light" panose="020B0304030602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B7FF0BC5-BD12-4EC8-8661-464E66A3DF25}">
          <p14:sldIdLst>
            <p14:sldId id="269"/>
          </p14:sldIdLst>
        </p14:section>
        <p14:section name="Introduction" id="{F0413F4E-DCF0-4158-96C0-15146AAD2344}">
          <p14:sldIdLst>
            <p14:sldId id="258"/>
          </p14:sldIdLst>
        </p14:section>
        <p14:section name="Block 1: Theory" id="{90B70FA5-8359-4EE1-BCAA-2520F3CB7CFA}">
          <p14:sldIdLst>
            <p14:sldId id="256"/>
          </p14:sldIdLst>
        </p14:section>
        <p14:section name="Block 2: From theory to practice" id="{02394977-8D91-4CA8-9B56-8BDA78DAB37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N2a+VTKVKNtI3CecuRCzPkr3V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88ef83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c588ef83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588ef833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c588ef833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buntu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buntu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Ubuntu Light"/>
              <a:buNone/>
              <a:defRPr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9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519850" y="639155"/>
            <a:ext cx="71523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Google Colab: Google Docs for code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2519850" y="639155"/>
            <a:ext cx="71523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Alternatives.to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9863" y="1047750"/>
            <a:ext cx="67722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2519850" y="639155"/>
            <a:ext cx="71523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Instructions URL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32" y="1667367"/>
            <a:ext cx="3517119" cy="3517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"/>
          <p:cNvCxnSpPr/>
          <p:nvPr/>
        </p:nvCxnSpPr>
        <p:spPr>
          <a:xfrm>
            <a:off x="4165600" y="1573887"/>
            <a:ext cx="0" cy="371022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" name="Google Shape;64;p1" descr="A person taking a selfi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0676" y="1657254"/>
            <a:ext cx="3537345" cy="3537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"/>
          <p:cNvCxnSpPr/>
          <p:nvPr/>
        </p:nvCxnSpPr>
        <p:spPr>
          <a:xfrm>
            <a:off x="7995920" y="1573887"/>
            <a:ext cx="0" cy="371022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1" descr="Profile photo of Raphael Klei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2336" y="1667368"/>
            <a:ext cx="3517120" cy="35171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 flipH="1">
            <a:off x="4001749" y="1573886"/>
            <a:ext cx="308811" cy="37102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"/>
          <p:cNvSpPr/>
          <p:nvPr/>
        </p:nvSpPr>
        <p:spPr>
          <a:xfrm flipH="1">
            <a:off x="7841514" y="1573886"/>
            <a:ext cx="308811" cy="37102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290510" y="461409"/>
            <a:ext cx="157767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Team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675982" y="5217393"/>
            <a:ext cx="1922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@mikhailsirenko</a:t>
            </a:r>
            <a:endParaRPr sz="18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1" name="Google Shape;71;p1" descr="Envelop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10560" y="5546213"/>
            <a:ext cx="369332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4697430" y="5546213"/>
            <a:ext cx="2404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m.sirenko@tudelft.nl</a:t>
            </a:r>
            <a:endParaRPr sz="18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3" name="Google Shape;73;p1" descr="Twitter Logo | The most famous brands and company logos in the worl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36677" y="5265743"/>
            <a:ext cx="498614" cy="28047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822589" y="5217393"/>
            <a:ext cx="12354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@steipatr</a:t>
            </a:r>
            <a:endParaRPr sz="18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5" name="Google Shape;75;p1" descr="Twitter Logo | The most famous brands and company logos in the worl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719" y="5267779"/>
            <a:ext cx="498614" cy="28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 descr="Envelop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3257" y="5546213"/>
            <a:ext cx="369332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 descr="Twitter Logo | The most famous brands and company logos in the worl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43820" y="5265743"/>
            <a:ext cx="498614" cy="28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 descr="Envelop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7358" y="5544177"/>
            <a:ext cx="369332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8636983" y="5217393"/>
            <a:ext cx="1492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@raphaelkl1</a:t>
            </a:r>
            <a:endParaRPr sz="18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815730" y="5544177"/>
            <a:ext cx="29625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patrick.steinmann@wur.nl</a:t>
            </a:r>
            <a:endParaRPr sz="18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8566690" y="5544136"/>
            <a:ext cx="2404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r.klein-1@tudelft.nl</a:t>
            </a:r>
            <a:endParaRPr sz="18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 descr="Open Book on Google Android 11.0 December 2020 Feature Dr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1923" y="2840656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 descr="Hammer and Wrench on Google Android 11.0 December 2020 Feature Dro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0405" y="28575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1754020" y="540000"/>
            <a:ext cx="868396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Block 2: From Theory to Practice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9" name="Google Shape;89;p2" descr="Arrow Right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0704" y="2971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l="1" t="1026" r="1025"/>
          <a:stretch/>
        </p:blipFill>
        <p:spPr>
          <a:xfrm>
            <a:off x="786060" y="1653487"/>
            <a:ext cx="5309940" cy="18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descr="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7033" y="1633937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descr="Show notebooks in Driv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183" y="4456914"/>
            <a:ext cx="2476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309568" y="1285043"/>
            <a:ext cx="24961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EMA Workbench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430280" y="4561869"/>
            <a:ext cx="20537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Google Colab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479699" y="1054210"/>
            <a:ext cx="9925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Mesa 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222732" y="3639611"/>
            <a:ext cx="46698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Design and analyse experiments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852924" y="3682772"/>
            <a:ext cx="22461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ABM in Python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190538" y="6396335"/>
            <a:ext cx="51940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Run Jupyter Notebooks in the cloud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3925010" y="511719"/>
            <a:ext cx="434198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EMA Workbench: three big questions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593130" y="2535810"/>
            <a:ext cx="7024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925010" y="511719"/>
            <a:ext cx="434198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EMA Workbench: main building blocks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588ef8335_1_0"/>
          <p:cNvSpPr txBox="1"/>
          <p:nvPr/>
        </p:nvSpPr>
        <p:spPr>
          <a:xfrm>
            <a:off x="2519850" y="610875"/>
            <a:ext cx="7152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Mesa - ABM in Python 3+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19" name="Google Shape;119;gc588ef8335_1_0"/>
          <p:cNvSpPr txBox="1"/>
          <p:nvPr/>
        </p:nvSpPr>
        <p:spPr>
          <a:xfrm>
            <a:off x="613350" y="1916975"/>
            <a:ext cx="109653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Ubuntu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Python framework for agent-based modelling, includes:</a:t>
            </a:r>
            <a:endParaRPr sz="2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Ubuntu"/>
              <a:buAutoNum type="alphaL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Modelling module with agents, a scheduler and space</a:t>
            </a:r>
            <a:endParaRPr sz="2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Ubuntu"/>
              <a:buAutoNum type="alphaL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Analysis module to collect data</a:t>
            </a:r>
            <a:endParaRPr sz="2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Ubuntu"/>
              <a:buAutoNum type="alphaL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Visualisation, uses Javascript interface on a web server</a:t>
            </a:r>
            <a:endParaRPr sz="2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Ubuntu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Entirely open source and on GitHub with new features on a fairly regular basis</a:t>
            </a:r>
            <a:endParaRPr sz="2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Ubuntu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Contains a number of model example such as the ones present in the NetLogo library</a:t>
            </a:r>
            <a:endParaRPr sz="2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88ef8335_1_5"/>
          <p:cNvSpPr txBox="1"/>
          <p:nvPr/>
        </p:nvSpPr>
        <p:spPr>
          <a:xfrm>
            <a:off x="2519850" y="610875"/>
            <a:ext cx="7152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Mesa - ABM in Python 3+</a:t>
            </a:r>
            <a:endParaRPr sz="4400" b="0" i="0" u="none" strike="noStrike" cap="non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5" name="Google Shape;125;gc588ef8335_1_5"/>
          <p:cNvSpPr txBox="1"/>
          <p:nvPr/>
        </p:nvSpPr>
        <p:spPr>
          <a:xfrm>
            <a:off x="613350" y="1916975"/>
            <a:ext cx="109653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Demonstration with model of virus on a network.</a:t>
            </a:r>
            <a:endParaRPr sz="2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166</Words>
  <Application>Microsoft Office PowerPoint</Application>
  <PresentationFormat>Widescreen</PresentationFormat>
  <Paragraphs>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Ubuntu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Sirenko</dc:creator>
  <cp:lastModifiedBy>Mikhail Sirenko</cp:lastModifiedBy>
  <cp:revision>3</cp:revision>
  <dcterms:created xsi:type="dcterms:W3CDTF">2021-03-06T17:35:04Z</dcterms:created>
  <dcterms:modified xsi:type="dcterms:W3CDTF">2021-03-08T11:59:20Z</dcterms:modified>
</cp:coreProperties>
</file>