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57EE7-E0AF-43F5-95A1-89238291B300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5CAEA-E1ED-4904-9977-67D8626BD6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41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3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44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62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8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9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3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2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B996-E1B5-455A-8698-C8691678E3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8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00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2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73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9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8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0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8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2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C346-61AF-4012-872F-A6B678014C5C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CDA9-70C3-4DEE-87A5-C6AACB1D5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</a:t>
            </a:r>
            <a:r>
              <a:rPr lang="en-US" b="1" dirty="0">
                <a:solidFill>
                  <a:srgbClr val="366088"/>
                </a:solidFill>
              </a:rPr>
              <a:t>One Always Block FSM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5EF119C-FD10-42C8-81C5-23028A7B6CE1}"/>
              </a:ext>
            </a:extLst>
          </p:cNvPr>
          <p:cNvSpPr/>
          <p:nvPr/>
        </p:nvSpPr>
        <p:spPr>
          <a:xfrm>
            <a:off x="139827" y="5980668"/>
            <a:ext cx="896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4A87BF5-0E80-4BE8-864F-DF5EB256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63" y="1116568"/>
            <a:ext cx="628867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</a:t>
            </a:r>
            <a:r>
              <a:rPr lang="en-US" b="1" dirty="0">
                <a:solidFill>
                  <a:srgbClr val="366088"/>
                </a:solidFill>
              </a:rPr>
              <a:t>Two Always Block FSM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5EF119C-FD10-42C8-81C5-23028A7B6CE1}"/>
              </a:ext>
            </a:extLst>
          </p:cNvPr>
          <p:cNvSpPr/>
          <p:nvPr/>
        </p:nvSpPr>
        <p:spPr>
          <a:xfrm>
            <a:off x="139827" y="5980668"/>
            <a:ext cx="896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13D3EF4-781E-43BA-BA2C-06D83AE6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79" y="1331914"/>
            <a:ext cx="7499321" cy="43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4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366088"/>
                </a:solidFill>
              </a:rPr>
              <a:t>Конечные автоматы. </a:t>
            </a:r>
            <a:r>
              <a:rPr lang="en-US" sz="4000" b="1" dirty="0">
                <a:solidFill>
                  <a:srgbClr val="366088"/>
                </a:solidFill>
              </a:rPr>
              <a:t>Three Always Block FSM coding style</a:t>
            </a:r>
            <a:endParaRPr lang="ru-RU" sz="4000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5EF119C-FD10-42C8-81C5-23028A7B6CE1}"/>
              </a:ext>
            </a:extLst>
          </p:cNvPr>
          <p:cNvSpPr/>
          <p:nvPr/>
        </p:nvSpPr>
        <p:spPr>
          <a:xfrm>
            <a:off x="180975" y="6352143"/>
            <a:ext cx="896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8929643-8BA1-47ED-BEE7-B027F61D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59" y="950913"/>
            <a:ext cx="6640116" cy="49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1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</a:t>
            </a:r>
            <a:r>
              <a:rPr lang="en-US" b="1" dirty="0">
                <a:solidFill>
                  <a:srgbClr val="366088"/>
                </a:solidFill>
              </a:rPr>
              <a:t>Four Always Block FSM </a:t>
            </a:r>
            <a:endParaRPr lang="ru-RU" b="1" dirty="0">
              <a:solidFill>
                <a:srgbClr val="366088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5EF119C-FD10-42C8-81C5-23028A7B6CE1}"/>
              </a:ext>
            </a:extLst>
          </p:cNvPr>
          <p:cNvSpPr/>
          <p:nvPr/>
        </p:nvSpPr>
        <p:spPr>
          <a:xfrm>
            <a:off x="180975" y="6352143"/>
            <a:ext cx="896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D9DE2FA-7CB3-415E-BE09-7606D4D6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8" y="1033462"/>
            <a:ext cx="6778855" cy="48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7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Регистр состояния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5EF119C-FD10-42C8-81C5-23028A7B6CE1}"/>
              </a:ext>
            </a:extLst>
          </p:cNvPr>
          <p:cNvSpPr/>
          <p:nvPr/>
        </p:nvSpPr>
        <p:spPr>
          <a:xfrm>
            <a:off x="180975" y="6352143"/>
            <a:ext cx="896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2BAA501-ADA1-4BC1-B9D4-7866D15A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273731"/>
            <a:ext cx="5131134" cy="10810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AEDAB39-2F03-49F5-B343-9CAC211C8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2419350"/>
            <a:ext cx="5614988" cy="15871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1FA73E7-F87F-4788-9C6C-53D925589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894" y="4006520"/>
            <a:ext cx="6807353" cy="21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5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Читаемость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5EF119C-FD10-42C8-81C5-23028A7B6CE1}"/>
              </a:ext>
            </a:extLst>
          </p:cNvPr>
          <p:cNvSpPr/>
          <p:nvPr/>
        </p:nvSpPr>
        <p:spPr>
          <a:xfrm>
            <a:off x="180975" y="6352143"/>
            <a:ext cx="896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9A6F3DB-D7AF-4581-B148-E179C560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18250"/>
            <a:ext cx="5064275" cy="31016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425DC68-34C8-4F04-B4C2-085703C2A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01" y="1618249"/>
            <a:ext cx="4367896" cy="31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7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Петля в графе состояний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5EF119C-FD10-42C8-81C5-23028A7B6CE1}"/>
              </a:ext>
            </a:extLst>
          </p:cNvPr>
          <p:cNvSpPr/>
          <p:nvPr/>
        </p:nvSpPr>
        <p:spPr>
          <a:xfrm>
            <a:off x="180975" y="6352143"/>
            <a:ext cx="896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5B8064A-98DA-4635-B554-DF203B6C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09" y="976313"/>
            <a:ext cx="5620941" cy="52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354C69-6F00-480A-A1C5-16DEDF7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66088"/>
                </a:solidFill>
              </a:rPr>
              <a:t>Конечные автоматы. Значения по умолчанию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D61274A-C09D-4166-A231-F36D40CD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018D-0389-4FF0-A2C6-9403E107C0CF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5EF119C-FD10-42C8-81C5-23028A7B6CE1}"/>
              </a:ext>
            </a:extLst>
          </p:cNvPr>
          <p:cNvSpPr/>
          <p:nvPr/>
        </p:nvSpPr>
        <p:spPr>
          <a:xfrm>
            <a:off x="180975" y="6352143"/>
            <a:ext cx="8963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Clifford E. Cummings</a:t>
            </a:r>
            <a:r>
              <a:rPr lang="ru-RU" i="1" dirty="0"/>
              <a:t> </a:t>
            </a:r>
            <a:r>
              <a:rPr lang="en-US" i="1" dirty="0"/>
              <a:t>Finite State Machine (FSM) Design &amp; Synthesis using</a:t>
            </a:r>
            <a:r>
              <a:rPr lang="ru-RU" i="1" dirty="0"/>
              <a:t> </a:t>
            </a:r>
            <a:r>
              <a:rPr lang="en-US" i="1" dirty="0" err="1"/>
              <a:t>SystemVerilog</a:t>
            </a:r>
            <a:r>
              <a:rPr lang="en-US" i="1" dirty="0"/>
              <a:t> - Part I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2591A30-963A-4C93-970D-DA851376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31" y="1203325"/>
            <a:ext cx="4910138" cy="48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25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Экран (4:3)</PresentationFormat>
  <Paragraphs>32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Конечные автоматы. One Always Block FSM</vt:lpstr>
      <vt:lpstr>Конечные автоматы. Two Always Block FSM</vt:lpstr>
      <vt:lpstr>Конечные автоматы. Three Always Block FSM coding style</vt:lpstr>
      <vt:lpstr>Конечные автоматы. Four Always Block FSM </vt:lpstr>
      <vt:lpstr>Конечные автоматы. Регистр состояния</vt:lpstr>
      <vt:lpstr>Конечные автоматы. Читаемость</vt:lpstr>
      <vt:lpstr>Конечные автоматы. Петля в графе состояний</vt:lpstr>
      <vt:lpstr>Конечные автоматы. Значения по умолчанию</vt:lpstr>
    </vt:vector>
  </TitlesOfParts>
  <Company>MIET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Конечные автоматы. One Always Block FSM</dc:title>
  <dc:creator>root</dc:creator>
  <cp:lastModifiedBy>root</cp:lastModifiedBy>
  <cp:revision>1</cp:revision>
  <dcterms:created xsi:type="dcterms:W3CDTF">2023-10-06T08:11:40Z</dcterms:created>
  <dcterms:modified xsi:type="dcterms:W3CDTF">2023-10-06T08:12:54Z</dcterms:modified>
</cp:coreProperties>
</file>