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4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5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63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87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7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2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65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9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0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DCC5-FA3D-4DF0-923A-0E4CF0E08E3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3678-2999-4F65-8818-783A084AF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0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86767"/>
            <a:ext cx="7772400" cy="1470025"/>
          </a:xfrm>
        </p:spPr>
        <p:txBody>
          <a:bodyPr/>
          <a:lstStyle/>
          <a:p>
            <a:r>
              <a:rPr lang="ru-RU" dirty="0" smtClean="0"/>
              <a:t>Блокирующее присваивание в одном блоке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25658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0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4" y="1700808"/>
            <a:ext cx="8229600" cy="246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83568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Блокирующее присваивание в одном блоке 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7" y="4653136"/>
            <a:ext cx="8704981" cy="103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1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09" y="1586709"/>
            <a:ext cx="48577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27584" y="867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Неблокирующее присваивание в одном блоке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6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629452" cy="284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27584" y="867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Неблокирующее присваивание в одном блоке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41168"/>
            <a:ext cx="8640960" cy="103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8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40" y="1534642"/>
            <a:ext cx="4392488" cy="52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27584" y="867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</a:t>
            </a:r>
            <a:r>
              <a:rPr lang="ru-RU" dirty="0" smtClean="0"/>
              <a:t>локирующее присваивание в разных блоках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0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8" y="1484784"/>
            <a:ext cx="877730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27584" y="867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</a:t>
            </a:r>
            <a:r>
              <a:rPr lang="ru-RU" dirty="0" smtClean="0"/>
              <a:t>локирующее присваивание в разных блоках</a:t>
            </a:r>
            <a:endParaRPr lang="ru-RU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8" y="4311491"/>
            <a:ext cx="8867716" cy="101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84" y="1628800"/>
            <a:ext cx="3600400" cy="503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27584" y="867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</a:t>
            </a:r>
            <a:r>
              <a:rPr lang="ru-RU" dirty="0" smtClean="0"/>
              <a:t>локирующее присваивание </a:t>
            </a:r>
            <a:r>
              <a:rPr lang="en-US" dirty="0" err="1" smtClean="0"/>
              <a:t>always_comb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5445224"/>
            <a:ext cx="9145016" cy="105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9" y="1844824"/>
            <a:ext cx="882173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11560" y="3747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</a:t>
            </a:r>
            <a:r>
              <a:rPr lang="ru-RU" dirty="0" smtClean="0"/>
              <a:t>локирующее присваивание </a:t>
            </a:r>
            <a:r>
              <a:rPr lang="en-US" dirty="0" err="1" smtClean="0"/>
              <a:t>always_comb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</Words>
  <Application>Microsoft Office PowerPoint</Application>
  <PresentationFormat>Экран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Блокирующее присваивание в одном блоке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5</cp:revision>
  <dcterms:created xsi:type="dcterms:W3CDTF">2023-10-06T13:37:02Z</dcterms:created>
  <dcterms:modified xsi:type="dcterms:W3CDTF">2023-10-06T14:28:49Z</dcterms:modified>
</cp:coreProperties>
</file>