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oot\Desktop\code\python\quantization_example\docs\sc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54862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5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ot\Desktop\code\python\quantization_example\docs\quantiz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8638"/>
            <a:ext cx="4498424" cy="64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795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3</cp:revision>
  <dcterms:created xsi:type="dcterms:W3CDTF">2024-06-25T11:15:56Z</dcterms:created>
  <dcterms:modified xsi:type="dcterms:W3CDTF">2024-06-25T14:03:14Z</dcterms:modified>
</cp:coreProperties>
</file>