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90" r:id="rId5"/>
    <p:sldId id="291" r:id="rId6"/>
    <p:sldId id="292" r:id="rId7"/>
    <p:sldId id="293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9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27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DBB31BDD-79B1-4590-8D13-3597639F70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054C896-4EFB-46DD-9C4E-C68BB3CDF1A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6D0112F3-162C-45C4-A372-1DD5C6E95559}" type="datetimeFigureOut">
              <a:rPr lang="nl-NL"/>
              <a:pPr>
                <a:defRPr/>
              </a:pPr>
              <a:t>24-03-2020</a:t>
            </a:fld>
            <a:endParaRPr lang="nl-NL"/>
          </a:p>
        </p:txBody>
      </p:sp>
      <p:sp>
        <p:nvSpPr>
          <p:cNvPr id="4" name="Tijdelijke aanduiding voor dia-afbeelding 3">
            <a:extLst>
              <a:ext uri="{FF2B5EF4-FFF2-40B4-BE49-F238E27FC236}">
                <a16:creationId xmlns:a16="http://schemas.microsoft.com/office/drawing/2014/main" id="{B59CE8E5-E866-42BC-B063-9ACC46C475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>
            <a:extLst>
              <a:ext uri="{FF2B5EF4-FFF2-40B4-BE49-F238E27FC236}">
                <a16:creationId xmlns:a16="http://schemas.microsoft.com/office/drawing/2014/main" id="{00A6DD83-8A6E-484C-BBEB-E47851921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53C0D87-48E6-4EE7-818A-0E7218885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3583ED6-9A21-499C-94B4-E4E7CF7849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5539CD-8756-42BC-A777-13687D98023B}" type="slidenum">
              <a:rPr lang="nl-NL" altLang="nl-NL"/>
              <a:pPr/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9AF36EE-5EC7-44ED-B7FE-C77865F203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6A6146-7CB0-4623-AA29-16663CF2B2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B932DF-1D64-41DB-9634-D0E4CDBE2166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5562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8A39F-32DE-4C42-A500-EA4D32B1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4E6FC-0722-4E5B-A400-6F03A3106C0B}" type="datetimeFigureOut">
              <a:rPr lang="en-US"/>
              <a:pPr>
                <a:defRPr/>
              </a:pPr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16DE-199C-4762-BBCC-960F5030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F370-814D-47AB-AA4E-0E1D2152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AF680-BF2A-4BF1-B85E-1AA1F8380630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05106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A93D-26ED-43B3-8377-45541FB4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57723-ADE2-466F-A7C7-9BA250B02D1B}" type="datetimeFigureOut">
              <a:rPr lang="en-US"/>
              <a:pPr>
                <a:defRPr/>
              </a:pPr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0C522-B2E4-4F9F-9E7E-673951BB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D138F-6356-463D-AB8C-F9F14E1E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DF3F2-94A3-4DB7-A21C-7D0210C4A27E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01657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2F1FC43-D74B-49B8-B4EE-71B2D3DD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EBE56-2A4A-44D8-BBB2-2695C4EBF403}" type="datetimeFigureOut">
              <a:rPr lang="en-US"/>
              <a:pPr>
                <a:defRPr/>
              </a:pPr>
              <a:t>3/24/20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A4C1F2-4738-4570-A017-C4BD297B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D577D8E-BBFB-44DA-9BFA-A6173532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45105-9E71-4802-B582-EFCC36E3F944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0865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3A72B-C046-4C5D-B59E-0C8C885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AFBF1-C536-42C0-AA82-068127D92549}" type="datetimeFigureOut">
              <a:rPr lang="en-US"/>
              <a:pPr>
                <a:defRPr/>
              </a:pPr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92F6-B13A-4A6B-A50C-58F6DBD4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9849D-4428-4E6D-8B79-541FC74B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06466-B2C6-4196-A9AA-D96846B3A3FB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233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40807-9D9D-499B-B8B9-A62481A2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3A7A0-3736-451F-BD5A-9EF45F2ADFE3}" type="datetimeFigureOut">
              <a:rPr lang="en-US"/>
              <a:pPr>
                <a:defRPr/>
              </a:pPr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A96D-AABD-48D5-A814-F9817506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C9F57-1D3D-4076-A2D2-A6C30874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13972-BBFC-4209-9A34-DBA0F7B269C3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3746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CCF7F4D-5F66-4A2F-816A-232C5C47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7139E-9178-4202-9C66-EA6D7D038F8B}" type="datetimeFigureOut">
              <a:rPr lang="en-US"/>
              <a:pPr>
                <a:defRPr/>
              </a:pPr>
              <a:t>3/24/20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29DF43-B37C-4686-9BF9-876B04F3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F1AC10-BECA-4104-B88F-9BD106F0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4D825-9C10-4BC2-9664-318A0548F619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8148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3FEE082-D2EE-41BD-B26F-1024CAA7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F8860-0D3A-418D-94A1-9DA76170302D}" type="datetimeFigureOut">
              <a:rPr lang="en-US"/>
              <a:pPr>
                <a:defRPr/>
              </a:pPr>
              <a:t>3/24/20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712AE52-5433-45DE-9C37-441AC2C5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347CCA5-8930-48D8-974C-653213E3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E58FC-CE31-4A29-9A26-BEF7FD0D2AA6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2614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EAEF8F2-6CB6-4730-8426-6D055DC4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5EE29-ACB3-4BDA-AB31-9544C7F19820}" type="datetimeFigureOut">
              <a:rPr lang="en-US"/>
              <a:pPr>
                <a:defRPr/>
              </a:pPr>
              <a:t>3/24/20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92CB5F-A252-4BCB-A3EF-11700946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5EE001-7EFE-4E12-8A9A-6DD3EE3F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1DD45-4011-4623-AD86-3ED56A90EE93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4438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E5F4890-447F-4FC7-A4B5-C79EB595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644B8-EA31-4478-933A-4124B2228D6A}" type="datetimeFigureOut">
              <a:rPr lang="en-US"/>
              <a:pPr>
                <a:defRPr/>
              </a:pPr>
              <a:t>3/24/20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A41F533-61D8-4487-9F29-99FBB5C8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A7DB09D-9590-46B6-9340-E0311FE8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A041CF-5B5A-4EE3-BFF4-AF9C90AAD2DD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63205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A923BD-64A7-4C69-B4A6-34F16D18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981-1943-4283-B7CA-D04C17180767}" type="datetimeFigureOut">
              <a:rPr lang="en-US"/>
              <a:pPr>
                <a:defRPr/>
              </a:pPr>
              <a:t>3/24/20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196FB71-84A3-49E2-8599-48A5EF3E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4A50A2-C73F-4A1E-B30D-B3F55E08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F2D53-B503-4645-9BCB-CCA1443267A3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580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44BC7B-5CEA-48E8-B15C-BA0B736C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99A06-3A14-476E-BF70-052E650263A4}" type="datetimeFigureOut">
              <a:rPr lang="en-US"/>
              <a:pPr>
                <a:defRPr/>
              </a:pPr>
              <a:t>3/24/20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44AB2F-CA13-4598-B3DD-6D6347C8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B1F651-8AFE-4A49-811B-6CC276C2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6B9AC-19BF-4B81-830C-80E2850AD64A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6659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4233F4-CF9C-4722-9AA0-364C4D5A269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621E22B-2E68-4187-B4A2-1B0067F013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A40C3-647B-400A-903C-3E8C5E166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ACBCB8F-E04A-4A86-8D8F-23B687187E75}" type="datetimeFigureOut">
              <a:rPr lang="en-US"/>
              <a:pPr>
                <a:defRPr/>
              </a:pPr>
              <a:t>3/24/20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EC65-22A0-41C1-9B9B-436C562E9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086C-1115-4ED6-832E-92D6EF852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88AC76B-D526-4780-99AE-13658069A494}" type="slidenum">
              <a:rPr lang="en-US" altLang="nl-NL"/>
              <a:pPr/>
              <a:t>‹nr.›</a:t>
            </a:fld>
            <a:endParaRPr lang="en-US" alt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5AFCD-1757-47A6-88E0-86487EDD62F6}"/>
              </a:ext>
            </a:extLst>
          </p:cNvPr>
          <p:cNvSpPr/>
          <p:nvPr userDrawn="1"/>
        </p:nvSpPr>
        <p:spPr>
          <a:xfrm>
            <a:off x="0" y="6267450"/>
            <a:ext cx="12192000" cy="5905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2" name="TextBox 7">
            <a:extLst>
              <a:ext uri="{FF2B5EF4-FFF2-40B4-BE49-F238E27FC236}">
                <a16:creationId xmlns:a16="http://schemas.microsoft.com/office/drawing/2014/main" id="{BA7AC140-1126-44F5-A78A-FA1A31B6CF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1375" y="6327775"/>
            <a:ext cx="12033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9000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nl-NL" sz="1600">
                <a:solidFill>
                  <a:srgbClr val="3B3838"/>
                </a:solidFill>
                <a:cs typeface="Arial" charset="0"/>
              </a:rPr>
              <a:t>Haal Centraal</a:t>
            </a:r>
          </a:p>
        </p:txBody>
      </p:sp>
      <p:sp>
        <p:nvSpPr>
          <p:cNvPr id="1033" name="TextBox 8">
            <a:extLst>
              <a:ext uri="{FF2B5EF4-FFF2-40B4-BE49-F238E27FC236}">
                <a16:creationId xmlns:a16="http://schemas.microsoft.com/office/drawing/2014/main" id="{857C57EC-BC20-45C1-A4EB-8D1F0C1195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29388"/>
            <a:ext cx="167322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9000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altLang="nl-NL" sz="1600">
                <a:solidFill>
                  <a:schemeClr val="bg1"/>
                </a:solidFill>
                <a:cs typeface="Arial" charset="0"/>
              </a:rPr>
              <a:t>samen organiseren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D8558CE4-5507-4FE1-8F54-87B5BEF7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dirty="0"/>
              <a:t>BRP API</a:t>
            </a:r>
          </a:p>
        </p:txBody>
      </p:sp>
      <p:sp>
        <p:nvSpPr>
          <p:cNvPr id="6147" name="Tijdelijke aanduiding voor inhoud 2">
            <a:extLst>
              <a:ext uri="{FF2B5EF4-FFF2-40B4-BE49-F238E27FC236}">
                <a16:creationId xmlns:a16="http://schemas.microsoft.com/office/drawing/2014/main" id="{B2F8E428-CA4E-412E-B154-DA10394D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altLang="nl-NL" sz="3600" dirty="0"/>
              <a:t>Actuele en historische bevragingen personen</a:t>
            </a:r>
          </a:p>
          <a:p>
            <a:pPr lvl="1" eaLnBrk="1" hangingPunct="1"/>
            <a:endParaRPr lang="nl-NL" altLang="nl-NL" sz="3200" dirty="0"/>
          </a:p>
          <a:p>
            <a:pPr eaLnBrk="1" hangingPunct="1"/>
            <a:r>
              <a:rPr lang="nl-NL" altLang="nl-NL" sz="3600" dirty="0"/>
              <a:t>Actuele bevragingen reisdocumenten</a:t>
            </a:r>
          </a:p>
          <a:p>
            <a:pPr eaLnBrk="1" hangingPunct="1"/>
            <a:endParaRPr lang="nl-NL" altLang="nl-NL" sz="3600" dirty="0"/>
          </a:p>
          <a:p>
            <a:pPr eaLnBrk="1" hangingPunct="1"/>
            <a:r>
              <a:rPr lang="nl-NL" altLang="nl-NL" sz="3600" dirty="0"/>
              <a:t>Bewoning bevragingen</a:t>
            </a:r>
          </a:p>
          <a:p>
            <a:pPr eaLnBrk="1" hangingPunct="1"/>
            <a:endParaRPr lang="nl-NL" altLang="nl-NL" sz="3600" dirty="0"/>
          </a:p>
          <a:p>
            <a:pPr eaLnBrk="1" hangingPunct="1"/>
            <a:r>
              <a:rPr lang="nl-NL" altLang="nl-NL" sz="3600" dirty="0"/>
              <a:t>Landelijke tabellen</a:t>
            </a:r>
          </a:p>
          <a:p>
            <a:pPr eaLnBrk="1" hangingPunct="1"/>
            <a:endParaRPr lang="nl-NL" alt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D8558CE4-5507-4FE1-8F54-87B5BEF7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dirty="0"/>
              <a:t>BRP API – actuele en historische bevragingen</a:t>
            </a:r>
          </a:p>
        </p:txBody>
      </p:sp>
      <p:sp>
        <p:nvSpPr>
          <p:cNvPr id="6147" name="Tijdelijke aanduiding voor inhoud 2">
            <a:extLst>
              <a:ext uri="{FF2B5EF4-FFF2-40B4-BE49-F238E27FC236}">
                <a16:creationId xmlns:a16="http://schemas.microsoft.com/office/drawing/2014/main" id="{B2F8E428-CA4E-412E-B154-DA10394D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altLang="nl-NL" dirty="0"/>
              <a:t>Aantal wijzigingen, o.a. uit vorige API lab. Bijvoorbeeld:</a:t>
            </a:r>
          </a:p>
          <a:p>
            <a:pPr lvl="1" eaLnBrk="1" hangingPunct="1"/>
            <a:r>
              <a:rPr lang="nl-NL" altLang="nl-NL" dirty="0"/>
              <a:t>Meerdere personen tegelijk opvragen op </a:t>
            </a:r>
            <a:r>
              <a:rPr lang="nl-NL" altLang="nl-NL" dirty="0" err="1"/>
              <a:t>burgerservicenummer</a:t>
            </a:r>
            <a:endParaRPr lang="nl-NL" altLang="nl-NL" dirty="0"/>
          </a:p>
          <a:p>
            <a:pPr lvl="1" eaLnBrk="1" hangingPunct="1"/>
            <a:r>
              <a:rPr lang="nl-NL" altLang="nl-NL" dirty="0"/>
              <a:t>Toevoegen </a:t>
            </a:r>
            <a:r>
              <a:rPr lang="nl-NL" altLang="nl-NL" dirty="0" err="1"/>
              <a:t>aanduidingNaamgebruik</a:t>
            </a:r>
            <a:endParaRPr lang="nl-NL" altLang="nl-NL" dirty="0"/>
          </a:p>
          <a:p>
            <a:pPr lvl="1" eaLnBrk="1" hangingPunct="1"/>
            <a:r>
              <a:rPr lang="nl-NL" altLang="nl-NL" dirty="0"/>
              <a:t>Naast HAL links ook altijd identificatie van gerelateerde resources</a:t>
            </a:r>
          </a:p>
          <a:p>
            <a:pPr lvl="1" eaLnBrk="1" hangingPunct="1"/>
            <a:r>
              <a:rPr lang="nl-NL" altLang="nl-NL" dirty="0" err="1"/>
              <a:t>IndicatieHuwelijkPartnerschapBeeindigd</a:t>
            </a:r>
            <a:endParaRPr lang="nl-NL" altLang="nl-NL" dirty="0"/>
          </a:p>
          <a:p>
            <a:pPr lvl="1" eaLnBrk="1" hangingPunct="1"/>
            <a:r>
              <a:rPr lang="nl-NL" altLang="nl-NL" dirty="0"/>
              <a:t>Reisdocumenten is aparte API</a:t>
            </a:r>
          </a:p>
          <a:p>
            <a:pPr lvl="1" eaLnBrk="1" hangingPunct="1"/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97819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D8558CE4-5507-4FE1-8F54-87B5BEF7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dirty="0"/>
              <a:t>BRP API – bewoning</a:t>
            </a:r>
          </a:p>
        </p:txBody>
      </p:sp>
      <p:sp>
        <p:nvSpPr>
          <p:cNvPr id="6147" name="Tijdelijke aanduiding voor inhoud 2">
            <a:extLst>
              <a:ext uri="{FF2B5EF4-FFF2-40B4-BE49-F238E27FC236}">
                <a16:creationId xmlns:a16="http://schemas.microsoft.com/office/drawing/2014/main" id="{B2F8E428-CA4E-412E-B154-DA10394D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altLang="nl-NL" dirty="0"/>
              <a:t>Bewoners op een adres</a:t>
            </a:r>
          </a:p>
          <a:p>
            <a:pPr eaLnBrk="1" hangingPunct="1"/>
            <a:r>
              <a:rPr lang="nl-NL" altLang="nl-NL" dirty="0"/>
              <a:t>Medebewoners van een persoon</a:t>
            </a:r>
          </a:p>
          <a:p>
            <a:pPr eaLnBrk="1" hangingPunct="1"/>
            <a:r>
              <a:rPr lang="nl-NL" altLang="nl-NL" dirty="0"/>
              <a:t>Verloop (in- en uitverhuizingen, gemiddeld aantal bewoners)</a:t>
            </a:r>
          </a:p>
          <a:p>
            <a:pPr eaLnBrk="1" hangingPunct="1"/>
            <a:endParaRPr lang="nl-NL" altLang="nl-NL" dirty="0"/>
          </a:p>
          <a:p>
            <a:pPr eaLnBrk="1" hangingPunct="1"/>
            <a:r>
              <a:rPr lang="nl-NL" altLang="nl-NL" dirty="0"/>
              <a:t>In periode (</a:t>
            </a:r>
            <a:r>
              <a:rPr lang="nl-NL" altLang="nl-NL" dirty="0" err="1"/>
              <a:t>datumvan</a:t>
            </a:r>
            <a:r>
              <a:rPr lang="nl-NL" altLang="nl-NL" dirty="0"/>
              <a:t> en </a:t>
            </a:r>
            <a:r>
              <a:rPr lang="nl-NL" altLang="nl-NL" dirty="0" err="1"/>
              <a:t>datumtotenmet</a:t>
            </a:r>
            <a:r>
              <a:rPr lang="nl-NL" altLang="nl-NL" dirty="0"/>
              <a:t>)</a:t>
            </a:r>
          </a:p>
          <a:p>
            <a:pPr eaLnBrk="1" hangingPunct="1"/>
            <a:r>
              <a:rPr lang="nl-NL" altLang="nl-NL" dirty="0"/>
              <a:t>Op peildatum</a:t>
            </a:r>
          </a:p>
        </p:txBody>
      </p:sp>
    </p:spTree>
    <p:extLst>
      <p:ext uri="{BB962C8B-B14F-4D97-AF65-F5344CB8AC3E}">
        <p14:creationId xmlns:p14="http://schemas.microsoft.com/office/powerpoint/2010/main" val="225962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D8558CE4-5507-4FE1-8F54-87B5BEF7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altLang="nl-NL" dirty="0"/>
              <a:t>BRP API – tips</a:t>
            </a:r>
          </a:p>
        </p:txBody>
      </p:sp>
      <p:sp>
        <p:nvSpPr>
          <p:cNvPr id="6147" name="Tijdelijke aanduiding voor inhoud 2">
            <a:extLst>
              <a:ext uri="{FF2B5EF4-FFF2-40B4-BE49-F238E27FC236}">
                <a16:creationId xmlns:a16="http://schemas.microsoft.com/office/drawing/2014/main" id="{B2F8E428-CA4E-412E-B154-DA10394D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NL" altLang="nl-NL" dirty="0" err="1"/>
              <a:t>Getting</a:t>
            </a:r>
            <a:r>
              <a:rPr lang="nl-NL" altLang="nl-NL" dirty="0"/>
              <a:t> </a:t>
            </a:r>
            <a:r>
              <a:rPr lang="nl-NL" altLang="nl-NL" dirty="0" err="1"/>
              <a:t>started</a:t>
            </a:r>
            <a:endParaRPr lang="nl-NL" altLang="nl-NL" dirty="0"/>
          </a:p>
          <a:p>
            <a:pPr eaLnBrk="1" hangingPunct="1"/>
            <a:r>
              <a:rPr lang="nl-NL" altLang="nl-NL" dirty="0"/>
              <a:t>Zie e-mail voor </a:t>
            </a:r>
            <a:r>
              <a:rPr lang="nl-NL" altLang="nl-NL" dirty="0" err="1"/>
              <a:t>urls</a:t>
            </a:r>
            <a:r>
              <a:rPr lang="nl-NL" altLang="nl-NL" dirty="0"/>
              <a:t>, </a:t>
            </a:r>
            <a:r>
              <a:rPr lang="nl-NL" altLang="nl-NL" dirty="0" err="1"/>
              <a:t>api</a:t>
            </a:r>
            <a:r>
              <a:rPr lang="nl-NL" altLang="nl-NL" dirty="0"/>
              <a:t> </a:t>
            </a:r>
            <a:r>
              <a:rPr lang="nl-NL" altLang="nl-NL" dirty="0" err="1"/>
              <a:t>key</a:t>
            </a:r>
            <a:r>
              <a:rPr lang="nl-NL" altLang="nl-NL"/>
              <a:t>, links naar documentatie, testgevallen</a:t>
            </a:r>
            <a:endParaRPr lang="nl-NL" altLang="nl-NL" dirty="0"/>
          </a:p>
          <a:p>
            <a:pPr eaLnBrk="1" hangingPunct="1"/>
            <a:r>
              <a:rPr lang="nl-NL" altLang="nl-NL" dirty="0"/>
              <a:t>Er zijn vier verschillende BRP </a:t>
            </a:r>
            <a:r>
              <a:rPr lang="nl-NL" altLang="nl-NL" dirty="0" err="1"/>
              <a:t>APIs</a:t>
            </a:r>
            <a:r>
              <a:rPr lang="nl-NL" altLang="nl-NL" dirty="0"/>
              <a:t> met eigen specificaties en eigen </a:t>
            </a:r>
            <a:r>
              <a:rPr lang="nl-NL" altLang="nl-NL" dirty="0" err="1"/>
              <a:t>endpoint</a:t>
            </a:r>
            <a:r>
              <a:rPr lang="nl-NL" altLang="nl-NL" dirty="0"/>
              <a:t>:</a:t>
            </a:r>
          </a:p>
          <a:p>
            <a:pPr lvl="1" eaLnBrk="1" hangingPunct="1"/>
            <a:r>
              <a:rPr lang="nl-NL" altLang="nl-NL" dirty="0"/>
              <a:t>Bevragen-ingeschreven-persoon: actuele en historische bevragingen</a:t>
            </a:r>
          </a:p>
          <a:p>
            <a:pPr lvl="1" eaLnBrk="1" hangingPunct="1"/>
            <a:r>
              <a:rPr lang="nl-NL" altLang="nl-NL" dirty="0"/>
              <a:t>Bewoning: bewoning en verloop</a:t>
            </a:r>
          </a:p>
          <a:p>
            <a:pPr lvl="1" eaLnBrk="1" hangingPunct="1"/>
            <a:r>
              <a:rPr lang="nl-NL" altLang="nl-NL" dirty="0"/>
              <a:t>Landelijke tabellen</a:t>
            </a:r>
          </a:p>
          <a:p>
            <a:pPr lvl="1" eaLnBrk="1" hangingPunct="1"/>
            <a:r>
              <a:rPr lang="nl-NL" altLang="nl-NL" dirty="0"/>
              <a:t>Reisdocumenten (niet beschikbaar voor API lab)</a:t>
            </a:r>
          </a:p>
          <a:p>
            <a:pPr eaLnBrk="1" hangingPunct="1"/>
            <a:r>
              <a:rPr lang="nl-NL" altLang="nl-NL" dirty="0"/>
              <a:t>Gebruik de “</a:t>
            </a:r>
            <a:r>
              <a:rPr lang="nl-NL" altLang="nl-NL" dirty="0" err="1"/>
              <a:t>resolved</a:t>
            </a:r>
            <a:r>
              <a:rPr lang="nl-NL" altLang="nl-NL" dirty="0"/>
              <a:t>” versie voor </a:t>
            </a:r>
            <a:r>
              <a:rPr lang="nl-NL" altLang="nl-NL" dirty="0" err="1"/>
              <a:t>codegenereren</a:t>
            </a:r>
            <a:endParaRPr lang="nl-NL" altLang="nl-NL" dirty="0"/>
          </a:p>
          <a:p>
            <a:pPr eaLnBrk="1" hangingPunct="1"/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8424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35A3EEB563A24EB7D992071ECFB07C" ma:contentTypeVersion="11" ma:contentTypeDescription="Een nieuw document maken." ma:contentTypeScope="" ma:versionID="4f9b710ae003f8c4332618018ff6de9a">
  <xsd:schema xmlns:xsd="http://www.w3.org/2001/XMLSchema" xmlns:xs="http://www.w3.org/2001/XMLSchema" xmlns:p="http://schemas.microsoft.com/office/2006/metadata/properties" xmlns:ns3="f8e7e4a6-aeb8-4d0b-892d-54d9084aa7ff" xmlns:ns4="440e0acd-8877-4043-b1d6-a780d5cbc608" targetNamespace="http://schemas.microsoft.com/office/2006/metadata/properties" ma:root="true" ma:fieldsID="e365fb5e4877d1e87a5233b9fb7dd143" ns3:_="" ns4:_="">
    <xsd:import namespace="f8e7e4a6-aeb8-4d0b-892d-54d9084aa7ff"/>
    <xsd:import namespace="440e0acd-8877-4043-b1d6-a780d5cbc60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e7e4a6-aeb8-4d0b-892d-54d9084aa7f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e0acd-8877-4043-b1d6-a780d5cbc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07684E-716B-42FE-A8B4-AEAE99D7BB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e7e4a6-aeb8-4d0b-892d-54d9084aa7ff"/>
    <ds:schemaRef ds:uri="440e0acd-8877-4043-b1d6-a780d5cbc6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8CC906-D442-4812-B8DC-EFB7954378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08C694-CE48-4EE6-B5EF-9D8EB932AF08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440e0acd-8877-4043-b1d6-a780d5cbc608"/>
    <ds:schemaRef ds:uri="f8e7e4a6-aeb8-4d0b-892d-54d9084aa7ff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149</Words>
  <Application>Microsoft Macintosh PowerPoint</Application>
  <PresentationFormat>Breedbeeld</PresentationFormat>
  <Paragraphs>31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BRP API</vt:lpstr>
      <vt:lpstr>BRP API – actuele en historische bevragingen</vt:lpstr>
      <vt:lpstr>BRP API – bewoning</vt:lpstr>
      <vt:lpstr>BRP API – tips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Cathy Dingemanse</dc:creator>
  <cp:lastModifiedBy>Frank Samwel</cp:lastModifiedBy>
  <cp:revision>18</cp:revision>
  <dcterms:created xsi:type="dcterms:W3CDTF">2019-09-24T07:57:56Z</dcterms:created>
  <dcterms:modified xsi:type="dcterms:W3CDTF">2020-03-26T08:20:00Z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0x010100D335A3EEB563A24EB7D992071ECFB07C</vt:lpwstr>
  </property>
</Properties>
</file>