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4"/>
  </p:notesMasterIdLst>
  <p:handoutMasterIdLst>
    <p:handoutMasterId r:id="rId15"/>
  </p:handoutMasterIdLst>
  <p:sldIdLst>
    <p:sldId id="331" r:id="rId5"/>
    <p:sldId id="300" r:id="rId6"/>
    <p:sldId id="339" r:id="rId7"/>
    <p:sldId id="340" r:id="rId8"/>
    <p:sldId id="341" r:id="rId9"/>
    <p:sldId id="342" r:id="rId10"/>
    <p:sldId id="343" r:id="rId11"/>
    <p:sldId id="336" r:id="rId12"/>
    <p:sldId id="338" r:id="rId13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232F3E"/>
    <a:srgbClr val="595A5D"/>
    <a:srgbClr val="414042"/>
    <a:srgbClr val="DCDCDC"/>
    <a:srgbClr val="4F81BD"/>
    <a:srgbClr val="0C9B2E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2" autoAdjust="0"/>
    <p:restoredTop sz="95166" autoAdjust="0"/>
  </p:normalViewPr>
  <p:slideViewPr>
    <p:cSldViewPr snapToGrid="0" showGuides="1">
      <p:cViewPr varScale="1">
        <p:scale>
          <a:sx n="121" d="100"/>
          <a:sy n="121" d="100"/>
        </p:scale>
        <p:origin x="168" y="368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3/24/20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ircuit&#10;&#10;Description automatically generated">
            <a:extLst>
              <a:ext uri="{FF2B5EF4-FFF2-40B4-BE49-F238E27FC236}">
                <a16:creationId xmlns:a16="http://schemas.microsoft.com/office/drawing/2014/main" id="{AD1008BF-36DF-1743-8CA5-640793A193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40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A01D95-E873-684A-A310-3DB9106586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DA9AA-7EB5-BC47-9BD7-3F3BB94BFB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54881-CD7F-C944-A945-9ED538B0BE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4630400" cy="82295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3235B-FBF5-7C47-871D-951BFE3D8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A51E26-6B70-8545-9800-747363F7AA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39F117-ADCA-9444-85D0-19D38CA7F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B5C62-7189-204B-BD78-7570209668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C1F87-93ED-B34D-BB7E-C8C10B1E0B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52C3D-299C-AA40-9529-6016A28DCE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FF427-7E42-A34B-B7C9-204787A184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CCDD4-2E2C-B842-8B78-FF98056D3A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F7B6760-A4C3-3346-B49E-47C2936C7F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1B5B6-8CC9-F245-BF43-9294E4EC44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2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ircuit&#10;&#10;Description automatically generated">
            <a:extLst>
              <a:ext uri="{FF2B5EF4-FFF2-40B4-BE49-F238E27FC236}">
                <a16:creationId xmlns:a16="http://schemas.microsoft.com/office/drawing/2014/main" id="{5CA16D53-A5C1-FB40-86D5-E860CDA1F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180480-68DE-6846-99B2-84B2D1519C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DABA8-F309-3648-B28C-EA66770C59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Trademark.</a:t>
            </a:r>
            <a:endParaRPr lang="en-US" sz="1120" b="0" i="0" dirty="0">
              <a:solidFill>
                <a:schemeClr val="tx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FEE37-8BCF-024F-AC51-4E416448F7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>
                <a:solidFill>
                  <a:schemeClr val="tx2"/>
                </a:solidFill>
              </a:defRPr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A631C-E189-244F-892A-5BBE683AFF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DCCE-A66B-3244-9665-1280DD6FC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52447-4AAA-C34A-8A68-BD8CDD84CF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69C5E-385F-444D-8E5F-B0799D216C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2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78F2B-2E67-A941-B08E-D0429359DB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B1287-BB65-1145-B864-F6EC9C2635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4ECDD-1734-8944-AB48-551A81952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 baseline="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sed diam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sed diam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sed diam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0F384-3D6D-A64E-9AEE-80C075A86D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Trademark.</a:t>
            </a:r>
            <a:endParaRPr lang="en-US" sz="1120" b="0" i="0" dirty="0">
              <a:solidFill>
                <a:schemeClr val="tx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bg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bg2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bg2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bg2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bg2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bg2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tiff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tiff"/><Relationship Id="rId30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tiff"/><Relationship Id="rId4" Type="http://schemas.openxmlformats.org/officeDocument/2006/relationships/image" Target="../media/image32.tiff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21.sv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12" Type="http://schemas.openxmlformats.org/officeDocument/2006/relationships/image" Target="../media/image2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3.svg"/><Relationship Id="rId5" Type="http://schemas.openxmlformats.org/officeDocument/2006/relationships/image" Target="../media/image41.svg"/><Relationship Id="rId10" Type="http://schemas.openxmlformats.org/officeDocument/2006/relationships/image" Target="../media/image12.png"/><Relationship Id="rId4" Type="http://schemas.openxmlformats.org/officeDocument/2006/relationships/image" Target="../media/image40.png"/><Relationship Id="rId9" Type="http://schemas.openxmlformats.org/officeDocument/2006/relationships/image" Target="../media/image4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2947D-1CEF-924B-ADF8-D0E4B52EE5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Amanda Quinto</a:t>
            </a:r>
          </a:p>
          <a:p>
            <a:r>
              <a:rPr lang="en-US" dirty="0" err="1"/>
              <a:t>Março</a:t>
            </a:r>
            <a:r>
              <a:rPr lang="en-US" dirty="0"/>
              <a:t>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B6A515-CE08-5146-8E7D-131F486B04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Infraestrutura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AWS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687702-465D-7044-9A64-8E36ACB23A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 err="1"/>
              <a:t>Iniciando</a:t>
            </a:r>
            <a:r>
              <a:rPr lang="en-US" sz="3600" dirty="0"/>
              <a:t> a jornada</a:t>
            </a:r>
          </a:p>
        </p:txBody>
      </p:sp>
    </p:spTree>
    <p:extLst>
      <p:ext uri="{BB962C8B-B14F-4D97-AF65-F5344CB8AC3E}">
        <p14:creationId xmlns:p14="http://schemas.microsoft.com/office/powerpoint/2010/main" val="80582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D838E4-BD93-3F41-894D-C133848F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Principais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serviços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0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5A86D-25A4-8B43-8995-8780FA37BA07}"/>
              </a:ext>
            </a:extLst>
          </p:cNvPr>
          <p:cNvSpPr txBox="1"/>
          <p:nvPr/>
        </p:nvSpPr>
        <p:spPr>
          <a:xfrm>
            <a:off x="350212" y="4814417"/>
            <a:ext cx="21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Amazon EC2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EF3AD-F449-E24F-B524-BB1A70BD6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496" y="2839548"/>
            <a:ext cx="1806057" cy="1806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C5FBBA-1104-B641-BEF9-0DF703A24743}"/>
              </a:ext>
            </a:extLst>
          </p:cNvPr>
          <p:cNvSpPr txBox="1"/>
          <p:nvPr/>
        </p:nvSpPr>
        <p:spPr>
          <a:xfrm>
            <a:off x="1301379" y="1391496"/>
            <a:ext cx="2577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Amazon EC2 Auto Scaling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9856C21-5881-2F4D-8BA9-37B4C49C6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1109" y="447954"/>
            <a:ext cx="880888" cy="8808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93158C-B7C7-9847-878A-A4E643008BD6}"/>
              </a:ext>
            </a:extLst>
          </p:cNvPr>
          <p:cNvSpPr txBox="1"/>
          <p:nvPr/>
        </p:nvSpPr>
        <p:spPr>
          <a:xfrm>
            <a:off x="2646838" y="3122694"/>
            <a:ext cx="2301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Elastic Load Balancing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782030F-6742-624E-974C-B6EC90C34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5871" y="2179937"/>
            <a:ext cx="934823" cy="93482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F415735-854B-A241-B9E6-84F4CCC846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6796" y="3972149"/>
            <a:ext cx="853898" cy="853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4FC77B-AB9A-6443-B7EE-9FC03204F42B}"/>
              </a:ext>
            </a:extLst>
          </p:cNvPr>
          <p:cNvSpPr txBox="1"/>
          <p:nvPr/>
        </p:nvSpPr>
        <p:spPr>
          <a:xfrm>
            <a:off x="3317882" y="4814071"/>
            <a:ext cx="68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AMI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C52B3-2417-1C45-9C99-73C5639FEEFE}"/>
              </a:ext>
            </a:extLst>
          </p:cNvPr>
          <p:cNvSpPr txBox="1"/>
          <p:nvPr/>
        </p:nvSpPr>
        <p:spPr>
          <a:xfrm>
            <a:off x="2224996" y="6610927"/>
            <a:ext cx="230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Amazon Elastic Block Store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427CB4D-6802-8B49-99BA-AD0CF2050E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84776" y="5571463"/>
            <a:ext cx="913014" cy="913014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EAC8121-94A1-E34D-B62E-C58AD41681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51440" y="3008360"/>
            <a:ext cx="1806057" cy="18060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7FC9FA-7627-C54E-94E3-C409F1B025BF}"/>
              </a:ext>
            </a:extLst>
          </p:cNvPr>
          <p:cNvSpPr txBox="1"/>
          <p:nvPr/>
        </p:nvSpPr>
        <p:spPr>
          <a:xfrm>
            <a:off x="7560195" y="3883392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Internet gateway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135540-074F-5B40-9DB1-E33C36A37E39}"/>
              </a:ext>
            </a:extLst>
          </p:cNvPr>
          <p:cNvSpPr txBox="1"/>
          <p:nvPr/>
        </p:nvSpPr>
        <p:spPr>
          <a:xfrm>
            <a:off x="7263665" y="2554836"/>
            <a:ext cx="1719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NAT gateway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84A3CAB-28F0-9C4E-8722-07370A1575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44289" y="3049844"/>
            <a:ext cx="720060" cy="72006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D438437-A24A-9849-AE8C-FC3B13BB05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96791" y="1865361"/>
            <a:ext cx="653625" cy="6536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8F033E-DB06-B04B-9FD1-89D608CB9D0C}"/>
              </a:ext>
            </a:extLst>
          </p:cNvPr>
          <p:cNvSpPr txBox="1"/>
          <p:nvPr/>
        </p:nvSpPr>
        <p:spPr>
          <a:xfrm>
            <a:off x="7390176" y="5452199"/>
            <a:ext cx="158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Subnets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31A2935A-AE96-1444-BCA5-84C6034E0C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81209" y="4637699"/>
            <a:ext cx="718276" cy="718276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691284-C98F-3A43-AD71-CF2F1CB68F0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57913" y="6027970"/>
            <a:ext cx="604053" cy="6040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170BF92-E63A-6844-8446-6E7422D13FC2}"/>
              </a:ext>
            </a:extLst>
          </p:cNvPr>
          <p:cNvSpPr txBox="1"/>
          <p:nvPr/>
        </p:nvSpPr>
        <p:spPr>
          <a:xfrm>
            <a:off x="7103286" y="6563667"/>
            <a:ext cx="1513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Elastic IP address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52587F-1968-9343-AF57-2377605C9B5F}"/>
              </a:ext>
            </a:extLst>
          </p:cNvPr>
          <p:cNvSpPr txBox="1"/>
          <p:nvPr/>
        </p:nvSpPr>
        <p:spPr>
          <a:xfrm>
            <a:off x="6307624" y="137350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Route table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9EF12EE-43FC-2941-8554-44A98AB0E8D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963401" y="468914"/>
            <a:ext cx="880888" cy="880888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3337822D-078F-B549-9483-478DD1AB7B9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954611" y="2940181"/>
            <a:ext cx="1806057" cy="18060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35A340-E264-2A44-8322-DF2CA63D7D8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663668" y="1939713"/>
            <a:ext cx="1187802" cy="97624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16B16E9-BE8F-944C-8540-1CB3670A606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2495569" y="3373376"/>
            <a:ext cx="1328685" cy="132868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644778-B09C-F148-A065-1003E8BCC48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2112477" y="5056194"/>
            <a:ext cx="1663700" cy="10414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240DAD3-1FDE-E54D-BDC8-EA22263899D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139668" y="6451727"/>
            <a:ext cx="1524000" cy="939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466DF6B-B8A9-9548-9D90-1FEFCED3C4A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162961" y="1012502"/>
            <a:ext cx="1993900" cy="6985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6E5FFD7-307B-4D47-ADE2-0274895A9C0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1428769" y="100580"/>
            <a:ext cx="1066800" cy="10668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42F1A6D-0BE2-FE4C-BD37-36EBD942AFCC}"/>
              </a:ext>
            </a:extLst>
          </p:cNvPr>
          <p:cNvSpPr txBox="1"/>
          <p:nvPr/>
        </p:nvSpPr>
        <p:spPr>
          <a:xfrm>
            <a:off x="4539904" y="4840971"/>
            <a:ext cx="334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Amazon VPC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604440-7241-E444-A499-04EAEA43CDD2}"/>
              </a:ext>
            </a:extLst>
          </p:cNvPr>
          <p:cNvSpPr txBox="1"/>
          <p:nvPr/>
        </p:nvSpPr>
        <p:spPr>
          <a:xfrm>
            <a:off x="9186988" y="4843035"/>
            <a:ext cx="334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Amazon RDS</a:t>
            </a:r>
          </a:p>
        </p:txBody>
      </p:sp>
    </p:spTree>
    <p:extLst>
      <p:ext uri="{BB962C8B-B14F-4D97-AF65-F5344CB8AC3E}">
        <p14:creationId xmlns:p14="http://schemas.microsoft.com/office/powerpoint/2010/main" val="286979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  <p:bldP spid="22" grpId="0"/>
      <p:bldP spid="23" grpId="0"/>
      <p:bldP spid="26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5BF54B-F97D-F947-974B-3E7335A614FB}"/>
              </a:ext>
            </a:extLst>
          </p:cNvPr>
          <p:cNvSpPr txBox="1"/>
          <p:nvPr/>
        </p:nvSpPr>
        <p:spPr>
          <a:xfrm>
            <a:off x="0" y="5035032"/>
            <a:ext cx="334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Amazon VPC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8EFDDF-E312-D042-9F1F-DFF9B0926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226" y="3198079"/>
            <a:ext cx="1806057" cy="1806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E22297-94E2-6E4D-99EB-C5D63EC1DB02}"/>
              </a:ext>
            </a:extLst>
          </p:cNvPr>
          <p:cNvSpPr txBox="1"/>
          <p:nvPr/>
        </p:nvSpPr>
        <p:spPr>
          <a:xfrm>
            <a:off x="3265732" y="4032929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Internet gateway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A4AA6-DCA9-6943-AE70-ED91EEB0DCFD}"/>
              </a:ext>
            </a:extLst>
          </p:cNvPr>
          <p:cNvSpPr txBox="1"/>
          <p:nvPr/>
        </p:nvSpPr>
        <p:spPr>
          <a:xfrm>
            <a:off x="3083135" y="2730352"/>
            <a:ext cx="1719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NAT gateway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25D2F80-C39A-D847-8388-03F02D20A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9826" y="3199381"/>
            <a:ext cx="720060" cy="72006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E14DD97-34B4-194B-AEB7-A30EFD324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6261" y="2040877"/>
            <a:ext cx="653625" cy="6536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9C5213-10EB-B841-91DE-75C10F029D05}"/>
              </a:ext>
            </a:extLst>
          </p:cNvPr>
          <p:cNvSpPr txBox="1"/>
          <p:nvPr/>
        </p:nvSpPr>
        <p:spPr>
          <a:xfrm>
            <a:off x="3060577" y="5557249"/>
            <a:ext cx="158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Subnets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5496509-7EA8-8044-85B7-E6752D92BC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1610" y="4742749"/>
            <a:ext cx="718276" cy="71827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0718323-769E-4043-A163-E7EC107F63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62702" y="6000558"/>
            <a:ext cx="604053" cy="6040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7FE0F6-DC18-D44B-B110-907AF002648F}"/>
              </a:ext>
            </a:extLst>
          </p:cNvPr>
          <p:cNvSpPr txBox="1"/>
          <p:nvPr/>
        </p:nvSpPr>
        <p:spPr>
          <a:xfrm>
            <a:off x="3108075" y="6536255"/>
            <a:ext cx="1513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Elastic IP address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5EEC96-BC96-0347-823B-5CC283C64340}"/>
              </a:ext>
            </a:extLst>
          </p:cNvPr>
          <p:cNvSpPr txBox="1"/>
          <p:nvPr/>
        </p:nvSpPr>
        <p:spPr>
          <a:xfrm>
            <a:off x="2758904" y="156128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Route table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51B7E02-DF7B-A54A-AABB-2F50B583AC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14681" y="656693"/>
            <a:ext cx="880888" cy="88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4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99BC7A-8DF3-AE40-9174-334AFF56D1CA}"/>
              </a:ext>
            </a:extLst>
          </p:cNvPr>
          <p:cNvSpPr txBox="1"/>
          <p:nvPr/>
        </p:nvSpPr>
        <p:spPr>
          <a:xfrm>
            <a:off x="-350987" y="4830271"/>
            <a:ext cx="334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Amazon RDS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4CA5F57-263F-F548-89EA-0AB0F273A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636" y="3024214"/>
            <a:ext cx="1806057" cy="1806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B517E7-A8DE-544C-AD32-0B0DF3ABA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366" y="2023746"/>
            <a:ext cx="1187802" cy="976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BF6679-A325-9347-B0DE-3ADA39099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267" y="3457409"/>
            <a:ext cx="1328685" cy="1328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BCDEFE-9B7C-B84E-8F20-72240D11F5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8175" y="5140227"/>
            <a:ext cx="1663700" cy="1041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E9DF77-C05F-9A4D-852D-7E4525823B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5366" y="6535760"/>
            <a:ext cx="1524000" cy="939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82BF6A-AF87-5345-A346-9B735B3ECC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8659" y="1096535"/>
            <a:ext cx="1993900" cy="698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D807DD-6434-1842-9DAA-FE1806A15B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4467" y="184613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8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B88FBB-4C7F-A943-BB12-F25D4F71DEFE}"/>
              </a:ext>
            </a:extLst>
          </p:cNvPr>
          <p:cNvGrpSpPr/>
          <p:nvPr/>
        </p:nvGrpSpPr>
        <p:grpSpPr>
          <a:xfrm>
            <a:off x="3782282" y="1183582"/>
            <a:ext cx="7781362" cy="6032026"/>
            <a:chOff x="3963647" y="1129248"/>
            <a:chExt cx="7281232" cy="54225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7785D8-173A-E048-9D37-51AB193624AE}"/>
                </a:ext>
              </a:extLst>
            </p:cNvPr>
            <p:cNvSpPr/>
            <p:nvPr/>
          </p:nvSpPr>
          <p:spPr>
            <a:xfrm>
              <a:off x="4036798" y="2003008"/>
              <a:ext cx="6857625" cy="4141379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100" dirty="0">
                  <a:ln w="0"/>
                  <a:solidFill>
                    <a:schemeClr val="accent5"/>
                  </a:solidFill>
                </a:rPr>
                <a:t>VPC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F7C986-356E-F54D-8AF9-FD21F9F56FF0}"/>
                </a:ext>
              </a:extLst>
            </p:cNvPr>
            <p:cNvSpPr/>
            <p:nvPr/>
          </p:nvSpPr>
          <p:spPr>
            <a:xfrm>
              <a:off x="3963649" y="1129248"/>
              <a:ext cx="7281230" cy="542252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100" dirty="0">
                  <a:solidFill>
                    <a:schemeClr val="bg2"/>
                  </a:solidFill>
                </a:rPr>
                <a:t>AWS Cloud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7C286C-BE86-0249-A7C1-7DB5869AB5CB}"/>
                </a:ext>
              </a:extLst>
            </p:cNvPr>
            <p:cNvSpPr/>
            <p:nvPr/>
          </p:nvSpPr>
          <p:spPr>
            <a:xfrm>
              <a:off x="4412348" y="1619686"/>
              <a:ext cx="2148262" cy="4805626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accent3"/>
                  </a:solidFill>
                </a:rPr>
                <a:t>Availability Zone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8A854A-638D-FA48-8C8E-DFDB97EC6F12}"/>
                </a:ext>
              </a:extLst>
            </p:cNvPr>
            <p:cNvSpPr/>
            <p:nvPr/>
          </p:nvSpPr>
          <p:spPr>
            <a:xfrm>
              <a:off x="4498847" y="3272757"/>
              <a:ext cx="6116901" cy="970061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>
                <a:solidFill>
                  <a:srgbClr val="D86613"/>
                </a:solidFill>
              </a:endParaRPr>
            </a:p>
            <a:p>
              <a:pPr algn="ctr"/>
              <a:endParaRPr lang="en-US" sz="1100" dirty="0">
                <a:solidFill>
                  <a:srgbClr val="D86613"/>
                </a:solidFill>
              </a:endParaRPr>
            </a:p>
            <a:p>
              <a:pPr algn="ctr"/>
              <a:endParaRPr lang="en-US" sz="1100" dirty="0">
                <a:solidFill>
                  <a:srgbClr val="D86613"/>
                </a:solidFill>
              </a:endParaRPr>
            </a:p>
            <a:p>
              <a:pPr algn="ctr"/>
              <a:r>
                <a:rPr lang="en-US" sz="1100" dirty="0">
                  <a:solidFill>
                    <a:srgbClr val="D86613"/>
                  </a:solidFill>
                </a:rPr>
                <a:t>Auto Scaling group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0C1633C-12A0-6A49-89AE-A429D39C0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31808" y="3359640"/>
              <a:ext cx="330200" cy="3302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B8F2D41B-01E0-A442-933B-C79786946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63647" y="1129248"/>
              <a:ext cx="330200" cy="3302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06A139B-891A-6A45-BF5C-F2F2C98D9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36799" y="2003008"/>
              <a:ext cx="330200" cy="3302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7B17A6-B7A9-CC4C-A557-6E534148465F}"/>
                </a:ext>
              </a:extLst>
            </p:cNvPr>
            <p:cNvSpPr/>
            <p:nvPr/>
          </p:nvSpPr>
          <p:spPr>
            <a:xfrm>
              <a:off x="8614111" y="1619685"/>
              <a:ext cx="2095016" cy="4805627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>
                  <a:solidFill>
                    <a:schemeClr val="accent3"/>
                  </a:solidFill>
                </a:rPr>
                <a:t>Availability Zone </a:t>
              </a:r>
              <a:r>
                <a:rPr lang="en-US" sz="1100" dirty="0">
                  <a:solidFill>
                    <a:schemeClr val="accent3"/>
                  </a:solidFill>
                </a:rPr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54EC9C-0274-F34B-94A7-82D04A834797}"/>
                </a:ext>
              </a:extLst>
            </p:cNvPr>
            <p:cNvSpPr/>
            <p:nvPr/>
          </p:nvSpPr>
          <p:spPr>
            <a:xfrm>
              <a:off x="4498846" y="4321267"/>
              <a:ext cx="6116901" cy="970061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>
                <a:solidFill>
                  <a:srgbClr val="D86613"/>
                </a:solidFill>
              </a:endParaRPr>
            </a:p>
            <a:p>
              <a:pPr algn="ctr"/>
              <a:endParaRPr lang="en-US" sz="1100" dirty="0">
                <a:solidFill>
                  <a:srgbClr val="D86613"/>
                </a:solidFill>
              </a:endParaRPr>
            </a:p>
            <a:p>
              <a:pPr algn="ctr"/>
              <a:endParaRPr lang="en-US" sz="1100" dirty="0">
                <a:solidFill>
                  <a:srgbClr val="D86613"/>
                </a:solidFill>
              </a:endParaRPr>
            </a:p>
            <a:p>
              <a:pPr algn="ctr"/>
              <a:r>
                <a:rPr lang="en-US" sz="1100" dirty="0">
                  <a:solidFill>
                    <a:srgbClr val="D86613"/>
                  </a:solidFill>
                </a:rPr>
                <a:t>Auto Scaling group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256EC5B1-02CE-024E-86A1-841FE1C53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31808" y="4409260"/>
              <a:ext cx="330200" cy="3302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95339CCD-B87A-E440-8DCC-D13C96A5F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24907" y="3418262"/>
              <a:ext cx="469900" cy="4699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AD0C8A-D29B-984A-8D9D-E5930125526A}"/>
                </a:ext>
              </a:extLst>
            </p:cNvPr>
            <p:cNvSpPr txBox="1"/>
            <p:nvPr/>
          </p:nvSpPr>
          <p:spPr>
            <a:xfrm>
              <a:off x="4576400" y="3863814"/>
              <a:ext cx="1766913" cy="311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Instance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3E8DC06-FD0F-5A41-86EF-C3EBE332C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26669" y="3418262"/>
              <a:ext cx="469900" cy="4699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D2776A-E586-B447-813B-CE9AC25FC640}"/>
                </a:ext>
              </a:extLst>
            </p:cNvPr>
            <p:cNvSpPr txBox="1"/>
            <p:nvPr/>
          </p:nvSpPr>
          <p:spPr>
            <a:xfrm>
              <a:off x="8778162" y="3863814"/>
              <a:ext cx="1766913" cy="311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Instance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B03B9195-D479-2543-93FF-EFA9A1F4D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24907" y="4478964"/>
              <a:ext cx="469900" cy="4699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1AAAD4-1211-8146-B217-F2EA5C5EBFA0}"/>
                </a:ext>
              </a:extLst>
            </p:cNvPr>
            <p:cNvSpPr txBox="1"/>
            <p:nvPr/>
          </p:nvSpPr>
          <p:spPr>
            <a:xfrm>
              <a:off x="4576400" y="4924516"/>
              <a:ext cx="1766913" cy="311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Instance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A7800FB-9916-0643-981D-89BF1E9BB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26669" y="4478964"/>
              <a:ext cx="469900" cy="4699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B4F68F-3CE1-B344-B979-8F91A701AC39}"/>
                </a:ext>
              </a:extLst>
            </p:cNvPr>
            <p:cNvSpPr txBox="1"/>
            <p:nvPr/>
          </p:nvSpPr>
          <p:spPr>
            <a:xfrm>
              <a:off x="8778162" y="4924516"/>
              <a:ext cx="1766913" cy="311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Instance</a:t>
              </a:r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CC157EAA-AA39-EC4C-ADFA-C6D3881B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66" y="190190"/>
            <a:ext cx="13510260" cy="993392"/>
          </a:xfrm>
        </p:spPr>
        <p:txBody>
          <a:bodyPr/>
          <a:lstStyle/>
          <a:p>
            <a:r>
              <a:rPr lang="en-US" dirty="0" err="1"/>
              <a:t>Arquitetura</a:t>
            </a:r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FEB3D90E-844C-9D4E-8024-A348017043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26305" y="2339211"/>
            <a:ext cx="715415" cy="71541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958B9A2-0295-004F-8D57-70557C18FA96}"/>
              </a:ext>
            </a:extLst>
          </p:cNvPr>
          <p:cNvSpPr txBox="1"/>
          <p:nvPr/>
        </p:nvSpPr>
        <p:spPr>
          <a:xfrm>
            <a:off x="6438775" y="3141566"/>
            <a:ext cx="223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Elastic Load Balancing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38893E-1BB8-E84A-AB12-AB13744F2678}"/>
              </a:ext>
            </a:extLst>
          </p:cNvPr>
          <p:cNvSpPr txBox="1"/>
          <p:nvPr/>
        </p:nvSpPr>
        <p:spPr>
          <a:xfrm>
            <a:off x="4851975" y="2967405"/>
            <a:ext cx="97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Internet gateway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1ACF80F-3F3E-1D45-BDCD-1F975E5763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45156" y="2341217"/>
            <a:ext cx="559656" cy="5596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2745D6C-4146-7A44-9E19-1C3619D54AC9}"/>
              </a:ext>
            </a:extLst>
          </p:cNvPr>
          <p:cNvSpPr txBox="1"/>
          <p:nvPr/>
        </p:nvSpPr>
        <p:spPr>
          <a:xfrm>
            <a:off x="9427365" y="2903935"/>
            <a:ext cx="97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Internet gateway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E585FBFA-BD48-8940-803F-F99040C03C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20546" y="2277747"/>
            <a:ext cx="559656" cy="55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47DF-BB19-2041-B83A-41F51720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90376"/>
            <a:ext cx="13510260" cy="993392"/>
          </a:xfrm>
        </p:spPr>
        <p:txBody>
          <a:bodyPr/>
          <a:lstStyle/>
          <a:p>
            <a:r>
              <a:rPr lang="en-US" dirty="0"/>
              <a:t>Organizations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FDE32-978D-334F-BB1B-AAB9A5474492}"/>
              </a:ext>
            </a:extLst>
          </p:cNvPr>
          <p:cNvSpPr txBox="1"/>
          <p:nvPr/>
        </p:nvSpPr>
        <p:spPr>
          <a:xfrm>
            <a:off x="315631" y="4766686"/>
            <a:ext cx="2301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AWS Organizations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3283402-2D43-8240-99EF-E82A5FD51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002" y="3659831"/>
            <a:ext cx="993392" cy="99339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68BF3C6-D2E2-7049-8D5D-F7AB972F2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9319" y="2858095"/>
            <a:ext cx="801736" cy="801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0A140B-2B40-C84B-9937-4259217D840E}"/>
              </a:ext>
            </a:extLst>
          </p:cNvPr>
          <p:cNvSpPr txBox="1"/>
          <p:nvPr/>
        </p:nvSpPr>
        <p:spPr>
          <a:xfrm>
            <a:off x="2841303" y="3739251"/>
            <a:ext cx="2328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Account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F6F09-F703-B247-ADD4-E4E3E7FD4562}"/>
              </a:ext>
            </a:extLst>
          </p:cNvPr>
          <p:cNvSpPr txBox="1"/>
          <p:nvPr/>
        </p:nvSpPr>
        <p:spPr>
          <a:xfrm>
            <a:off x="2501273" y="5726494"/>
            <a:ext cx="300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Organizational unit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CD320D5-3338-D949-B87A-42C4BFF321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9319" y="4748364"/>
            <a:ext cx="801736" cy="801736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833F3AD-D269-5840-A632-9D48D9C90272}"/>
              </a:ext>
            </a:extLst>
          </p:cNvPr>
          <p:cNvSpPr/>
          <p:nvPr/>
        </p:nvSpPr>
        <p:spPr>
          <a:xfrm>
            <a:off x="9353405" y="1383768"/>
            <a:ext cx="2988129" cy="74495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81B9F61-C0AB-5E48-A8E3-35DB0DA399A1}"/>
              </a:ext>
            </a:extLst>
          </p:cNvPr>
          <p:cNvSpPr/>
          <p:nvPr/>
        </p:nvSpPr>
        <p:spPr>
          <a:xfrm>
            <a:off x="10847470" y="2662384"/>
            <a:ext cx="1593669" cy="744959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MKT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8BDDDBF-0527-0C44-9367-94327FC2F465}"/>
              </a:ext>
            </a:extLst>
          </p:cNvPr>
          <p:cNvSpPr/>
          <p:nvPr/>
        </p:nvSpPr>
        <p:spPr>
          <a:xfrm>
            <a:off x="7495822" y="2627638"/>
            <a:ext cx="1458685" cy="744959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5DCE21F-FA13-A541-9F69-A0EA3E88EE2E}"/>
              </a:ext>
            </a:extLst>
          </p:cNvPr>
          <p:cNvSpPr/>
          <p:nvPr/>
        </p:nvSpPr>
        <p:spPr>
          <a:xfrm>
            <a:off x="9188550" y="2642710"/>
            <a:ext cx="1458686" cy="744959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661AE11-B4BB-9B4C-97E9-6AEC83F2722D}"/>
              </a:ext>
            </a:extLst>
          </p:cNvPr>
          <p:cNvSpPr/>
          <p:nvPr/>
        </p:nvSpPr>
        <p:spPr>
          <a:xfrm>
            <a:off x="12641373" y="2677193"/>
            <a:ext cx="1593669" cy="744959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A3F9F08-0248-0A45-81D2-87A4C5639A1E}"/>
              </a:ext>
            </a:extLst>
          </p:cNvPr>
          <p:cNvSpPr/>
          <p:nvPr/>
        </p:nvSpPr>
        <p:spPr>
          <a:xfrm>
            <a:off x="9204879" y="3659831"/>
            <a:ext cx="1458685" cy="74495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Product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B407E00-D5F0-B747-9CDD-E73EFA6FF26C}"/>
              </a:ext>
            </a:extLst>
          </p:cNvPr>
          <p:cNvSpPr/>
          <p:nvPr/>
        </p:nvSpPr>
        <p:spPr>
          <a:xfrm>
            <a:off x="12802607" y="5863609"/>
            <a:ext cx="1458685" cy="74495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Raw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5D64D4A-4533-264B-928C-C7308E3BE510}"/>
              </a:ext>
            </a:extLst>
          </p:cNvPr>
          <p:cNvSpPr/>
          <p:nvPr/>
        </p:nvSpPr>
        <p:spPr>
          <a:xfrm>
            <a:off x="12802608" y="4820599"/>
            <a:ext cx="1458685" cy="7449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Stage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FAA1756-BEE9-4444-8B15-45FB06C11377}"/>
              </a:ext>
            </a:extLst>
          </p:cNvPr>
          <p:cNvSpPr/>
          <p:nvPr/>
        </p:nvSpPr>
        <p:spPr>
          <a:xfrm>
            <a:off x="12776357" y="3777589"/>
            <a:ext cx="1458685" cy="74495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Sandbox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5E38DFE-D50B-784D-A8ED-6B8366800A76}"/>
              </a:ext>
            </a:extLst>
          </p:cNvPr>
          <p:cNvSpPr/>
          <p:nvPr/>
        </p:nvSpPr>
        <p:spPr>
          <a:xfrm>
            <a:off x="7495821" y="5937509"/>
            <a:ext cx="1458685" cy="74495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Product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2F53BE4-BB75-B94B-AFC2-B4749FD2A55B}"/>
              </a:ext>
            </a:extLst>
          </p:cNvPr>
          <p:cNvSpPr/>
          <p:nvPr/>
        </p:nvSpPr>
        <p:spPr>
          <a:xfrm>
            <a:off x="7553609" y="4812419"/>
            <a:ext cx="1458685" cy="7449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Product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F7B3E8A-1CF4-9349-B424-6A2695F14272}"/>
              </a:ext>
            </a:extLst>
          </p:cNvPr>
          <p:cNvSpPr/>
          <p:nvPr/>
        </p:nvSpPr>
        <p:spPr>
          <a:xfrm>
            <a:off x="7511185" y="3687329"/>
            <a:ext cx="1458685" cy="74495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Product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38F0E5-5CBC-CC48-8286-6CF82AF43A26}"/>
              </a:ext>
            </a:extLst>
          </p:cNvPr>
          <p:cNvCxnSpPr/>
          <p:nvPr/>
        </p:nvCxnSpPr>
        <p:spPr>
          <a:xfrm>
            <a:off x="5845629" y="1856780"/>
            <a:ext cx="0" cy="42082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45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DC66-B5FD-D747-96FE-62C7FB08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D704F-8BFC-2847-9F9E-08EBD45A3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Amanda Quinto</a:t>
            </a:r>
          </a:p>
        </p:txBody>
      </p:sp>
    </p:spTree>
    <p:extLst>
      <p:ext uri="{BB962C8B-B14F-4D97-AF65-F5344CB8AC3E}">
        <p14:creationId xmlns:p14="http://schemas.microsoft.com/office/powerpoint/2010/main" val="131012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E977-F13D-0A42-AA42-1D4FBDD1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Obrigada</a:t>
            </a:r>
            <a:r>
              <a:rPr lang="en-US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CB427-07A6-074C-B247-C806CA80A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amandaqt@amazon.com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5964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24877</TotalTime>
  <Words>111</Words>
  <Application>Microsoft Macintosh PowerPoint</Application>
  <PresentationFormat>Custom</PresentationFormat>
  <Paragraphs>64</Paragraphs>
  <Slides>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Principais serviços</vt:lpstr>
      <vt:lpstr>PowerPoint Presentation</vt:lpstr>
      <vt:lpstr>PowerPoint Presentation</vt:lpstr>
      <vt:lpstr>PowerPoint Presentation</vt:lpstr>
      <vt:lpstr>Arquitetura</vt:lpstr>
      <vt:lpstr>Organizations</vt:lpstr>
      <vt:lpstr>Q&amp;A</vt:lpstr>
      <vt:lpstr>Obrigada!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172</cp:revision>
  <dcterms:created xsi:type="dcterms:W3CDTF">2016-06-17T18:22:10Z</dcterms:created>
  <dcterms:modified xsi:type="dcterms:W3CDTF">2020-03-24T16:58:38Z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